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6"/>
  </p:notesMasterIdLst>
  <p:sldIdLst>
    <p:sldId id="281" r:id="rId2"/>
    <p:sldId id="417" r:id="rId3"/>
    <p:sldId id="418" r:id="rId4"/>
    <p:sldId id="41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kds" initials="b" lastIdx="1" clrIdx="0">
    <p:extLst>
      <p:ext uri="{19B8F6BF-5375-455C-9EA6-DF929625EA0E}">
        <p15:presenceInfo xmlns:p15="http://schemas.microsoft.com/office/powerpoint/2012/main" userId="bluekd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4B183"/>
    <a:srgbClr val="FFD966"/>
    <a:srgbClr val="B4C7E7"/>
    <a:srgbClr val="0070C0"/>
    <a:srgbClr val="009999"/>
    <a:srgbClr val="FFFFFF"/>
    <a:srgbClr val="FF9933"/>
    <a:srgbClr val="33CC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5" autoAdjust="0"/>
    <p:restoredTop sz="89631" autoAdjust="0"/>
  </p:normalViewPr>
  <p:slideViewPr>
    <p:cSldViewPr snapToGrid="0">
      <p:cViewPr varScale="1">
        <p:scale>
          <a:sx n="135" d="100"/>
          <a:sy n="135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DE6E2-FCD4-45EF-93B6-4A1177C0653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7A936-3331-4ED4-9234-0397772A4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7A936-3331-4ED4-9234-0397772A4D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5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4852993"/>
            <a:ext cx="9144000" cy="290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oto Sans" panose="020B0502040504020204" pitchFamily="34"/>
              <a:ea typeface="Noto Sans CJK KR Regular" panose="020B0500000000000000" pitchFamily="34" charset="-127"/>
              <a:cs typeface="Noto Sans" panose="020B0502040504020204" pitchFamily="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1895"/>
            <a:ext cx="7772400" cy="1075732"/>
          </a:xfrm>
        </p:spPr>
        <p:txBody>
          <a:bodyPr anchor="ctr">
            <a:normAutofit/>
          </a:bodyPr>
          <a:lstStyle>
            <a:lvl1pPr algn="ctr">
              <a:defRPr sz="5400" b="1"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" panose="020B0502040504020204" pitchFamily="34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6" y="1427562"/>
            <a:ext cx="3014133" cy="354806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" panose="020B0502040504020204" pitchFamily="34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7889" y="4860137"/>
            <a:ext cx="6568226" cy="273844"/>
          </a:xfrm>
        </p:spPr>
        <p:txBody>
          <a:bodyPr/>
          <a:lstStyle>
            <a:lvl1pPr>
              <a:defRPr sz="800"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1pPr>
          </a:lstStyle>
          <a:p>
            <a:r>
              <a:rPr lang="en-US" altLang="ko-KR">
                <a:ea typeface="Noto Sans" panose="020B0502040504020204" pitchFamily="34"/>
              </a:rPr>
              <a:t>High Performance, Heterogeneous Parallel Computing (HPC) Lab., KOREATECH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860137"/>
            <a:ext cx="514350" cy="273844"/>
          </a:xfrm>
        </p:spPr>
        <p:txBody>
          <a:bodyPr/>
          <a:lstStyle>
            <a:lvl1pPr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1pPr>
          </a:lstStyle>
          <a:p>
            <a:fld id="{60713B85-413F-4AF8-87EF-6B2EC5D22D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3"/>
          </p:nvPr>
        </p:nvSpPr>
        <p:spPr>
          <a:xfrm>
            <a:off x="1742288" y="2877151"/>
            <a:ext cx="5659437" cy="440531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" panose="020B0502040504020204" pitchFamily="34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84D9F7-5CDF-4E62-9A46-6144CA8B4D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02" y="4676385"/>
            <a:ext cx="321946" cy="3997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30BA69-07E5-4555-9308-0DF6D05D43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352" y="4696191"/>
            <a:ext cx="950595" cy="3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4852993"/>
            <a:ext cx="9144000" cy="290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oto Sans" panose="020B0502040504020204" pitchFamily="34"/>
              <a:ea typeface="Noto Sans CJK KR Regular" panose="020B0500000000000000" pitchFamily="34" charset="-127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555"/>
            <a:ext cx="7886700" cy="3661172"/>
          </a:xfrm>
        </p:spPr>
        <p:txBody>
          <a:bodyPr/>
          <a:lstStyle>
            <a:lvl1pPr>
              <a:lnSpc>
                <a:spcPct val="100000"/>
              </a:lnSpc>
              <a:defRPr b="1">
                <a:latin typeface="Noto Sans" panose="020B0502040504020204" pitchFamily="34"/>
                <a:ea typeface="Noto Sans CJK KR Medium" panose="020B0600000000000000" pitchFamily="34" charset="-127"/>
                <a:cs typeface="Noto Sans" panose="020B0502040504020204" pitchFamily="34"/>
              </a:defRPr>
            </a:lvl1pPr>
            <a:lvl2pPr>
              <a:lnSpc>
                <a:spcPct val="100000"/>
              </a:lnSpc>
              <a:defRPr b="0"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2pPr>
            <a:lvl3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3pPr>
            <a:lvl4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4pPr>
            <a:lvl5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5010" y="4860137"/>
            <a:ext cx="6593984" cy="273844"/>
          </a:xfrm>
        </p:spPr>
        <p:txBody>
          <a:bodyPr/>
          <a:lstStyle>
            <a:lvl1pPr>
              <a:defRPr sz="800"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1pPr>
          </a:lstStyle>
          <a:p>
            <a:r>
              <a:rPr lang="en-US" altLang="ko-KR">
                <a:ea typeface="Noto Sans" panose="020B0502040504020204" pitchFamily="34"/>
              </a:rPr>
              <a:t>High Performance, Heterogeneous Parallel Computing (HPC) Lab., KOREATECH</a:t>
            </a:r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860137"/>
            <a:ext cx="514350" cy="273844"/>
          </a:xfrm>
        </p:spPr>
        <p:txBody>
          <a:bodyPr/>
          <a:lstStyle>
            <a:lvl1pPr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1pPr>
          </a:lstStyle>
          <a:p>
            <a:fld id="{60713B85-413F-4AF8-87EF-6B2EC5D22D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90516"/>
            <a:ext cx="7886700" cy="460772"/>
          </a:xfrm>
        </p:spPr>
        <p:txBody>
          <a:bodyPr>
            <a:noAutofit/>
          </a:bodyPr>
          <a:lstStyle>
            <a:lvl1pPr>
              <a:defRPr sz="3300" b="1">
                <a:solidFill>
                  <a:schemeClr val="accent1">
                    <a:lumMod val="50000"/>
                  </a:schemeClr>
                </a:solidFill>
                <a:latin typeface="Noto Sans" panose="020B0502040504020204" pitchFamily="34"/>
                <a:ea typeface="Noto Sans CJK KR Bold" panose="020B0800000000000000" pitchFamily="34" charset="-127"/>
                <a:cs typeface="Noto Sans" panose="020B0502040504020204" pitchFamily="34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CE77E8-4AF3-4391-97A8-B339F8AFD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02" y="4676385"/>
            <a:ext cx="321946" cy="3997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17B13E-E783-489F-9ED1-9287B38325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352" y="4696191"/>
            <a:ext cx="950595" cy="3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4852993"/>
            <a:ext cx="9144000" cy="290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oto Sans" panose="020B0502040504020204" pitchFamily="34"/>
              <a:ea typeface="나눔바른고딕" panose="020B0603020101020101" pitchFamily="50" charset="-127"/>
              <a:cs typeface="Noto Sans" panose="020B0502040504020204" pitchFamily="34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290516"/>
            <a:ext cx="7886700" cy="460772"/>
          </a:xfrm>
        </p:spPr>
        <p:txBody>
          <a:bodyPr>
            <a:noAutofit/>
          </a:bodyPr>
          <a:lstStyle>
            <a:lvl1pPr>
              <a:defRPr sz="3300" b="1">
                <a:solidFill>
                  <a:schemeClr val="accent1">
                    <a:lumMod val="50000"/>
                  </a:schemeClr>
                </a:solidFill>
                <a:latin typeface="Noto Sans" panose="020B0502040504020204" pitchFamily="34"/>
                <a:ea typeface="Noto Sans CJK KR Bold" panose="020B0800000000000000" pitchFamily="34" charset="-127"/>
                <a:cs typeface="Noto Sans" panose="020B0502040504020204" pitchFamily="34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971555"/>
            <a:ext cx="7886700" cy="3661172"/>
          </a:xfrm>
        </p:spPr>
        <p:txBody>
          <a:bodyPr/>
          <a:lstStyle>
            <a:lvl1pPr>
              <a:lnSpc>
                <a:spcPct val="100000"/>
              </a:lnSpc>
              <a:defRPr b="1">
                <a:latin typeface="Noto Sans" panose="020B0502040504020204" pitchFamily="34"/>
                <a:ea typeface="Noto Sans CJK KR Medium" panose="020B0600000000000000" pitchFamily="34" charset="-127"/>
                <a:cs typeface="Noto Sans" panose="020B0502040504020204" pitchFamily="34"/>
              </a:defRPr>
            </a:lvl1pPr>
            <a:lvl2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2pPr>
            <a:lvl3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3pPr>
            <a:lvl4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4pPr>
            <a:lvl5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8041" y="4860137"/>
            <a:ext cx="6387922" cy="273844"/>
          </a:xfrm>
        </p:spPr>
        <p:txBody>
          <a:bodyPr/>
          <a:lstStyle>
            <a:lvl1pPr>
              <a:defRPr sz="800">
                <a:latin typeface="Noto Sans" panose="020B0502040504020204" pitchFamily="34"/>
                <a:ea typeface="나눔바른고딕" panose="020B0603020101020101" pitchFamily="50" charset="-127"/>
                <a:cs typeface="Noto Sans" panose="020B0502040504020204" pitchFamily="34"/>
              </a:defRPr>
            </a:lvl1pPr>
          </a:lstStyle>
          <a:p>
            <a:r>
              <a:rPr lang="en-US" altLang="ko-KR">
                <a:ea typeface="Noto Sans" panose="020B0502040504020204" pitchFamily="34"/>
              </a:rPr>
              <a:t>High Performance, Heterogeneous Parallel Computing (HPC) Lab., KOREATECH</a:t>
            </a: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860137"/>
            <a:ext cx="514350" cy="273844"/>
          </a:xfrm>
        </p:spPr>
        <p:txBody>
          <a:bodyPr/>
          <a:lstStyle>
            <a:lvl1pPr>
              <a:defRPr>
                <a:latin typeface="Noto Sans" panose="020B0502040504020204" pitchFamily="34"/>
                <a:ea typeface="나눔바른고딕" panose="020B0603020101020101" pitchFamily="50" charset="-127"/>
                <a:cs typeface="Noto Sans" panose="020B0502040504020204" pitchFamily="34"/>
              </a:defRPr>
            </a:lvl1pPr>
          </a:lstStyle>
          <a:p>
            <a:fld id="{60713B85-413F-4AF8-87EF-6B2EC5D22D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flipV="1">
            <a:off x="0" y="-1"/>
            <a:ext cx="9144000" cy="133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oto Sans" panose="020B0502040504020204" pitchFamily="34"/>
              <a:ea typeface="나눔바른고딕" panose="020B0603020101020101" pitchFamily="50" charset="-127"/>
              <a:cs typeface="Noto Sans" panose="020B0502040504020204" pitchFamily="34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13" hasCustomPrompt="1"/>
          </p:nvPr>
        </p:nvSpPr>
        <p:spPr>
          <a:xfrm>
            <a:off x="0" y="-1"/>
            <a:ext cx="9144000" cy="274738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/>
                <a:ea typeface="Noto Sans CJK KR Medium" panose="020B0600000000000000" pitchFamily="34" charset="-127"/>
                <a:cs typeface="Noto Sans" panose="020B0502040504020204" pitchFamily="34"/>
              </a:defRPr>
            </a:lvl1pPr>
          </a:lstStyle>
          <a:p>
            <a:pPr lvl="0"/>
            <a:r>
              <a:rPr lang="ko-KR" altLang="en-US" dirty="0"/>
              <a:t>큰 제목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1FB89B-7792-4A44-89F7-D1FFF44699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02" y="4676385"/>
            <a:ext cx="321946" cy="3997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62A00D-6DC4-4915-BFBA-510430849A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352" y="4696191"/>
            <a:ext cx="950595" cy="3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9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4852993"/>
            <a:ext cx="9144000" cy="290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oto Sans" panose="020B0502040504020204" pitchFamily="34"/>
              <a:ea typeface="나눔바른고딕" panose="020B0603020101020101" pitchFamily="50" charset="-127"/>
              <a:cs typeface="Noto Sans" panose="020B0502040504020204" pitchFamily="34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290516"/>
            <a:ext cx="7886700" cy="460772"/>
          </a:xfrm>
        </p:spPr>
        <p:txBody>
          <a:bodyPr>
            <a:noAutofit/>
          </a:bodyPr>
          <a:lstStyle>
            <a:lvl1pPr>
              <a:defRPr sz="3300" b="1">
                <a:solidFill>
                  <a:schemeClr val="accent6">
                    <a:lumMod val="50000"/>
                  </a:schemeClr>
                </a:solidFill>
                <a:latin typeface="Noto Sans" panose="020B0502040504020204" pitchFamily="34"/>
                <a:ea typeface="Noto Sans CJK KR Bold" panose="020B0800000000000000" pitchFamily="34" charset="-127"/>
                <a:cs typeface="Noto Sans" panose="020B0502040504020204" pitchFamily="34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971555"/>
            <a:ext cx="7886700" cy="3661172"/>
          </a:xfrm>
        </p:spPr>
        <p:txBody>
          <a:bodyPr/>
          <a:lstStyle>
            <a:lvl1pPr>
              <a:lnSpc>
                <a:spcPct val="100000"/>
              </a:lnSpc>
              <a:defRPr b="1">
                <a:latin typeface="Noto Sans" panose="020B0502040504020204" pitchFamily="34"/>
                <a:ea typeface="Noto Sans CJK KR Medium" panose="020B0600000000000000" pitchFamily="34" charset="-127"/>
                <a:cs typeface="Noto Sans" panose="020B0502040504020204" pitchFamily="34"/>
              </a:defRPr>
            </a:lvl1pPr>
            <a:lvl2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2pPr>
            <a:lvl3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3pPr>
            <a:lvl4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4pPr>
            <a:lvl5pPr>
              <a:lnSpc>
                <a:spcPct val="100000"/>
              </a:lnSpc>
              <a:defRPr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7825" y="4860137"/>
            <a:ext cx="5848350" cy="273844"/>
          </a:xfrm>
        </p:spPr>
        <p:txBody>
          <a:bodyPr/>
          <a:lstStyle>
            <a:lvl1pPr>
              <a:defRPr sz="800">
                <a:latin typeface="Noto Sans" panose="020B0502040504020204" pitchFamily="34"/>
                <a:ea typeface="나눔바른고딕" panose="020B0603020101020101" pitchFamily="50" charset="-127"/>
                <a:cs typeface="Noto Sans" panose="020B0502040504020204" pitchFamily="34"/>
              </a:defRPr>
            </a:lvl1pPr>
          </a:lstStyle>
          <a:p>
            <a:r>
              <a:rPr lang="en-US" altLang="ko-KR">
                <a:ea typeface="Noto Sans" panose="020B0502040504020204" pitchFamily="34"/>
              </a:rPr>
              <a:t>High Performance, Heterogeneous Parallel Computing (HPC) Lab., KOREATECH</a:t>
            </a: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860137"/>
            <a:ext cx="514350" cy="273844"/>
          </a:xfrm>
        </p:spPr>
        <p:txBody>
          <a:bodyPr/>
          <a:lstStyle>
            <a:lvl1pPr>
              <a:defRPr>
                <a:latin typeface="Noto Sans" panose="020B0502040504020204" pitchFamily="34"/>
                <a:ea typeface="나눔바른고딕" panose="020B0603020101020101" pitchFamily="50" charset="-127"/>
                <a:cs typeface="Noto Sans" panose="020B0502040504020204" pitchFamily="34"/>
              </a:defRPr>
            </a:lvl1pPr>
          </a:lstStyle>
          <a:p>
            <a:fld id="{60713B85-413F-4AF8-87EF-6B2EC5D22D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flipV="1">
            <a:off x="0" y="-1"/>
            <a:ext cx="9144000" cy="133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oto Sans" panose="020B0502040504020204" pitchFamily="34"/>
              <a:ea typeface="나눔바른고딕" panose="020B0603020101020101" pitchFamily="50" charset="-127"/>
              <a:cs typeface="Noto Sans" panose="020B0502040504020204" pitchFamily="34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13" hasCustomPrompt="1"/>
          </p:nvPr>
        </p:nvSpPr>
        <p:spPr>
          <a:xfrm>
            <a:off x="0" y="-1"/>
            <a:ext cx="9144000" cy="274738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6">
                    <a:lumMod val="50000"/>
                  </a:schemeClr>
                </a:solidFill>
                <a:latin typeface="Noto Sans" panose="020B0502040504020204" pitchFamily="34"/>
                <a:ea typeface="Noto Sans CJK KR Medium" panose="020B0600000000000000" pitchFamily="34" charset="-127"/>
                <a:cs typeface="Noto Sans" panose="020B0502040504020204" pitchFamily="34"/>
              </a:defRPr>
            </a:lvl1pPr>
          </a:lstStyle>
          <a:p>
            <a:pPr lvl="0"/>
            <a:r>
              <a:rPr lang="ko-KR" altLang="en-US" dirty="0"/>
              <a:t>큰 제목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7F5B28-B116-42C1-A971-C0A585186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02" y="4676385"/>
            <a:ext cx="321946" cy="3997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44D50B-0CE4-4835-AD6A-2791AEAEAD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3352" y="4696191"/>
            <a:ext cx="950595" cy="3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7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1pPr>
          </a:lstStyle>
          <a:p>
            <a:r>
              <a:rPr lang="en-US" altLang="ko-KR">
                <a:ea typeface="Noto Sans" panose="020B0502040504020204" pitchFamily="34"/>
              </a:rPr>
              <a:t>High Performance, Heterogeneous Parallel Computing (HPC) Lab., KOREATECH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Noto Sans" panose="020B0502040504020204" pitchFamily="34"/>
                <a:ea typeface="Noto Sans CJK KR Regular" panose="020B0500000000000000" pitchFamily="34" charset="-127"/>
                <a:cs typeface="Noto Sans" panose="020B0502040504020204" pitchFamily="34"/>
              </a:defRPr>
            </a:lvl1pPr>
          </a:lstStyle>
          <a:p>
            <a:fld id="{60713B85-413F-4AF8-87EF-6B2EC5D22D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7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2" r:id="rId2"/>
    <p:sldLayoutId id="2147483672" r:id="rId3"/>
    <p:sldLayoutId id="2147483673" r:id="rId4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Noto Sans" panose="020B0502040504020204" pitchFamily="34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Noto Sans" panose="020B0502040504020204" pitchFamily="34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" panose="020B0502040504020204" pitchFamily="34"/>
          <a:ea typeface="Noto Sans CJK KR Regular" panose="020B0500000000000000" pitchFamily="34" charset="-127"/>
          <a:cs typeface="Noto Sans" panose="020B0502040504020204" pitchFamily="34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oto Sans" panose="020B0502040504020204" pitchFamily="34"/>
          <a:ea typeface="Noto Sans CJK KR Regular" panose="020B0500000000000000" pitchFamily="34" charset="-127"/>
          <a:cs typeface="Noto Sans" panose="020B0502040504020204" pitchFamily="34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" panose="020B0502040504020204" pitchFamily="34"/>
          <a:ea typeface="Noto Sans CJK KR Regular" panose="020B0500000000000000" pitchFamily="34" charset="-127"/>
          <a:cs typeface="Noto Sans" panose="020B0502040504020204" pitchFamily="34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" panose="020B0502040504020204" pitchFamily="34"/>
          <a:ea typeface="Noto Sans CJK KR Regular" panose="020B0500000000000000" pitchFamily="34" charset="-127"/>
          <a:cs typeface="Noto Sans" panose="020B0502040504020204" pitchFamily="34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HPC Lab.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High Performance, Heterogeneous Parallel Computing (HPC) Lab., 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3B85-413F-4AF8-87EF-6B2EC5D22D3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1742288" y="2877151"/>
            <a:ext cx="5659437" cy="968018"/>
          </a:xfrm>
        </p:spPr>
        <p:txBody>
          <a:bodyPr>
            <a:normAutofit/>
          </a:bodyPr>
          <a:lstStyle/>
          <a:p>
            <a:r>
              <a:rPr lang="en-US" altLang="ko-KR" dirty="0"/>
              <a:t>Ho Min Kang</a:t>
            </a:r>
          </a:p>
          <a:p>
            <a:r>
              <a:rPr lang="en-US" altLang="ko-KR" dirty="0"/>
              <a:t>09.24.2020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5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20E324-284C-4011-80D4-23FCCD19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010" y="4860137"/>
            <a:ext cx="6593984" cy="273844"/>
          </a:xfrm>
        </p:spPr>
        <p:txBody>
          <a:bodyPr/>
          <a:lstStyle/>
          <a:p>
            <a:r>
              <a:rPr lang="en-US" altLang="ko-KR">
                <a:ea typeface="Noto Sans" panose="020B0502040504020204" pitchFamily="34"/>
              </a:rPr>
              <a:t>High Performance, Heterogeneous Parallel Computing (HPC) Lab., KOREATECH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4E51A-7927-4EB5-AA33-71CE7933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4860137"/>
            <a:ext cx="514350" cy="273844"/>
          </a:xfrm>
        </p:spPr>
        <p:txBody>
          <a:bodyPr/>
          <a:lstStyle/>
          <a:p>
            <a:fld id="{60713B85-413F-4AF8-87EF-6B2EC5D22D3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2CB1591-35FE-4035-80CE-CAF796C2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516"/>
            <a:ext cx="8416876" cy="460772"/>
          </a:xfrm>
        </p:spPr>
        <p:txBody>
          <a:bodyPr/>
          <a:lstStyle/>
          <a:p>
            <a:r>
              <a:rPr lang="en-US" altLang="ko-KR" sz="2800" dirty="0"/>
              <a:t>Overview</a:t>
            </a:r>
            <a:endParaRPr lang="ko-KR" altLang="en-US" sz="28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A58581-3CC7-4C74-84B6-01E25A96FEB2}"/>
              </a:ext>
            </a:extLst>
          </p:cNvPr>
          <p:cNvGrpSpPr/>
          <p:nvPr/>
        </p:nvGrpSpPr>
        <p:grpSpPr>
          <a:xfrm>
            <a:off x="3674715" y="884054"/>
            <a:ext cx="2609159" cy="2014595"/>
            <a:chOff x="4955531" y="747305"/>
            <a:chExt cx="3917373" cy="302469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FBF332-1D97-4C70-AE86-A3685DB426CC}"/>
                </a:ext>
              </a:extLst>
            </p:cNvPr>
            <p:cNvSpPr/>
            <p:nvPr/>
          </p:nvSpPr>
          <p:spPr>
            <a:xfrm>
              <a:off x="4955531" y="989541"/>
              <a:ext cx="3917373" cy="27824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945E99-75CF-4600-B6C9-B75B88DB509D}"/>
                </a:ext>
              </a:extLst>
            </p:cNvPr>
            <p:cNvSpPr txBox="1"/>
            <p:nvPr/>
          </p:nvSpPr>
          <p:spPr>
            <a:xfrm>
              <a:off x="5320907" y="1626007"/>
              <a:ext cx="3186618" cy="41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ROS navigation </a:t>
              </a:r>
              <a:r>
                <a:rPr lang="ko-KR" altLang="en-US" sz="1200" dirty="0"/>
                <a:t>기능 </a:t>
              </a:r>
              <a:r>
                <a:rPr lang="en-US" altLang="ko-KR" sz="1200" dirty="0"/>
                <a:t>Path </a:t>
              </a:r>
              <a:r>
                <a:rPr lang="ko-KR" altLang="en-US" sz="1200" dirty="0"/>
                <a:t>찾기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45B128-04B7-4EE4-9703-DDFB47306C46}"/>
                </a:ext>
              </a:extLst>
            </p:cNvPr>
            <p:cNvSpPr txBox="1"/>
            <p:nvPr/>
          </p:nvSpPr>
          <p:spPr>
            <a:xfrm>
              <a:off x="5320907" y="2783393"/>
              <a:ext cx="3136653" cy="41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Sampling Way Point(4</a:t>
              </a:r>
              <a:r>
                <a:rPr lang="ko-KR" altLang="en-US" sz="1200" dirty="0"/>
                <a:t>개 정도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450852-540E-4172-928D-563BE56137ED}"/>
                </a:ext>
              </a:extLst>
            </p:cNvPr>
            <p:cNvSpPr txBox="1"/>
            <p:nvPr/>
          </p:nvSpPr>
          <p:spPr>
            <a:xfrm>
              <a:off x="5175490" y="747305"/>
              <a:ext cx="1726112" cy="415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samplingAction</a:t>
              </a:r>
              <a:endParaRPr lang="ko-KR" altLang="en-US" sz="1200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D71A67F2-834F-4BCF-B7A1-6E411F58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35" y="3189928"/>
            <a:ext cx="1336012" cy="1519318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F048773-C713-456C-9977-48388016393A}"/>
              </a:ext>
            </a:extLst>
          </p:cNvPr>
          <p:cNvCxnSpPr>
            <a:cxnSpLocks/>
            <a:stCxn id="21" idx="2"/>
            <a:endCxn id="24" idx="1"/>
          </p:cNvCxnSpPr>
          <p:nvPr/>
        </p:nvCxnSpPr>
        <p:spPr>
          <a:xfrm rot="16200000" flipH="1">
            <a:off x="5332644" y="2147195"/>
            <a:ext cx="1432401" cy="21723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5A61B9-A3F5-4192-9A82-93EE38E14F92}"/>
              </a:ext>
            </a:extLst>
          </p:cNvPr>
          <p:cNvSpPr txBox="1"/>
          <p:nvPr/>
        </p:nvSpPr>
        <p:spPr>
          <a:xfrm>
            <a:off x="927249" y="1251843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Action Push</a:t>
            </a:r>
            <a:endParaRPr lang="ko-KR" altLang="en-US" sz="12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ABB203-7453-487B-ABEC-B93F9B5F3BD6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V="1">
            <a:off x="1852502" y="884054"/>
            <a:ext cx="2543553" cy="506289"/>
          </a:xfrm>
          <a:prstGeom prst="bentConnector4">
            <a:avLst>
              <a:gd name="adj1" fmla="val 52634"/>
              <a:gd name="adj2" fmla="val 1451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694374-98B9-4E13-B80F-8CD36CD44F7F}"/>
              </a:ext>
            </a:extLst>
          </p:cNvPr>
          <p:cNvSpPr txBox="1"/>
          <p:nvPr/>
        </p:nvSpPr>
        <p:spPr>
          <a:xfrm>
            <a:off x="2808497" y="558928"/>
            <a:ext cx="9957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목표지점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E9E0056-A132-4D2A-9EF3-B3D8E97401DD}"/>
              </a:ext>
            </a:extLst>
          </p:cNvPr>
          <p:cNvGrpSpPr/>
          <p:nvPr/>
        </p:nvGrpSpPr>
        <p:grpSpPr>
          <a:xfrm>
            <a:off x="6852760" y="961010"/>
            <a:ext cx="2032467" cy="1240040"/>
            <a:chOff x="2199356" y="3069661"/>
            <a:chExt cx="2609159" cy="88853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01F957-6621-43A8-B404-C1EB70E81DD9}"/>
                </a:ext>
              </a:extLst>
            </p:cNvPr>
            <p:cNvSpPr/>
            <p:nvPr/>
          </p:nvSpPr>
          <p:spPr>
            <a:xfrm>
              <a:off x="2199356" y="3178706"/>
              <a:ext cx="2609159" cy="7794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B7F714-EC00-4902-B5A0-0E91603A3ABA}"/>
                </a:ext>
              </a:extLst>
            </p:cNvPr>
            <p:cNvSpPr txBox="1"/>
            <p:nvPr/>
          </p:nvSpPr>
          <p:spPr>
            <a:xfrm>
              <a:off x="2326940" y="3069661"/>
              <a:ext cx="157852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sampling Service</a:t>
              </a:r>
              <a:endParaRPr lang="ko-KR" altLang="en-US" sz="1200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F77350-CD21-488B-B1AD-70AF359266F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040514" y="1607812"/>
            <a:ext cx="109452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7E88CA-020F-4094-A772-28D773EAA299}"/>
              </a:ext>
            </a:extLst>
          </p:cNvPr>
          <p:cNvGrpSpPr/>
          <p:nvPr/>
        </p:nvGrpSpPr>
        <p:grpSpPr>
          <a:xfrm>
            <a:off x="237697" y="973948"/>
            <a:ext cx="2609159" cy="888532"/>
            <a:chOff x="2199356" y="3069661"/>
            <a:chExt cx="2609159" cy="88853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D81DF1-65D7-40AA-9B54-D9AC53C29C88}"/>
                </a:ext>
              </a:extLst>
            </p:cNvPr>
            <p:cNvSpPr/>
            <p:nvPr/>
          </p:nvSpPr>
          <p:spPr>
            <a:xfrm>
              <a:off x="2199356" y="3178706"/>
              <a:ext cx="2609159" cy="7794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5D4758-5BAD-4447-B6FE-92D1F850B741}"/>
                </a:ext>
              </a:extLst>
            </p:cNvPr>
            <p:cNvSpPr txBox="1"/>
            <p:nvPr/>
          </p:nvSpPr>
          <p:spPr>
            <a:xfrm>
              <a:off x="2326941" y="3069661"/>
              <a:ext cx="194335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samplingAction_client</a:t>
              </a:r>
              <a:r>
                <a:rPr lang="en-US" altLang="ko-KR" sz="1200" dirty="0"/>
                <a:t> Node</a:t>
              </a:r>
              <a:endParaRPr lang="ko-KR" altLang="en-US" sz="12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CBB2AD0-A0BD-4F5F-8343-78B9165D7880}"/>
              </a:ext>
            </a:extLst>
          </p:cNvPr>
          <p:cNvSpPr txBox="1"/>
          <p:nvPr/>
        </p:nvSpPr>
        <p:spPr>
          <a:xfrm>
            <a:off x="7397924" y="1426514"/>
            <a:ext cx="8369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Make Plan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BEC5A-7F61-4604-BD86-594B427DA7E2}"/>
              </a:ext>
            </a:extLst>
          </p:cNvPr>
          <p:cNvSpPr txBox="1"/>
          <p:nvPr/>
        </p:nvSpPr>
        <p:spPr>
          <a:xfrm>
            <a:off x="5436369" y="3811086"/>
            <a:ext cx="115140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Way Point Push</a:t>
            </a:r>
            <a:endParaRPr lang="ko-KR" altLang="en-US" sz="12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AF97CED-7076-4AC2-B721-8268C11A003C}"/>
              </a:ext>
            </a:extLst>
          </p:cNvPr>
          <p:cNvCxnSpPr>
            <a:cxnSpLocks/>
            <a:stCxn id="21" idx="2"/>
            <a:endCxn id="45" idx="3"/>
          </p:cNvCxnSpPr>
          <p:nvPr/>
        </p:nvCxnSpPr>
        <p:spPr>
          <a:xfrm rot="5400000">
            <a:off x="3356764" y="2349594"/>
            <a:ext cx="1438299" cy="17734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397E9A0-B297-4F18-9B90-B5409D9D2414}"/>
              </a:ext>
            </a:extLst>
          </p:cNvPr>
          <p:cNvGrpSpPr/>
          <p:nvPr/>
        </p:nvGrpSpPr>
        <p:grpSpPr>
          <a:xfrm>
            <a:off x="1156704" y="3259373"/>
            <a:ext cx="2032467" cy="1240040"/>
            <a:chOff x="2199356" y="3069661"/>
            <a:chExt cx="2609159" cy="8885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418925D-6006-45BB-8E4C-07E1A624DC25}"/>
                </a:ext>
              </a:extLst>
            </p:cNvPr>
            <p:cNvSpPr/>
            <p:nvPr/>
          </p:nvSpPr>
          <p:spPr>
            <a:xfrm>
              <a:off x="2199356" y="3178706"/>
              <a:ext cx="2609159" cy="7794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DDAB38-6C73-4CAC-93F1-E1C736A6A02B}"/>
                </a:ext>
              </a:extLst>
            </p:cNvPr>
            <p:cNvSpPr txBox="1"/>
            <p:nvPr/>
          </p:nvSpPr>
          <p:spPr>
            <a:xfrm>
              <a:off x="2326940" y="3069661"/>
              <a:ext cx="1150497" cy="198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test4_node</a:t>
              </a:r>
              <a:endParaRPr lang="ko-KR" altLang="en-US" sz="12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1E5FA76-5CFA-4AA1-B41B-550ACF8D485A}"/>
              </a:ext>
            </a:extLst>
          </p:cNvPr>
          <p:cNvSpPr txBox="1"/>
          <p:nvPr/>
        </p:nvSpPr>
        <p:spPr>
          <a:xfrm>
            <a:off x="3650344" y="3829377"/>
            <a:ext cx="115140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Way Point Push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2BFBB-A250-4036-8415-65236D6BC905}"/>
              </a:ext>
            </a:extLst>
          </p:cNvPr>
          <p:cNvSpPr txBox="1"/>
          <p:nvPr/>
        </p:nvSpPr>
        <p:spPr>
          <a:xfrm>
            <a:off x="1515073" y="3829376"/>
            <a:ext cx="13858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visualization in </a:t>
            </a:r>
            <a:r>
              <a:rPr lang="en-US" altLang="ko-KR" sz="1200" dirty="0" err="1"/>
              <a:t>Rviz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20E324-284C-4011-80D4-23FCCD19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010" y="4860137"/>
            <a:ext cx="6593984" cy="273844"/>
          </a:xfrm>
        </p:spPr>
        <p:txBody>
          <a:bodyPr/>
          <a:lstStyle/>
          <a:p>
            <a:r>
              <a:rPr lang="en-US" altLang="ko-KR">
                <a:ea typeface="Noto Sans" panose="020B0502040504020204" pitchFamily="34"/>
              </a:rPr>
              <a:t>High Performance, Heterogeneous Parallel Computing (HPC) Lab., KOREATECH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4E51A-7927-4EB5-AA33-71CE7933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4860137"/>
            <a:ext cx="514350" cy="273844"/>
          </a:xfrm>
        </p:spPr>
        <p:txBody>
          <a:bodyPr/>
          <a:lstStyle/>
          <a:p>
            <a:fld id="{60713B85-413F-4AF8-87EF-6B2EC5D22D3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2CB1591-35FE-4035-80CE-CAF796C2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516"/>
            <a:ext cx="8416876" cy="460772"/>
          </a:xfrm>
        </p:spPr>
        <p:txBody>
          <a:bodyPr/>
          <a:lstStyle/>
          <a:p>
            <a:r>
              <a:rPr lang="en-US" altLang="ko-KR" sz="2800" dirty="0" err="1"/>
              <a:t>samplingAction_client</a:t>
            </a:r>
            <a:r>
              <a:rPr lang="en-US" altLang="ko-KR" sz="2800" dirty="0"/>
              <a:t> Node</a:t>
            </a:r>
            <a:endParaRPr lang="ko-KR" altLang="en-US" sz="28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A58581-3CC7-4C74-84B6-01E25A96FEB2}"/>
              </a:ext>
            </a:extLst>
          </p:cNvPr>
          <p:cNvGrpSpPr/>
          <p:nvPr/>
        </p:nvGrpSpPr>
        <p:grpSpPr>
          <a:xfrm>
            <a:off x="6182526" y="2488018"/>
            <a:ext cx="2609159" cy="2014595"/>
            <a:chOff x="4955531" y="747305"/>
            <a:chExt cx="3917373" cy="302469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FBF332-1D97-4C70-AE86-A3685DB426CC}"/>
                </a:ext>
              </a:extLst>
            </p:cNvPr>
            <p:cNvSpPr/>
            <p:nvPr/>
          </p:nvSpPr>
          <p:spPr>
            <a:xfrm>
              <a:off x="4955531" y="989541"/>
              <a:ext cx="3917373" cy="27824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945E99-75CF-4600-B6C9-B75B88DB509D}"/>
                </a:ext>
              </a:extLst>
            </p:cNvPr>
            <p:cNvSpPr txBox="1"/>
            <p:nvPr/>
          </p:nvSpPr>
          <p:spPr>
            <a:xfrm>
              <a:off x="5320907" y="2168041"/>
              <a:ext cx="3186618" cy="41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ROS navigation </a:t>
              </a:r>
              <a:r>
                <a:rPr lang="ko-KR" altLang="en-US" sz="1200" dirty="0"/>
                <a:t>기능 </a:t>
              </a:r>
              <a:r>
                <a:rPr lang="en-US" altLang="ko-KR" sz="1200" dirty="0"/>
                <a:t>Path </a:t>
              </a:r>
              <a:r>
                <a:rPr lang="ko-KR" altLang="en-US" sz="1200" dirty="0"/>
                <a:t>찾기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45B128-04B7-4EE4-9703-DDFB47306C46}"/>
                </a:ext>
              </a:extLst>
            </p:cNvPr>
            <p:cNvSpPr txBox="1"/>
            <p:nvPr/>
          </p:nvSpPr>
          <p:spPr>
            <a:xfrm>
              <a:off x="5320907" y="2783393"/>
              <a:ext cx="3136653" cy="41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Sampling Way Point(4</a:t>
              </a:r>
              <a:r>
                <a:rPr lang="ko-KR" altLang="en-US" sz="1200" dirty="0"/>
                <a:t>개 정도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450852-540E-4172-928D-563BE56137ED}"/>
                </a:ext>
              </a:extLst>
            </p:cNvPr>
            <p:cNvSpPr txBox="1"/>
            <p:nvPr/>
          </p:nvSpPr>
          <p:spPr>
            <a:xfrm>
              <a:off x="5175490" y="747305"/>
              <a:ext cx="1726112" cy="415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samplingAction</a:t>
              </a:r>
              <a:endParaRPr lang="ko-KR" alt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45A61B9-A3F5-4192-9A82-93EE38E14F92}"/>
              </a:ext>
            </a:extLst>
          </p:cNvPr>
          <p:cNvSpPr txBox="1"/>
          <p:nvPr/>
        </p:nvSpPr>
        <p:spPr>
          <a:xfrm>
            <a:off x="3577267" y="1090632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Action Push</a:t>
            </a:r>
            <a:endParaRPr lang="ko-KR" altLang="en-US" sz="12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ABB203-7453-487B-ABEC-B93F9B5F3BD6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>
            <a:off x="4502520" y="1229132"/>
            <a:ext cx="2401346" cy="12588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694374-98B9-4E13-B80F-8CD36CD44F7F}"/>
              </a:ext>
            </a:extLst>
          </p:cNvPr>
          <p:cNvSpPr txBox="1"/>
          <p:nvPr/>
        </p:nvSpPr>
        <p:spPr>
          <a:xfrm>
            <a:off x="6329029" y="1100218"/>
            <a:ext cx="9957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목표지점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7E88CA-020F-4094-A772-28D773EAA299}"/>
              </a:ext>
            </a:extLst>
          </p:cNvPr>
          <p:cNvGrpSpPr/>
          <p:nvPr/>
        </p:nvGrpSpPr>
        <p:grpSpPr>
          <a:xfrm>
            <a:off x="2887715" y="812737"/>
            <a:ext cx="2609159" cy="888532"/>
            <a:chOff x="2199356" y="3069661"/>
            <a:chExt cx="2609159" cy="88853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D81DF1-65D7-40AA-9B54-D9AC53C29C88}"/>
                </a:ext>
              </a:extLst>
            </p:cNvPr>
            <p:cNvSpPr/>
            <p:nvPr/>
          </p:nvSpPr>
          <p:spPr>
            <a:xfrm>
              <a:off x="2199356" y="3178706"/>
              <a:ext cx="2609159" cy="7794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5D4758-5BAD-4447-B6FE-92D1F850B741}"/>
                </a:ext>
              </a:extLst>
            </p:cNvPr>
            <p:cNvSpPr txBox="1"/>
            <p:nvPr/>
          </p:nvSpPr>
          <p:spPr>
            <a:xfrm>
              <a:off x="2326941" y="3069661"/>
              <a:ext cx="194335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samplingAction_client</a:t>
              </a:r>
              <a:r>
                <a:rPr lang="en-US" altLang="ko-KR" sz="1200" dirty="0"/>
                <a:t> Node</a:t>
              </a:r>
              <a:endParaRPr lang="ko-KR" alt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DC5368-1062-456F-A22D-113AEFF0A1B1}"/>
              </a:ext>
            </a:extLst>
          </p:cNvPr>
          <p:cNvSpPr txBox="1"/>
          <p:nvPr/>
        </p:nvSpPr>
        <p:spPr>
          <a:xfrm>
            <a:off x="32542" y="1526393"/>
            <a:ext cx="3172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geometry_msgs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PoseStamped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ConstPtr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0BCA3-54D2-4BD7-990B-3E725394F158}"/>
              </a:ext>
            </a:extLst>
          </p:cNvPr>
          <p:cNvSpPr/>
          <p:nvPr/>
        </p:nvSpPr>
        <p:spPr>
          <a:xfrm>
            <a:off x="215527" y="1290581"/>
            <a:ext cx="21505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"/</a:t>
            </a:r>
            <a:r>
              <a:rPr lang="ko-KR" altLang="en-US" sz="1200" dirty="0" err="1">
                <a:highlight>
                  <a:srgbClr val="FFFF00"/>
                </a:highlight>
              </a:rPr>
              <a:t>move_base_simple</a:t>
            </a:r>
            <a:r>
              <a:rPr lang="ko-KR" altLang="en-US" sz="1200" dirty="0">
                <a:highlight>
                  <a:srgbClr val="FFFF00"/>
                </a:highlight>
              </a:rPr>
              <a:t>/</a:t>
            </a:r>
            <a:r>
              <a:rPr lang="ko-KR" altLang="en-US" sz="1200" dirty="0" err="1">
                <a:highlight>
                  <a:srgbClr val="FFFF00"/>
                </a:highlight>
              </a:rPr>
              <a:t>goalfake</a:t>
            </a:r>
            <a:r>
              <a:rPr lang="ko-KR" altLang="en-US" sz="1200" dirty="0">
                <a:highlight>
                  <a:srgbClr val="FFFF00"/>
                </a:highlight>
              </a:rPr>
              <a:t>"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142AC4-D2C8-4C15-9506-FA51FF279FD5}"/>
              </a:ext>
            </a:extLst>
          </p:cNvPr>
          <p:cNvCxnSpPr>
            <a:cxnSpLocks/>
          </p:cNvCxnSpPr>
          <p:nvPr/>
        </p:nvCxnSpPr>
        <p:spPr>
          <a:xfrm>
            <a:off x="2424223" y="1439012"/>
            <a:ext cx="78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D93AA3-3E4B-4156-9158-737775B1AE3D}"/>
              </a:ext>
            </a:extLst>
          </p:cNvPr>
          <p:cNvSpPr txBox="1"/>
          <p:nvPr/>
        </p:nvSpPr>
        <p:spPr>
          <a:xfrm>
            <a:off x="739446" y="970818"/>
            <a:ext cx="107112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RVIZ</a:t>
            </a:r>
            <a:r>
              <a:rPr lang="ko-KR" altLang="en-US" sz="1100" dirty="0"/>
              <a:t>에서 입력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A2CFB1-7A1C-4347-BA39-CDD0645125AF}"/>
              </a:ext>
            </a:extLst>
          </p:cNvPr>
          <p:cNvSpPr txBox="1"/>
          <p:nvPr/>
        </p:nvSpPr>
        <p:spPr>
          <a:xfrm>
            <a:off x="5900946" y="1369523"/>
            <a:ext cx="3172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move_base_msgs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MoveBaseGoal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E2E844-6952-4F2E-8CF0-B905200881EA}"/>
              </a:ext>
            </a:extLst>
          </p:cNvPr>
          <p:cNvSpPr/>
          <p:nvPr/>
        </p:nvSpPr>
        <p:spPr>
          <a:xfrm>
            <a:off x="1275010" y="2282068"/>
            <a:ext cx="2499585" cy="1467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20E324-284C-4011-80D4-23FCCD19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010" y="4860137"/>
            <a:ext cx="6593984" cy="273844"/>
          </a:xfrm>
        </p:spPr>
        <p:txBody>
          <a:bodyPr/>
          <a:lstStyle/>
          <a:p>
            <a:r>
              <a:rPr lang="en-US" altLang="ko-KR">
                <a:ea typeface="Noto Sans" panose="020B0502040504020204" pitchFamily="34"/>
              </a:rPr>
              <a:t>High Performance, Heterogeneous Parallel Computing (HPC) Lab., KOREATECH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4E51A-7927-4EB5-AA33-71CE7933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4860137"/>
            <a:ext cx="514350" cy="273844"/>
          </a:xfrm>
        </p:spPr>
        <p:txBody>
          <a:bodyPr/>
          <a:lstStyle/>
          <a:p>
            <a:fld id="{60713B85-413F-4AF8-87EF-6B2EC5D22D3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2CB1591-35FE-4035-80CE-CAF796C2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516"/>
            <a:ext cx="8416876" cy="460772"/>
          </a:xfrm>
        </p:spPr>
        <p:txBody>
          <a:bodyPr/>
          <a:lstStyle/>
          <a:p>
            <a:r>
              <a:rPr lang="en-US" altLang="ko-KR" sz="2800"/>
              <a:t>samplingAction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BF332-1D97-4C70-AE86-A3685DB426CC}"/>
              </a:ext>
            </a:extLst>
          </p:cNvPr>
          <p:cNvSpPr/>
          <p:nvPr/>
        </p:nvSpPr>
        <p:spPr>
          <a:xfrm>
            <a:off x="1142693" y="1541955"/>
            <a:ext cx="3429307" cy="23436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45E99-75CF-4600-B6C9-B75B88DB509D}"/>
              </a:ext>
            </a:extLst>
          </p:cNvPr>
          <p:cNvSpPr txBox="1"/>
          <p:nvPr/>
        </p:nvSpPr>
        <p:spPr>
          <a:xfrm>
            <a:off x="1438328" y="2478435"/>
            <a:ext cx="2166699" cy="278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ROS navigation </a:t>
            </a:r>
            <a:r>
              <a:rPr lang="ko-KR" altLang="en-US" sz="1200" dirty="0"/>
              <a:t>기능 </a:t>
            </a:r>
            <a:r>
              <a:rPr lang="en-US" altLang="ko-KR" sz="1200" dirty="0"/>
              <a:t>Path </a:t>
            </a:r>
            <a:r>
              <a:rPr lang="ko-KR" altLang="en-US" sz="1200" dirty="0"/>
              <a:t>찾기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B128-04B7-4EE4-9703-DDFB47306C46}"/>
              </a:ext>
            </a:extLst>
          </p:cNvPr>
          <p:cNvSpPr txBox="1"/>
          <p:nvPr/>
        </p:nvSpPr>
        <p:spPr>
          <a:xfrm>
            <a:off x="1462547" y="3337974"/>
            <a:ext cx="2081639" cy="278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Sampling Way Point Push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50852-540E-4172-928D-563BE56137ED}"/>
              </a:ext>
            </a:extLst>
          </p:cNvPr>
          <p:cNvSpPr txBox="1"/>
          <p:nvPr/>
        </p:nvSpPr>
        <p:spPr>
          <a:xfrm>
            <a:off x="1335247" y="1285435"/>
            <a:ext cx="1511055" cy="440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samplingAction</a:t>
            </a:r>
            <a:endParaRPr lang="ko-KR" altLang="en-US" sz="1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8C3152-6BB4-45F3-858C-AFB165247387}"/>
              </a:ext>
            </a:extLst>
          </p:cNvPr>
          <p:cNvGrpSpPr/>
          <p:nvPr/>
        </p:nvGrpSpPr>
        <p:grpSpPr>
          <a:xfrm>
            <a:off x="5524187" y="2051236"/>
            <a:ext cx="3285984" cy="1240040"/>
            <a:chOff x="2199356" y="3069661"/>
            <a:chExt cx="2609159" cy="8885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05B0F1-891B-4A07-9B51-803DB137D655}"/>
                </a:ext>
              </a:extLst>
            </p:cNvPr>
            <p:cNvSpPr/>
            <p:nvPr/>
          </p:nvSpPr>
          <p:spPr>
            <a:xfrm>
              <a:off x="2199356" y="3178706"/>
              <a:ext cx="2609159" cy="7794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28F1BD-B436-4E84-816E-BDDA2B3F4CE7}"/>
                </a:ext>
              </a:extLst>
            </p:cNvPr>
            <p:cNvSpPr txBox="1"/>
            <p:nvPr/>
          </p:nvSpPr>
          <p:spPr>
            <a:xfrm>
              <a:off x="2326939" y="3069661"/>
              <a:ext cx="2171943" cy="330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sampling Service</a:t>
              </a:r>
              <a:endParaRPr lang="ko-KR" altLang="en-US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207F283-B727-4270-B4B2-B511A227FC39}"/>
              </a:ext>
            </a:extLst>
          </p:cNvPr>
          <p:cNvSpPr txBox="1"/>
          <p:nvPr/>
        </p:nvSpPr>
        <p:spPr>
          <a:xfrm>
            <a:off x="1432907" y="1903225"/>
            <a:ext cx="2166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AMCLpose</a:t>
            </a:r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CC0B979-B964-485D-B331-8D28C0BBEBF5}"/>
              </a:ext>
            </a:extLst>
          </p:cNvPr>
          <p:cNvGrpSpPr/>
          <p:nvPr/>
        </p:nvGrpSpPr>
        <p:grpSpPr>
          <a:xfrm>
            <a:off x="5334402" y="218719"/>
            <a:ext cx="1433547" cy="1240040"/>
            <a:chOff x="2199356" y="3069661"/>
            <a:chExt cx="2609159" cy="88853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95A7A9E-F724-4C8E-BBC7-BA0975EF99A5}"/>
                </a:ext>
              </a:extLst>
            </p:cNvPr>
            <p:cNvSpPr/>
            <p:nvPr/>
          </p:nvSpPr>
          <p:spPr>
            <a:xfrm>
              <a:off x="2199356" y="3178706"/>
              <a:ext cx="2609159" cy="7794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26390A-F87E-4395-AC96-5C07D012D05E}"/>
                </a:ext>
              </a:extLst>
            </p:cNvPr>
            <p:cNvSpPr txBox="1"/>
            <p:nvPr/>
          </p:nvSpPr>
          <p:spPr>
            <a:xfrm>
              <a:off x="2326939" y="3069661"/>
              <a:ext cx="2171943" cy="198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AMCL</a:t>
              </a:r>
              <a:r>
                <a:rPr lang="en-US" altLang="ko-KR" sz="1200" dirty="0"/>
                <a:t> NODE</a:t>
              </a:r>
              <a:endParaRPr lang="ko-KR" altLang="en-US" sz="1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2D8FAC-0841-4C93-9449-A5142713E1DE}"/>
              </a:ext>
            </a:extLst>
          </p:cNvPr>
          <p:cNvSpPr txBox="1"/>
          <p:nvPr/>
        </p:nvSpPr>
        <p:spPr>
          <a:xfrm>
            <a:off x="5346495" y="625600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ROS</a:t>
            </a:r>
            <a:br>
              <a:rPr lang="en-US" altLang="ko-KR" sz="1100" dirty="0"/>
            </a:br>
            <a:r>
              <a:rPr lang="en-US" altLang="ko-KR" sz="1100" dirty="0"/>
              <a:t>navigation</a:t>
            </a:r>
            <a:r>
              <a:rPr lang="ko-KR" altLang="en-US" sz="1100" dirty="0"/>
              <a:t> 내장 노드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06A712-769B-478C-84F9-FBD7190FDE78}"/>
              </a:ext>
            </a:extLst>
          </p:cNvPr>
          <p:cNvCxnSpPr>
            <a:stCxn id="9" idx="1"/>
            <a:endCxn id="30" idx="3"/>
          </p:cNvCxnSpPr>
          <p:nvPr/>
        </p:nvCxnSpPr>
        <p:spPr>
          <a:xfrm flipH="1">
            <a:off x="3599606" y="841044"/>
            <a:ext cx="1746889" cy="1200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2C88CF-9CB7-4DB0-A6CF-D198DB9534D5}"/>
              </a:ext>
            </a:extLst>
          </p:cNvPr>
          <p:cNvSpPr txBox="1"/>
          <p:nvPr/>
        </p:nvSpPr>
        <p:spPr>
          <a:xfrm>
            <a:off x="4272601" y="1170991"/>
            <a:ext cx="78098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현재 위치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F3B022-E3C2-4185-BA7A-74372949CFA4}"/>
              </a:ext>
            </a:extLst>
          </p:cNvPr>
          <p:cNvSpPr/>
          <p:nvPr/>
        </p:nvSpPr>
        <p:spPr>
          <a:xfrm>
            <a:off x="3671561" y="1481799"/>
            <a:ext cx="2116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geometry_msgs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PoseStamped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558E81-095F-4490-8D78-F10796630E08}"/>
              </a:ext>
            </a:extLst>
          </p:cNvPr>
          <p:cNvSpPr txBox="1"/>
          <p:nvPr/>
        </p:nvSpPr>
        <p:spPr>
          <a:xfrm>
            <a:off x="5595370" y="2695447"/>
            <a:ext cx="2702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시작</a:t>
            </a:r>
            <a:r>
              <a:rPr lang="en-US" altLang="ko-KR" sz="1100" dirty="0"/>
              <a:t>, </a:t>
            </a:r>
            <a:r>
              <a:rPr lang="ko-KR" altLang="en-US" sz="1100" dirty="0"/>
              <a:t>목표 지점을</a:t>
            </a:r>
            <a:r>
              <a:rPr lang="en-US" altLang="ko-KR" sz="1100" dirty="0"/>
              <a:t> ROS navigation</a:t>
            </a:r>
            <a:r>
              <a:rPr lang="ko-KR" altLang="en-US" sz="1100" dirty="0"/>
              <a:t>에 보내</a:t>
            </a:r>
            <a:endParaRPr lang="en-US" altLang="ko-KR" sz="1100" dirty="0"/>
          </a:p>
          <a:p>
            <a:r>
              <a:rPr lang="ko-KR" altLang="en-US" sz="1100" dirty="0"/>
              <a:t>경로를 받은 후</a:t>
            </a:r>
            <a:r>
              <a:rPr lang="en-US" altLang="ko-KR" sz="1100" dirty="0"/>
              <a:t>, Sampling</a:t>
            </a:r>
            <a:r>
              <a:rPr lang="ko-KR" altLang="en-US" sz="1100" dirty="0"/>
              <a:t>하고 다시 </a:t>
            </a:r>
            <a:r>
              <a:rPr lang="en-US" altLang="ko-KR" sz="1100" dirty="0"/>
              <a:t>Return</a:t>
            </a:r>
            <a:endParaRPr lang="ko-KR" altLang="en-US" sz="11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9DF2AD-63B4-4386-B87B-D9739F9A8A9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05027" y="2609347"/>
            <a:ext cx="2092562" cy="8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39E42-D9DE-4E91-A8C7-1F8EFE13379F}"/>
              </a:ext>
            </a:extLst>
          </p:cNvPr>
          <p:cNvGrpSpPr/>
          <p:nvPr/>
        </p:nvGrpSpPr>
        <p:grpSpPr>
          <a:xfrm>
            <a:off x="4111431" y="2180224"/>
            <a:ext cx="3172315" cy="537824"/>
            <a:chOff x="5650193" y="1672393"/>
            <a:chExt cx="3172315" cy="5378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A2CFB1-7A1C-4347-BA39-CDD0645125AF}"/>
                </a:ext>
              </a:extLst>
            </p:cNvPr>
            <p:cNvSpPr txBox="1"/>
            <p:nvPr/>
          </p:nvSpPr>
          <p:spPr>
            <a:xfrm>
              <a:off x="5650193" y="1672393"/>
              <a:ext cx="31723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50000"/>
                    </a:schemeClr>
                  </a:solidFill>
                </a:rPr>
                <a:t>nav_msgs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</a:rPr>
                <a:t>::</a:t>
              </a:r>
              <a:r>
                <a:rPr lang="en-US" altLang="ko-KR" sz="1100" dirty="0" err="1">
                  <a:solidFill>
                    <a:schemeClr val="bg1">
                      <a:lumMod val="50000"/>
                    </a:schemeClr>
                  </a:solidFill>
                </a:rPr>
                <a:t>GetPlan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694374-98B9-4E13-B80F-8CD36CD44F7F}"/>
                </a:ext>
              </a:extLst>
            </p:cNvPr>
            <p:cNvSpPr txBox="1"/>
            <p:nvPr/>
          </p:nvSpPr>
          <p:spPr>
            <a:xfrm>
              <a:off x="5703310" y="1948607"/>
              <a:ext cx="113043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시작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목표 지점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21D2B9C-18C9-4133-9823-E3AFE22692EB}"/>
              </a:ext>
            </a:extLst>
          </p:cNvPr>
          <p:cNvCxnSpPr>
            <a:cxnSpLocks/>
            <a:stCxn id="41" idx="1"/>
            <a:endCxn id="21" idx="3"/>
          </p:cNvCxnSpPr>
          <p:nvPr/>
        </p:nvCxnSpPr>
        <p:spPr>
          <a:xfrm flipH="1">
            <a:off x="3544186" y="2910891"/>
            <a:ext cx="2051184" cy="566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DA29CA7-AF2F-4DBC-8A34-FDB98F88A939}"/>
              </a:ext>
            </a:extLst>
          </p:cNvPr>
          <p:cNvSpPr txBox="1"/>
          <p:nvPr/>
        </p:nvSpPr>
        <p:spPr>
          <a:xfrm>
            <a:off x="3714192" y="3154865"/>
            <a:ext cx="187423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Sampling</a:t>
            </a:r>
            <a:r>
              <a:rPr lang="ko-KR" altLang="en-US" sz="1100" dirty="0"/>
              <a:t> </a:t>
            </a:r>
            <a:r>
              <a:rPr lang="en-US" altLang="ko-KR" sz="1100" dirty="0" err="1"/>
              <a:t>WayPont</a:t>
            </a:r>
            <a:r>
              <a:rPr lang="en-US" altLang="ko-KR" sz="1100" dirty="0"/>
              <a:t>(</a:t>
            </a:r>
            <a:r>
              <a:rPr lang="ko-KR" altLang="en-US" sz="1100" dirty="0"/>
              <a:t>최대 </a:t>
            </a:r>
            <a:r>
              <a:rPr lang="en-US" altLang="ko-KR" sz="1100" dirty="0"/>
              <a:t>5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1E43A6-49DD-41DE-8CDD-3B6F1AC4C17B}"/>
              </a:ext>
            </a:extLst>
          </p:cNvPr>
          <p:cNvSpPr txBox="1"/>
          <p:nvPr/>
        </p:nvSpPr>
        <p:spPr>
          <a:xfrm>
            <a:off x="4009212" y="3572222"/>
            <a:ext cx="3172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nav_msgs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GetPlan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8964CD-443A-4C67-8A96-1C163998E7B6}"/>
              </a:ext>
            </a:extLst>
          </p:cNvPr>
          <p:cNvSpPr txBox="1"/>
          <p:nvPr/>
        </p:nvSpPr>
        <p:spPr>
          <a:xfrm>
            <a:off x="1677534" y="4076694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빨간색 부분</a:t>
            </a:r>
            <a:endParaRPr lang="en-US" altLang="ko-KR" sz="1100" dirty="0"/>
          </a:p>
          <a:p>
            <a:r>
              <a:rPr lang="ko-KR" altLang="en-US" sz="1100" dirty="0"/>
              <a:t>도착할 때 까지 반복</a:t>
            </a:r>
          </a:p>
        </p:txBody>
      </p:sp>
    </p:spTree>
    <p:extLst>
      <p:ext uri="{BB962C8B-B14F-4D97-AF65-F5344CB8AC3E}">
        <p14:creationId xmlns:p14="http://schemas.microsoft.com/office/powerpoint/2010/main" val="201309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12150</TotalTime>
  <Words>232</Words>
  <Application>Microsoft Office PowerPoint</Application>
  <PresentationFormat>화면 슬라이드 쇼(16:9)</PresentationFormat>
  <Paragraphs>55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Noto Sans CJK KR Bold</vt:lpstr>
      <vt:lpstr>Noto Sans CJK KR Medium</vt:lpstr>
      <vt:lpstr>맑은 고딕</vt:lpstr>
      <vt:lpstr>Arial</vt:lpstr>
      <vt:lpstr>Calibri</vt:lpstr>
      <vt:lpstr>Noto Sans</vt:lpstr>
      <vt:lpstr>Office 테마</vt:lpstr>
      <vt:lpstr>Description</vt:lpstr>
      <vt:lpstr>Overview</vt:lpstr>
      <vt:lpstr>samplingAction_client Node</vt:lpstr>
      <vt:lpstr>samplingAction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소개</dc:title>
  <dc:creator>bluekds</dc:creator>
  <cp:lastModifiedBy>강호민</cp:lastModifiedBy>
  <cp:revision>1878</cp:revision>
  <dcterms:created xsi:type="dcterms:W3CDTF">2018-02-21T08:21:39Z</dcterms:created>
  <dcterms:modified xsi:type="dcterms:W3CDTF">2020-09-24T11:16:39Z</dcterms:modified>
</cp:coreProperties>
</file>