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7" r:id="rId4"/>
    <p:sldMasterId id="2147483787" r:id="rId5"/>
  </p:sldMasterIdLst>
  <p:notesMasterIdLst>
    <p:notesMasterId r:id="rId20"/>
  </p:notesMasterIdLst>
  <p:handoutMasterIdLst>
    <p:handoutMasterId r:id="rId21"/>
  </p:handoutMasterIdLst>
  <p:sldIdLst>
    <p:sldId id="363" r:id="rId6"/>
    <p:sldId id="291" r:id="rId7"/>
    <p:sldId id="370" r:id="rId8"/>
    <p:sldId id="369" r:id="rId9"/>
    <p:sldId id="372" r:id="rId10"/>
    <p:sldId id="373" r:id="rId11"/>
    <p:sldId id="378" r:id="rId12"/>
    <p:sldId id="379" r:id="rId13"/>
    <p:sldId id="381" r:id="rId14"/>
    <p:sldId id="380" r:id="rId15"/>
    <p:sldId id="374" r:id="rId16"/>
    <p:sldId id="375" r:id="rId17"/>
    <p:sldId id="364" r:id="rId18"/>
    <p:sldId id="37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666666"/>
    <a:srgbClr val="E1E1E1"/>
    <a:srgbClr val="000000"/>
    <a:srgbClr val="EEEEEF"/>
    <a:srgbClr val="72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9" autoAdjust="0"/>
    <p:restoredTop sz="93240" autoAdjust="0"/>
  </p:normalViewPr>
  <p:slideViewPr>
    <p:cSldViewPr snapToGrid="0">
      <p:cViewPr varScale="1">
        <p:scale>
          <a:sx n="123" d="100"/>
          <a:sy n="123" d="100"/>
        </p:scale>
        <p:origin x="1842" y="96"/>
      </p:cViewPr>
      <p:guideLst>
        <p:guide orient="horz" pos="220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900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B5074-22B4-4BAA-90CF-F09B99342087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DFFF-0565-4459-9A6E-82BB319C9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20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AFD7E-42DE-4578-9698-4D44CA4D1EC7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CAE1-F7C7-40A2-AB1E-F699848D1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5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ACAE1-F7C7-40A2-AB1E-F699848D121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4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DD9158-FA44-4BB2-ACA1-7AE4FA66A89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48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ACAE1-F7C7-40A2-AB1E-F699848D121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55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 userDrawn="1"/>
        </p:nvSpPr>
        <p:spPr>
          <a:xfrm>
            <a:off x="864627" y="1580401"/>
            <a:ext cx="7264085" cy="3676586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41229" y="2162737"/>
            <a:ext cx="7264086" cy="1354615"/>
          </a:xfrm>
        </p:spPr>
        <p:txBody>
          <a:bodyPr lIns="0" rIns="0" bIns="180000" anchor="b"/>
          <a:lstStyle>
            <a:lvl1pPr algn="ctr">
              <a:defRPr sz="2800" b="1" spc="6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41228" y="3517352"/>
            <a:ext cx="7264086" cy="1011600"/>
          </a:xfrm>
        </p:spPr>
        <p:txBody>
          <a:bodyPr lIns="0" tIns="187200" rIns="0" bIns="0">
            <a:normAutofit/>
          </a:bodyPr>
          <a:lstStyle>
            <a:lvl1pPr marL="0" indent="0" algn="ctr">
              <a:buNone/>
              <a:defRPr sz="1050" b="1" spc="2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D6B36CE-8BA3-4D94-967D-C224A1780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9555" y="66675"/>
            <a:ext cx="1182338" cy="54987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3201972-6F1B-4DBB-8586-B7A95AA615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653" y="155525"/>
            <a:ext cx="1009138" cy="49741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4CDC4B-1D50-4D8F-B4CD-B27439DCF595}"/>
              </a:ext>
            </a:extLst>
          </p:cNvPr>
          <p:cNvCxnSpPr>
            <a:cxnSpLocks/>
          </p:cNvCxnSpPr>
          <p:nvPr userDrawn="1"/>
        </p:nvCxnSpPr>
        <p:spPr>
          <a:xfrm>
            <a:off x="7938890" y="216694"/>
            <a:ext cx="0" cy="32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115DAA5-B422-4709-AB92-2F3D08BA02CD}"/>
              </a:ext>
            </a:extLst>
          </p:cNvPr>
          <p:cNvSpPr/>
          <p:nvPr userDrawn="1"/>
        </p:nvSpPr>
        <p:spPr>
          <a:xfrm>
            <a:off x="1393216" y="3507237"/>
            <a:ext cx="6355028" cy="1800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705E68-4F54-4170-8045-98BAF73B1F2B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 dirty="0">
                <a:solidFill>
                  <a:schemeClr val="tx2"/>
                </a:solidFill>
              </a:rPr>
              <a:t>©Mitsubishi</a:t>
            </a:r>
            <a:r>
              <a:rPr kumimoji="1" lang="ja-JP" altLang="en-US" sz="600" dirty="0">
                <a:solidFill>
                  <a:schemeClr val="tx2"/>
                </a:solidFill>
              </a:rPr>
              <a:t> </a:t>
            </a:r>
            <a:r>
              <a:rPr kumimoji="1" lang="en-US" altLang="ja-JP" sz="600" dirty="0">
                <a:solidFill>
                  <a:schemeClr val="tx2"/>
                </a:solidFill>
              </a:rPr>
              <a:t>Electric</a:t>
            </a:r>
            <a:r>
              <a:rPr kumimoji="1" lang="ja-JP" altLang="en-US" sz="600" dirty="0">
                <a:solidFill>
                  <a:schemeClr val="tx2"/>
                </a:solidFill>
              </a:rPr>
              <a:t> </a:t>
            </a:r>
            <a:r>
              <a:rPr kumimoji="1" lang="en-US" altLang="ja-JP" sz="600" dirty="0">
                <a:solidFill>
                  <a:schemeClr val="tx2"/>
                </a:solidFill>
              </a:rPr>
              <a:t>Corporation</a:t>
            </a:r>
            <a:endParaRPr kumimoji="1" lang="ja-JP" altLang="en-US" sz="600" dirty="0">
              <a:solidFill>
                <a:schemeClr val="tx2"/>
              </a:solidFill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3"/>
          </p:nvPr>
        </p:nvSpPr>
        <p:spPr>
          <a:xfrm>
            <a:off x="941226" y="4528799"/>
            <a:ext cx="7264087" cy="748800"/>
          </a:xfrm>
        </p:spPr>
        <p:txBody>
          <a:bodyPr bIns="435600" anchor="b" anchorCtr="1"/>
          <a:lstStyle>
            <a:lvl1pPr algn="ctr">
              <a:defRPr sz="900" b="1" spc="250" baseline="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ラフィックス 10">
            <a:extLst>
              <a:ext uri="{FF2B5EF4-FFF2-40B4-BE49-F238E27FC236}">
                <a16:creationId xmlns:a16="http://schemas.microsoft.com/office/drawing/2014/main" id="{C7E5C4F3-825A-4574-877A-2457CEE1E0E8}"/>
              </a:ext>
            </a:extLst>
          </p:cNvPr>
          <p:cNvGrpSpPr/>
          <p:nvPr userDrawn="1"/>
        </p:nvGrpSpPr>
        <p:grpSpPr>
          <a:xfrm>
            <a:off x="3960020" y="5996005"/>
            <a:ext cx="1225476" cy="148073"/>
            <a:chOff x="3946525" y="4966308"/>
            <a:chExt cx="1252497" cy="151338"/>
          </a:xfrm>
        </p:grpSpPr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F74E029E-32BF-4BC3-8121-F0EC941703FF}"/>
                </a:ext>
              </a:extLst>
            </p:cNvPr>
            <p:cNvSpPr/>
            <p:nvPr/>
          </p:nvSpPr>
          <p:spPr>
            <a:xfrm>
              <a:off x="3956068" y="4979526"/>
              <a:ext cx="127351" cy="15153"/>
            </a:xfrm>
            <a:custGeom>
              <a:avLst/>
              <a:gdLst>
                <a:gd name="connsiteX0" fmla="*/ 0 w 127351"/>
                <a:gd name="connsiteY0" fmla="*/ 0 h 15153"/>
                <a:gd name="connsiteX1" fmla="*/ 127352 w 127351"/>
                <a:gd name="connsiteY1" fmla="*/ 0 h 15153"/>
                <a:gd name="connsiteX2" fmla="*/ 127352 w 127351"/>
                <a:gd name="connsiteY2" fmla="*/ 15153 h 15153"/>
                <a:gd name="connsiteX3" fmla="*/ 0 w 127351"/>
                <a:gd name="connsiteY3" fmla="*/ 15153 h 1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1" h="15153">
                  <a:moveTo>
                    <a:pt x="0" y="0"/>
                  </a:moveTo>
                  <a:lnTo>
                    <a:pt x="127352" y="0"/>
                  </a:lnTo>
                  <a:lnTo>
                    <a:pt x="127352" y="15153"/>
                  </a:lnTo>
                  <a:lnTo>
                    <a:pt x="0" y="15153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655130A7-F003-4B37-B64C-7FB5FF3DC97C}"/>
                </a:ext>
              </a:extLst>
            </p:cNvPr>
            <p:cNvSpPr/>
            <p:nvPr/>
          </p:nvSpPr>
          <p:spPr>
            <a:xfrm>
              <a:off x="3961291" y="5034529"/>
              <a:ext cx="116841" cy="15282"/>
            </a:xfrm>
            <a:custGeom>
              <a:avLst/>
              <a:gdLst>
                <a:gd name="connsiteX0" fmla="*/ 0 w 116841"/>
                <a:gd name="connsiteY0" fmla="*/ 0 h 15282"/>
                <a:gd name="connsiteX1" fmla="*/ 116841 w 116841"/>
                <a:gd name="connsiteY1" fmla="*/ 0 h 15282"/>
                <a:gd name="connsiteX2" fmla="*/ 116841 w 116841"/>
                <a:gd name="connsiteY2" fmla="*/ 15282 h 15282"/>
                <a:gd name="connsiteX3" fmla="*/ 0 w 116841"/>
                <a:gd name="connsiteY3" fmla="*/ 15282 h 1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1" h="15282">
                  <a:moveTo>
                    <a:pt x="0" y="0"/>
                  </a:moveTo>
                  <a:lnTo>
                    <a:pt x="116841" y="0"/>
                  </a:lnTo>
                  <a:lnTo>
                    <a:pt x="116841" y="15282"/>
                  </a:lnTo>
                  <a:lnTo>
                    <a:pt x="0" y="1528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AAEBB986-19AC-4CF6-B6EA-3D74F6FBD227}"/>
                </a:ext>
              </a:extLst>
            </p:cNvPr>
            <p:cNvSpPr/>
            <p:nvPr/>
          </p:nvSpPr>
          <p:spPr>
            <a:xfrm>
              <a:off x="3946525" y="5092627"/>
              <a:ext cx="146503" cy="15733"/>
            </a:xfrm>
            <a:custGeom>
              <a:avLst/>
              <a:gdLst>
                <a:gd name="connsiteX0" fmla="*/ 0 w 146503"/>
                <a:gd name="connsiteY0" fmla="*/ 0 h 15733"/>
                <a:gd name="connsiteX1" fmla="*/ 146503 w 146503"/>
                <a:gd name="connsiteY1" fmla="*/ 0 h 15733"/>
                <a:gd name="connsiteX2" fmla="*/ 146503 w 146503"/>
                <a:gd name="connsiteY2" fmla="*/ 15734 h 15733"/>
                <a:gd name="connsiteX3" fmla="*/ 0 w 146503"/>
                <a:gd name="connsiteY3" fmla="*/ 15734 h 1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03" h="15733">
                  <a:moveTo>
                    <a:pt x="0" y="0"/>
                  </a:moveTo>
                  <a:lnTo>
                    <a:pt x="146503" y="0"/>
                  </a:lnTo>
                  <a:lnTo>
                    <a:pt x="146503" y="15734"/>
                  </a:lnTo>
                  <a:lnTo>
                    <a:pt x="0" y="15734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E8403D85-BAF5-4007-B91F-1143B7FA23CC}"/>
                </a:ext>
              </a:extLst>
            </p:cNvPr>
            <p:cNvSpPr/>
            <p:nvPr/>
          </p:nvSpPr>
          <p:spPr>
            <a:xfrm>
              <a:off x="4740426" y="4966501"/>
              <a:ext cx="146954" cy="148128"/>
            </a:xfrm>
            <a:custGeom>
              <a:avLst/>
              <a:gdLst>
                <a:gd name="connsiteX0" fmla="*/ 128319 w 146954"/>
                <a:gd name="connsiteY0" fmla="*/ 121355 h 148128"/>
                <a:gd name="connsiteX1" fmla="*/ 117228 w 146954"/>
                <a:gd name="connsiteY1" fmla="*/ 120968 h 148128"/>
                <a:gd name="connsiteX2" fmla="*/ 106718 w 146954"/>
                <a:gd name="connsiteY2" fmla="*/ 86148 h 148128"/>
                <a:gd name="connsiteX3" fmla="*/ 101817 w 146954"/>
                <a:gd name="connsiteY3" fmla="*/ 41913 h 148128"/>
                <a:gd name="connsiteX4" fmla="*/ 141602 w 146954"/>
                <a:gd name="connsiteY4" fmla="*/ 41720 h 148128"/>
                <a:gd name="connsiteX5" fmla="*/ 141602 w 146954"/>
                <a:gd name="connsiteY5" fmla="*/ 26115 h 148128"/>
                <a:gd name="connsiteX6" fmla="*/ 125288 w 146954"/>
                <a:gd name="connsiteY6" fmla="*/ 26115 h 148128"/>
                <a:gd name="connsiteX7" fmla="*/ 136315 w 146954"/>
                <a:gd name="connsiteY7" fmla="*/ 18893 h 148128"/>
                <a:gd name="connsiteX8" fmla="*/ 119743 w 146954"/>
                <a:gd name="connsiteY8" fmla="*/ 0 h 148128"/>
                <a:gd name="connsiteX9" fmla="*/ 107491 w 146954"/>
                <a:gd name="connsiteY9" fmla="*/ 6384 h 148128"/>
                <a:gd name="connsiteX10" fmla="*/ 121742 w 146954"/>
                <a:gd name="connsiteY10" fmla="*/ 26051 h 148128"/>
                <a:gd name="connsiteX11" fmla="*/ 100914 w 146954"/>
                <a:gd name="connsiteY11" fmla="*/ 26115 h 148128"/>
                <a:gd name="connsiteX12" fmla="*/ 100334 w 146954"/>
                <a:gd name="connsiteY12" fmla="*/ 64 h 148128"/>
                <a:gd name="connsiteX13" fmla="*/ 84020 w 146954"/>
                <a:gd name="connsiteY13" fmla="*/ 64 h 148128"/>
                <a:gd name="connsiteX14" fmla="*/ 84665 w 146954"/>
                <a:gd name="connsiteY14" fmla="*/ 25986 h 148128"/>
                <a:gd name="connsiteX15" fmla="*/ 0 w 146954"/>
                <a:gd name="connsiteY15" fmla="*/ 25986 h 148128"/>
                <a:gd name="connsiteX16" fmla="*/ 0 w 146954"/>
                <a:gd name="connsiteY16" fmla="*/ 41720 h 148128"/>
                <a:gd name="connsiteX17" fmla="*/ 85825 w 146954"/>
                <a:gd name="connsiteY17" fmla="*/ 41720 h 148128"/>
                <a:gd name="connsiteX18" fmla="*/ 92596 w 146954"/>
                <a:gd name="connsiteY18" fmla="*/ 94788 h 148128"/>
                <a:gd name="connsiteX19" fmla="*/ 112650 w 146954"/>
                <a:gd name="connsiteY19" fmla="*/ 142892 h 148128"/>
                <a:gd name="connsiteX20" fmla="*/ 136057 w 146954"/>
                <a:gd name="connsiteY20" fmla="*/ 141215 h 148128"/>
                <a:gd name="connsiteX21" fmla="*/ 146954 w 146954"/>
                <a:gd name="connsiteY21" fmla="*/ 115100 h 148128"/>
                <a:gd name="connsiteX22" fmla="*/ 135025 w 146954"/>
                <a:gd name="connsiteY22" fmla="*/ 99173 h 148128"/>
                <a:gd name="connsiteX23" fmla="*/ 128319 w 146954"/>
                <a:gd name="connsiteY23" fmla="*/ 121355 h 14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6954" h="148128">
                  <a:moveTo>
                    <a:pt x="128319" y="121355"/>
                  </a:moveTo>
                  <a:cubicBezTo>
                    <a:pt x="128319" y="121355"/>
                    <a:pt x="123805" y="135025"/>
                    <a:pt x="117228" y="120968"/>
                  </a:cubicBezTo>
                  <a:cubicBezTo>
                    <a:pt x="117228" y="120968"/>
                    <a:pt x="110200" y="107104"/>
                    <a:pt x="106718" y="86148"/>
                  </a:cubicBezTo>
                  <a:cubicBezTo>
                    <a:pt x="106718" y="86148"/>
                    <a:pt x="103042" y="60871"/>
                    <a:pt x="101817" y="41913"/>
                  </a:cubicBezTo>
                  <a:lnTo>
                    <a:pt x="141602" y="41720"/>
                  </a:lnTo>
                  <a:lnTo>
                    <a:pt x="141602" y="26115"/>
                  </a:lnTo>
                  <a:lnTo>
                    <a:pt x="125288" y="26115"/>
                  </a:lnTo>
                  <a:lnTo>
                    <a:pt x="136315" y="18893"/>
                  </a:lnTo>
                  <a:cubicBezTo>
                    <a:pt x="133736" y="14508"/>
                    <a:pt x="122903" y="1805"/>
                    <a:pt x="119743" y="0"/>
                  </a:cubicBezTo>
                  <a:lnTo>
                    <a:pt x="107491" y="6384"/>
                  </a:lnTo>
                  <a:cubicBezTo>
                    <a:pt x="107491" y="6384"/>
                    <a:pt x="121419" y="21924"/>
                    <a:pt x="121742" y="26051"/>
                  </a:cubicBezTo>
                  <a:lnTo>
                    <a:pt x="100914" y="26115"/>
                  </a:lnTo>
                  <a:cubicBezTo>
                    <a:pt x="100721" y="18958"/>
                    <a:pt x="99947" y="7157"/>
                    <a:pt x="100334" y="64"/>
                  </a:cubicBezTo>
                  <a:lnTo>
                    <a:pt x="84020" y="64"/>
                  </a:lnTo>
                  <a:cubicBezTo>
                    <a:pt x="84020" y="64"/>
                    <a:pt x="84149" y="13283"/>
                    <a:pt x="84665" y="25986"/>
                  </a:cubicBezTo>
                  <a:lnTo>
                    <a:pt x="0" y="25986"/>
                  </a:lnTo>
                  <a:lnTo>
                    <a:pt x="0" y="41720"/>
                  </a:lnTo>
                  <a:lnTo>
                    <a:pt x="85825" y="41720"/>
                  </a:lnTo>
                  <a:cubicBezTo>
                    <a:pt x="86986" y="58291"/>
                    <a:pt x="89630" y="86083"/>
                    <a:pt x="92596" y="94788"/>
                  </a:cubicBezTo>
                  <a:cubicBezTo>
                    <a:pt x="92596" y="94788"/>
                    <a:pt x="98013" y="128835"/>
                    <a:pt x="112650" y="142892"/>
                  </a:cubicBezTo>
                  <a:cubicBezTo>
                    <a:pt x="112650" y="142892"/>
                    <a:pt x="124321" y="155723"/>
                    <a:pt x="136057" y="141215"/>
                  </a:cubicBezTo>
                  <a:cubicBezTo>
                    <a:pt x="136057" y="141215"/>
                    <a:pt x="141860" y="133348"/>
                    <a:pt x="146954" y="115100"/>
                  </a:cubicBezTo>
                  <a:lnTo>
                    <a:pt x="135025" y="99173"/>
                  </a:lnTo>
                  <a:cubicBezTo>
                    <a:pt x="135154" y="99108"/>
                    <a:pt x="132317" y="111747"/>
                    <a:pt x="128319" y="121355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359940F-BAA8-47BE-81A0-35F825492AB1}"/>
                </a:ext>
              </a:extLst>
            </p:cNvPr>
            <p:cNvSpPr/>
            <p:nvPr/>
          </p:nvSpPr>
          <p:spPr>
            <a:xfrm>
              <a:off x="4740555" y="5029693"/>
              <a:ext cx="81892" cy="79634"/>
            </a:xfrm>
            <a:custGeom>
              <a:avLst/>
              <a:gdLst>
                <a:gd name="connsiteX0" fmla="*/ 49974 w 81892"/>
                <a:gd name="connsiteY0" fmla="*/ 15411 h 79634"/>
                <a:gd name="connsiteX1" fmla="*/ 77185 w 81892"/>
                <a:gd name="connsiteY1" fmla="*/ 15411 h 79634"/>
                <a:gd name="connsiteX2" fmla="*/ 77185 w 81892"/>
                <a:gd name="connsiteY2" fmla="*/ 0 h 79634"/>
                <a:gd name="connsiteX3" fmla="*/ 5932 w 81892"/>
                <a:gd name="connsiteY3" fmla="*/ 0 h 79634"/>
                <a:gd name="connsiteX4" fmla="*/ 5932 w 81892"/>
                <a:gd name="connsiteY4" fmla="*/ 15411 h 79634"/>
                <a:gd name="connsiteX5" fmla="*/ 34433 w 81892"/>
                <a:gd name="connsiteY5" fmla="*/ 15411 h 79634"/>
                <a:gd name="connsiteX6" fmla="*/ 34433 w 81892"/>
                <a:gd name="connsiteY6" fmla="*/ 58549 h 79634"/>
                <a:gd name="connsiteX7" fmla="*/ 0 w 81892"/>
                <a:gd name="connsiteY7" fmla="*/ 62999 h 79634"/>
                <a:gd name="connsiteX8" fmla="*/ 1805 w 81892"/>
                <a:gd name="connsiteY8" fmla="*/ 79635 h 79634"/>
                <a:gd name="connsiteX9" fmla="*/ 81892 w 81892"/>
                <a:gd name="connsiteY9" fmla="*/ 63708 h 79634"/>
                <a:gd name="connsiteX10" fmla="*/ 81892 w 81892"/>
                <a:gd name="connsiteY10" fmla="*/ 47974 h 79634"/>
                <a:gd name="connsiteX11" fmla="*/ 49974 w 81892"/>
                <a:gd name="connsiteY11" fmla="*/ 55583 h 79634"/>
                <a:gd name="connsiteX12" fmla="*/ 49974 w 81892"/>
                <a:gd name="connsiteY12" fmla="*/ 15411 h 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892" h="79634">
                  <a:moveTo>
                    <a:pt x="49974" y="15411"/>
                  </a:moveTo>
                  <a:lnTo>
                    <a:pt x="77185" y="15411"/>
                  </a:lnTo>
                  <a:lnTo>
                    <a:pt x="77185" y="0"/>
                  </a:lnTo>
                  <a:lnTo>
                    <a:pt x="5932" y="0"/>
                  </a:lnTo>
                  <a:lnTo>
                    <a:pt x="5932" y="15411"/>
                  </a:lnTo>
                  <a:lnTo>
                    <a:pt x="34433" y="15411"/>
                  </a:lnTo>
                  <a:lnTo>
                    <a:pt x="34433" y="58549"/>
                  </a:lnTo>
                  <a:cubicBezTo>
                    <a:pt x="19860" y="61129"/>
                    <a:pt x="9608" y="62096"/>
                    <a:pt x="0" y="62999"/>
                  </a:cubicBezTo>
                  <a:lnTo>
                    <a:pt x="1805" y="79635"/>
                  </a:lnTo>
                  <a:cubicBezTo>
                    <a:pt x="1805" y="79635"/>
                    <a:pt x="59388" y="70608"/>
                    <a:pt x="81892" y="63708"/>
                  </a:cubicBezTo>
                  <a:lnTo>
                    <a:pt x="81892" y="47974"/>
                  </a:lnTo>
                  <a:cubicBezTo>
                    <a:pt x="81892" y="47974"/>
                    <a:pt x="68673" y="51972"/>
                    <a:pt x="49974" y="55583"/>
                  </a:cubicBezTo>
                  <a:lnTo>
                    <a:pt x="49974" y="15411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4C4ABD7B-AABC-408A-80E8-41FEC7A01A2E}"/>
                </a:ext>
              </a:extLst>
            </p:cNvPr>
            <p:cNvSpPr/>
            <p:nvPr/>
          </p:nvSpPr>
          <p:spPr>
            <a:xfrm>
              <a:off x="4895119" y="4966630"/>
              <a:ext cx="149598" cy="58162"/>
            </a:xfrm>
            <a:custGeom>
              <a:avLst/>
              <a:gdLst>
                <a:gd name="connsiteX0" fmla="*/ 38238 w 149598"/>
                <a:gd name="connsiteY0" fmla="*/ 43203 h 58162"/>
                <a:gd name="connsiteX1" fmla="*/ 75250 w 149598"/>
                <a:gd name="connsiteY1" fmla="*/ 14831 h 58162"/>
                <a:gd name="connsiteX2" fmla="*/ 112650 w 149598"/>
                <a:gd name="connsiteY2" fmla="*/ 43203 h 58162"/>
                <a:gd name="connsiteX3" fmla="*/ 38238 w 149598"/>
                <a:gd name="connsiteY3" fmla="*/ 43203 h 58162"/>
                <a:gd name="connsiteX4" fmla="*/ 82279 w 149598"/>
                <a:gd name="connsiteY4" fmla="*/ 0 h 58162"/>
                <a:gd name="connsiteX5" fmla="*/ 66803 w 149598"/>
                <a:gd name="connsiteY5" fmla="*/ 0 h 58162"/>
                <a:gd name="connsiteX6" fmla="*/ 0 w 149598"/>
                <a:gd name="connsiteY6" fmla="*/ 42816 h 58162"/>
                <a:gd name="connsiteX7" fmla="*/ 7544 w 149598"/>
                <a:gd name="connsiteY7" fmla="*/ 58163 h 58162"/>
                <a:gd name="connsiteX8" fmla="*/ 31725 w 149598"/>
                <a:gd name="connsiteY8" fmla="*/ 47136 h 58162"/>
                <a:gd name="connsiteX9" fmla="*/ 31725 w 149598"/>
                <a:gd name="connsiteY9" fmla="*/ 57002 h 58162"/>
                <a:gd name="connsiteX10" fmla="*/ 117744 w 149598"/>
                <a:gd name="connsiteY10" fmla="*/ 57002 h 58162"/>
                <a:gd name="connsiteX11" fmla="*/ 117744 w 149598"/>
                <a:gd name="connsiteY11" fmla="*/ 45524 h 58162"/>
                <a:gd name="connsiteX12" fmla="*/ 142763 w 149598"/>
                <a:gd name="connsiteY12" fmla="*/ 55132 h 58162"/>
                <a:gd name="connsiteX13" fmla="*/ 149598 w 149598"/>
                <a:gd name="connsiteY13" fmla="*/ 40946 h 58162"/>
                <a:gd name="connsiteX14" fmla="*/ 82279 w 149598"/>
                <a:gd name="connsiteY14" fmla="*/ 0 h 5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98" h="58162">
                  <a:moveTo>
                    <a:pt x="38238" y="43203"/>
                  </a:moveTo>
                  <a:cubicBezTo>
                    <a:pt x="56164" y="33659"/>
                    <a:pt x="75250" y="14831"/>
                    <a:pt x="75250" y="14831"/>
                  </a:cubicBezTo>
                  <a:cubicBezTo>
                    <a:pt x="87760" y="29275"/>
                    <a:pt x="112650" y="43203"/>
                    <a:pt x="112650" y="43203"/>
                  </a:cubicBezTo>
                  <a:lnTo>
                    <a:pt x="38238" y="43203"/>
                  </a:lnTo>
                  <a:close/>
                  <a:moveTo>
                    <a:pt x="82279" y="0"/>
                  </a:moveTo>
                  <a:lnTo>
                    <a:pt x="66803" y="0"/>
                  </a:lnTo>
                  <a:cubicBezTo>
                    <a:pt x="66803" y="0"/>
                    <a:pt x="47265" y="28372"/>
                    <a:pt x="0" y="42816"/>
                  </a:cubicBezTo>
                  <a:cubicBezTo>
                    <a:pt x="0" y="42816"/>
                    <a:pt x="6126" y="57195"/>
                    <a:pt x="7544" y="58163"/>
                  </a:cubicBezTo>
                  <a:cubicBezTo>
                    <a:pt x="7544" y="58163"/>
                    <a:pt x="23471" y="51585"/>
                    <a:pt x="31725" y="47136"/>
                  </a:cubicBezTo>
                  <a:lnTo>
                    <a:pt x="31725" y="57002"/>
                  </a:lnTo>
                  <a:lnTo>
                    <a:pt x="117744" y="57002"/>
                  </a:lnTo>
                  <a:lnTo>
                    <a:pt x="117744" y="45524"/>
                  </a:lnTo>
                  <a:cubicBezTo>
                    <a:pt x="117744" y="45524"/>
                    <a:pt x="125611" y="49586"/>
                    <a:pt x="142763" y="55132"/>
                  </a:cubicBezTo>
                  <a:lnTo>
                    <a:pt x="149598" y="40946"/>
                  </a:lnTo>
                  <a:cubicBezTo>
                    <a:pt x="149534" y="41010"/>
                    <a:pt x="108846" y="31145"/>
                    <a:pt x="82279" y="0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0C81F300-8CD7-48F2-8271-E8305D77D058}"/>
                </a:ext>
              </a:extLst>
            </p:cNvPr>
            <p:cNvSpPr/>
            <p:nvPr/>
          </p:nvSpPr>
          <p:spPr>
            <a:xfrm>
              <a:off x="4901696" y="5039559"/>
              <a:ext cx="137217" cy="72541"/>
            </a:xfrm>
            <a:custGeom>
              <a:avLst/>
              <a:gdLst>
                <a:gd name="connsiteX0" fmla="*/ 95240 w 137217"/>
                <a:gd name="connsiteY0" fmla="*/ 20634 h 72541"/>
                <a:gd name="connsiteX1" fmla="*/ 83246 w 137217"/>
                <a:gd name="connsiteY1" fmla="*/ 29081 h 72541"/>
                <a:gd name="connsiteX2" fmla="*/ 101366 w 137217"/>
                <a:gd name="connsiteY2" fmla="*/ 46943 h 72541"/>
                <a:gd name="connsiteX3" fmla="*/ 43267 w 137217"/>
                <a:gd name="connsiteY3" fmla="*/ 52101 h 72541"/>
                <a:gd name="connsiteX4" fmla="*/ 62870 w 137217"/>
                <a:gd name="connsiteY4" fmla="*/ 14702 h 72541"/>
                <a:gd name="connsiteX5" fmla="*/ 136508 w 137217"/>
                <a:gd name="connsiteY5" fmla="*/ 14702 h 72541"/>
                <a:gd name="connsiteX6" fmla="*/ 136508 w 137217"/>
                <a:gd name="connsiteY6" fmla="*/ 0 h 72541"/>
                <a:gd name="connsiteX7" fmla="*/ 0 w 137217"/>
                <a:gd name="connsiteY7" fmla="*/ 0 h 72541"/>
                <a:gd name="connsiteX8" fmla="*/ 0 w 137217"/>
                <a:gd name="connsiteY8" fmla="*/ 14702 h 72541"/>
                <a:gd name="connsiteX9" fmla="*/ 44879 w 137217"/>
                <a:gd name="connsiteY9" fmla="*/ 14702 h 72541"/>
                <a:gd name="connsiteX10" fmla="*/ 24825 w 137217"/>
                <a:gd name="connsiteY10" fmla="*/ 52617 h 72541"/>
                <a:gd name="connsiteX11" fmla="*/ 3546 w 137217"/>
                <a:gd name="connsiteY11" fmla="*/ 53520 h 72541"/>
                <a:gd name="connsiteX12" fmla="*/ 6448 w 137217"/>
                <a:gd name="connsiteY12" fmla="*/ 69189 h 72541"/>
                <a:gd name="connsiteX13" fmla="*/ 112779 w 137217"/>
                <a:gd name="connsiteY13" fmla="*/ 59259 h 72541"/>
                <a:gd name="connsiteX14" fmla="*/ 124773 w 137217"/>
                <a:gd name="connsiteY14" fmla="*/ 72542 h 72541"/>
                <a:gd name="connsiteX15" fmla="*/ 137218 w 137217"/>
                <a:gd name="connsiteY15" fmla="*/ 62612 h 72541"/>
                <a:gd name="connsiteX16" fmla="*/ 95240 w 137217"/>
                <a:gd name="connsiteY16" fmla="*/ 20634 h 7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217" h="72541">
                  <a:moveTo>
                    <a:pt x="95240" y="20634"/>
                  </a:moveTo>
                  <a:lnTo>
                    <a:pt x="83246" y="29081"/>
                  </a:lnTo>
                  <a:cubicBezTo>
                    <a:pt x="83246" y="29081"/>
                    <a:pt x="94144" y="38496"/>
                    <a:pt x="101366" y="46943"/>
                  </a:cubicBezTo>
                  <a:cubicBezTo>
                    <a:pt x="101366" y="46943"/>
                    <a:pt x="75573" y="50876"/>
                    <a:pt x="43267" y="52101"/>
                  </a:cubicBezTo>
                  <a:cubicBezTo>
                    <a:pt x="43267" y="52101"/>
                    <a:pt x="53971" y="33724"/>
                    <a:pt x="62870" y="14702"/>
                  </a:cubicBezTo>
                  <a:lnTo>
                    <a:pt x="136508" y="14702"/>
                  </a:lnTo>
                  <a:lnTo>
                    <a:pt x="136508" y="0"/>
                  </a:lnTo>
                  <a:lnTo>
                    <a:pt x="0" y="0"/>
                  </a:lnTo>
                  <a:lnTo>
                    <a:pt x="0" y="14702"/>
                  </a:lnTo>
                  <a:lnTo>
                    <a:pt x="44879" y="14702"/>
                  </a:lnTo>
                  <a:cubicBezTo>
                    <a:pt x="44879" y="14702"/>
                    <a:pt x="33788" y="40817"/>
                    <a:pt x="24825" y="52617"/>
                  </a:cubicBezTo>
                  <a:cubicBezTo>
                    <a:pt x="24825" y="52617"/>
                    <a:pt x="5158" y="53907"/>
                    <a:pt x="3546" y="53520"/>
                  </a:cubicBezTo>
                  <a:lnTo>
                    <a:pt x="6448" y="69189"/>
                  </a:lnTo>
                  <a:cubicBezTo>
                    <a:pt x="6448" y="69189"/>
                    <a:pt x="88534" y="65191"/>
                    <a:pt x="112779" y="59259"/>
                  </a:cubicBezTo>
                  <a:cubicBezTo>
                    <a:pt x="112779" y="59259"/>
                    <a:pt x="122129" y="69447"/>
                    <a:pt x="124773" y="72542"/>
                  </a:cubicBezTo>
                  <a:lnTo>
                    <a:pt x="137218" y="62612"/>
                  </a:lnTo>
                  <a:cubicBezTo>
                    <a:pt x="137218" y="62612"/>
                    <a:pt x="110393" y="31467"/>
                    <a:pt x="95240" y="2063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5A69F0C7-C64C-4A79-B669-17EC7E274C1E}"/>
                </a:ext>
              </a:extLst>
            </p:cNvPr>
            <p:cNvSpPr/>
            <p:nvPr/>
          </p:nvSpPr>
          <p:spPr>
            <a:xfrm>
              <a:off x="5049811" y="4966501"/>
              <a:ext cx="74476" cy="149146"/>
            </a:xfrm>
            <a:custGeom>
              <a:avLst/>
              <a:gdLst>
                <a:gd name="connsiteX0" fmla="*/ 74477 w 74476"/>
                <a:gd name="connsiteY0" fmla="*/ 91242 h 149146"/>
                <a:gd name="connsiteX1" fmla="*/ 48684 w 74476"/>
                <a:gd name="connsiteY1" fmla="*/ 67899 h 149146"/>
                <a:gd name="connsiteX2" fmla="*/ 65062 w 74476"/>
                <a:gd name="connsiteY2" fmla="*/ 39140 h 149146"/>
                <a:gd name="connsiteX3" fmla="*/ 65062 w 74476"/>
                <a:gd name="connsiteY3" fmla="*/ 25341 h 149146"/>
                <a:gd name="connsiteX4" fmla="*/ 42945 w 74476"/>
                <a:gd name="connsiteY4" fmla="*/ 25341 h 149146"/>
                <a:gd name="connsiteX5" fmla="*/ 42945 w 74476"/>
                <a:gd name="connsiteY5" fmla="*/ 0 h 149146"/>
                <a:gd name="connsiteX6" fmla="*/ 27598 w 74476"/>
                <a:gd name="connsiteY6" fmla="*/ 0 h 149146"/>
                <a:gd name="connsiteX7" fmla="*/ 27598 w 74476"/>
                <a:gd name="connsiteY7" fmla="*/ 25148 h 149146"/>
                <a:gd name="connsiteX8" fmla="*/ 3675 w 74476"/>
                <a:gd name="connsiteY8" fmla="*/ 25148 h 149146"/>
                <a:gd name="connsiteX9" fmla="*/ 3675 w 74476"/>
                <a:gd name="connsiteY9" fmla="*/ 40301 h 149146"/>
                <a:gd name="connsiteX10" fmla="*/ 48877 w 74476"/>
                <a:gd name="connsiteY10" fmla="*/ 40301 h 149146"/>
                <a:gd name="connsiteX11" fmla="*/ 0 w 74476"/>
                <a:gd name="connsiteY11" fmla="*/ 95240 h 149146"/>
                <a:gd name="connsiteX12" fmla="*/ 6513 w 74476"/>
                <a:gd name="connsiteY12" fmla="*/ 110715 h 149146"/>
                <a:gd name="connsiteX13" fmla="*/ 29081 w 74476"/>
                <a:gd name="connsiteY13" fmla="*/ 90661 h 149146"/>
                <a:gd name="connsiteX14" fmla="*/ 29081 w 74476"/>
                <a:gd name="connsiteY14" fmla="*/ 149146 h 149146"/>
                <a:gd name="connsiteX15" fmla="*/ 43461 w 74476"/>
                <a:gd name="connsiteY15" fmla="*/ 149146 h 149146"/>
                <a:gd name="connsiteX16" fmla="*/ 43461 w 74476"/>
                <a:gd name="connsiteY16" fmla="*/ 83117 h 149146"/>
                <a:gd name="connsiteX17" fmla="*/ 65643 w 74476"/>
                <a:gd name="connsiteY17" fmla="*/ 103429 h 149146"/>
                <a:gd name="connsiteX18" fmla="*/ 74477 w 74476"/>
                <a:gd name="connsiteY18" fmla="*/ 91242 h 1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476" h="149146">
                  <a:moveTo>
                    <a:pt x="74477" y="91242"/>
                  </a:moveTo>
                  <a:cubicBezTo>
                    <a:pt x="74477" y="91242"/>
                    <a:pt x="51328" y="73767"/>
                    <a:pt x="48684" y="67899"/>
                  </a:cubicBezTo>
                  <a:cubicBezTo>
                    <a:pt x="48684" y="67899"/>
                    <a:pt x="63515" y="46104"/>
                    <a:pt x="65062" y="39140"/>
                  </a:cubicBezTo>
                  <a:lnTo>
                    <a:pt x="65062" y="25341"/>
                  </a:lnTo>
                  <a:lnTo>
                    <a:pt x="42945" y="25341"/>
                  </a:lnTo>
                  <a:lnTo>
                    <a:pt x="42945" y="0"/>
                  </a:lnTo>
                  <a:lnTo>
                    <a:pt x="27598" y="0"/>
                  </a:lnTo>
                  <a:lnTo>
                    <a:pt x="27598" y="25148"/>
                  </a:lnTo>
                  <a:lnTo>
                    <a:pt x="3675" y="25148"/>
                  </a:lnTo>
                  <a:lnTo>
                    <a:pt x="3675" y="40301"/>
                  </a:lnTo>
                  <a:lnTo>
                    <a:pt x="48877" y="40301"/>
                  </a:lnTo>
                  <a:cubicBezTo>
                    <a:pt x="48877" y="40301"/>
                    <a:pt x="36432" y="69318"/>
                    <a:pt x="0" y="95240"/>
                  </a:cubicBezTo>
                  <a:lnTo>
                    <a:pt x="6513" y="110715"/>
                  </a:lnTo>
                  <a:cubicBezTo>
                    <a:pt x="6513" y="110715"/>
                    <a:pt x="23987" y="96465"/>
                    <a:pt x="29081" y="90661"/>
                  </a:cubicBezTo>
                  <a:lnTo>
                    <a:pt x="29081" y="149146"/>
                  </a:lnTo>
                  <a:lnTo>
                    <a:pt x="43461" y="149146"/>
                  </a:lnTo>
                  <a:lnTo>
                    <a:pt x="43461" y="83117"/>
                  </a:lnTo>
                  <a:cubicBezTo>
                    <a:pt x="43461" y="83117"/>
                    <a:pt x="57002" y="97883"/>
                    <a:pt x="65643" y="103429"/>
                  </a:cubicBezTo>
                  <a:lnTo>
                    <a:pt x="74477" y="9124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35932703-397C-44AD-8D1C-6133C9983947}"/>
                </a:ext>
              </a:extLst>
            </p:cNvPr>
            <p:cNvSpPr/>
            <p:nvPr/>
          </p:nvSpPr>
          <p:spPr>
            <a:xfrm>
              <a:off x="5110682" y="4968371"/>
              <a:ext cx="88340" cy="140634"/>
            </a:xfrm>
            <a:custGeom>
              <a:avLst/>
              <a:gdLst>
                <a:gd name="connsiteX0" fmla="*/ 53262 w 88340"/>
                <a:gd name="connsiteY0" fmla="*/ 125933 h 140634"/>
                <a:gd name="connsiteX1" fmla="*/ 53262 w 88340"/>
                <a:gd name="connsiteY1" fmla="*/ 52359 h 140634"/>
                <a:gd name="connsiteX2" fmla="*/ 83827 w 88340"/>
                <a:gd name="connsiteY2" fmla="*/ 52359 h 140634"/>
                <a:gd name="connsiteX3" fmla="*/ 83827 w 88340"/>
                <a:gd name="connsiteY3" fmla="*/ 37528 h 140634"/>
                <a:gd name="connsiteX4" fmla="*/ 53262 w 88340"/>
                <a:gd name="connsiteY4" fmla="*/ 37528 h 140634"/>
                <a:gd name="connsiteX5" fmla="*/ 53262 w 88340"/>
                <a:gd name="connsiteY5" fmla="*/ 0 h 140634"/>
                <a:gd name="connsiteX6" fmla="*/ 37915 w 88340"/>
                <a:gd name="connsiteY6" fmla="*/ 0 h 140634"/>
                <a:gd name="connsiteX7" fmla="*/ 37915 w 88340"/>
                <a:gd name="connsiteY7" fmla="*/ 37528 h 140634"/>
                <a:gd name="connsiteX8" fmla="*/ 9157 w 88340"/>
                <a:gd name="connsiteY8" fmla="*/ 37528 h 140634"/>
                <a:gd name="connsiteX9" fmla="*/ 9157 w 88340"/>
                <a:gd name="connsiteY9" fmla="*/ 52359 h 140634"/>
                <a:gd name="connsiteX10" fmla="*/ 37915 w 88340"/>
                <a:gd name="connsiteY10" fmla="*/ 52359 h 140634"/>
                <a:gd name="connsiteX11" fmla="*/ 37915 w 88340"/>
                <a:gd name="connsiteY11" fmla="*/ 125933 h 140634"/>
                <a:gd name="connsiteX12" fmla="*/ 0 w 88340"/>
                <a:gd name="connsiteY12" fmla="*/ 125933 h 140634"/>
                <a:gd name="connsiteX13" fmla="*/ 0 w 88340"/>
                <a:gd name="connsiteY13" fmla="*/ 140635 h 140634"/>
                <a:gd name="connsiteX14" fmla="*/ 88340 w 88340"/>
                <a:gd name="connsiteY14" fmla="*/ 140635 h 140634"/>
                <a:gd name="connsiteX15" fmla="*/ 88340 w 88340"/>
                <a:gd name="connsiteY15" fmla="*/ 125933 h 14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340" h="140634">
                  <a:moveTo>
                    <a:pt x="53262" y="125933"/>
                  </a:moveTo>
                  <a:lnTo>
                    <a:pt x="53262" y="52359"/>
                  </a:lnTo>
                  <a:lnTo>
                    <a:pt x="83827" y="52359"/>
                  </a:lnTo>
                  <a:lnTo>
                    <a:pt x="83827" y="37528"/>
                  </a:lnTo>
                  <a:lnTo>
                    <a:pt x="53262" y="37528"/>
                  </a:lnTo>
                  <a:lnTo>
                    <a:pt x="53262" y="0"/>
                  </a:lnTo>
                  <a:lnTo>
                    <a:pt x="37915" y="0"/>
                  </a:lnTo>
                  <a:lnTo>
                    <a:pt x="37915" y="37528"/>
                  </a:lnTo>
                  <a:lnTo>
                    <a:pt x="9157" y="37528"/>
                  </a:lnTo>
                  <a:lnTo>
                    <a:pt x="9157" y="52359"/>
                  </a:lnTo>
                  <a:lnTo>
                    <a:pt x="37915" y="52359"/>
                  </a:lnTo>
                  <a:lnTo>
                    <a:pt x="37915" y="125933"/>
                  </a:lnTo>
                  <a:lnTo>
                    <a:pt x="0" y="125933"/>
                  </a:lnTo>
                  <a:lnTo>
                    <a:pt x="0" y="140635"/>
                  </a:lnTo>
                  <a:lnTo>
                    <a:pt x="88340" y="140635"/>
                  </a:lnTo>
                  <a:lnTo>
                    <a:pt x="88340" y="125933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2AADB2CA-BFD8-4EF0-BEC1-3A89249A9834}"/>
                </a:ext>
              </a:extLst>
            </p:cNvPr>
            <p:cNvSpPr/>
            <p:nvPr/>
          </p:nvSpPr>
          <p:spPr>
            <a:xfrm>
              <a:off x="4104828" y="4995647"/>
              <a:ext cx="147083" cy="73380"/>
            </a:xfrm>
            <a:custGeom>
              <a:avLst/>
              <a:gdLst>
                <a:gd name="connsiteX0" fmla="*/ 0 w 147083"/>
                <a:gd name="connsiteY0" fmla="*/ 60032 h 73380"/>
                <a:gd name="connsiteX1" fmla="*/ 6900 w 147083"/>
                <a:gd name="connsiteY1" fmla="*/ 73380 h 73380"/>
                <a:gd name="connsiteX2" fmla="*/ 64095 w 147083"/>
                <a:gd name="connsiteY2" fmla="*/ 40366 h 73380"/>
                <a:gd name="connsiteX3" fmla="*/ 85310 w 147083"/>
                <a:gd name="connsiteY3" fmla="*/ 40366 h 73380"/>
                <a:gd name="connsiteX4" fmla="*/ 85374 w 147083"/>
                <a:gd name="connsiteY4" fmla="*/ 53713 h 73380"/>
                <a:gd name="connsiteX5" fmla="*/ 96594 w 147083"/>
                <a:gd name="connsiteY5" fmla="*/ 62805 h 73380"/>
                <a:gd name="connsiteX6" fmla="*/ 130834 w 147083"/>
                <a:gd name="connsiteY6" fmla="*/ 62805 h 73380"/>
                <a:gd name="connsiteX7" fmla="*/ 145149 w 147083"/>
                <a:gd name="connsiteY7" fmla="*/ 51779 h 73380"/>
                <a:gd name="connsiteX8" fmla="*/ 145729 w 147083"/>
                <a:gd name="connsiteY8" fmla="*/ 47716 h 73380"/>
                <a:gd name="connsiteX9" fmla="*/ 130318 w 147083"/>
                <a:gd name="connsiteY9" fmla="*/ 43074 h 73380"/>
                <a:gd name="connsiteX10" fmla="*/ 129544 w 147083"/>
                <a:gd name="connsiteY10" fmla="*/ 48232 h 73380"/>
                <a:gd name="connsiteX11" fmla="*/ 124321 w 147083"/>
                <a:gd name="connsiteY11" fmla="*/ 51650 h 73380"/>
                <a:gd name="connsiteX12" fmla="*/ 104783 w 147083"/>
                <a:gd name="connsiteY12" fmla="*/ 51650 h 73380"/>
                <a:gd name="connsiteX13" fmla="*/ 99883 w 147083"/>
                <a:gd name="connsiteY13" fmla="*/ 47974 h 73380"/>
                <a:gd name="connsiteX14" fmla="*/ 99883 w 147083"/>
                <a:gd name="connsiteY14" fmla="*/ 40301 h 73380"/>
                <a:gd name="connsiteX15" fmla="*/ 147083 w 147083"/>
                <a:gd name="connsiteY15" fmla="*/ 40301 h 73380"/>
                <a:gd name="connsiteX16" fmla="*/ 147083 w 147083"/>
                <a:gd name="connsiteY16" fmla="*/ 28565 h 73380"/>
                <a:gd name="connsiteX17" fmla="*/ 81699 w 147083"/>
                <a:gd name="connsiteY17" fmla="*/ 28565 h 73380"/>
                <a:gd name="connsiteX18" fmla="*/ 81699 w 147083"/>
                <a:gd name="connsiteY18" fmla="*/ 20183 h 73380"/>
                <a:gd name="connsiteX19" fmla="*/ 136121 w 147083"/>
                <a:gd name="connsiteY19" fmla="*/ 20183 h 73380"/>
                <a:gd name="connsiteX20" fmla="*/ 136121 w 147083"/>
                <a:gd name="connsiteY20" fmla="*/ 8641 h 73380"/>
                <a:gd name="connsiteX21" fmla="*/ 81699 w 147083"/>
                <a:gd name="connsiteY21" fmla="*/ 8641 h 73380"/>
                <a:gd name="connsiteX22" fmla="*/ 81699 w 147083"/>
                <a:gd name="connsiteY22" fmla="*/ 0 h 73380"/>
                <a:gd name="connsiteX23" fmla="*/ 66868 w 147083"/>
                <a:gd name="connsiteY23" fmla="*/ 0 h 73380"/>
                <a:gd name="connsiteX24" fmla="*/ 66868 w 147083"/>
                <a:gd name="connsiteY24" fmla="*/ 8318 h 73380"/>
                <a:gd name="connsiteX25" fmla="*/ 13477 w 147083"/>
                <a:gd name="connsiteY25" fmla="*/ 8318 h 73380"/>
                <a:gd name="connsiteX26" fmla="*/ 13477 w 147083"/>
                <a:gd name="connsiteY26" fmla="*/ 20247 h 73380"/>
                <a:gd name="connsiteX27" fmla="*/ 66868 w 147083"/>
                <a:gd name="connsiteY27" fmla="*/ 20247 h 73380"/>
                <a:gd name="connsiteX28" fmla="*/ 66868 w 147083"/>
                <a:gd name="connsiteY28" fmla="*/ 28630 h 73380"/>
                <a:gd name="connsiteX29" fmla="*/ 1612 w 147083"/>
                <a:gd name="connsiteY29" fmla="*/ 28630 h 73380"/>
                <a:gd name="connsiteX30" fmla="*/ 1612 w 147083"/>
                <a:gd name="connsiteY30" fmla="*/ 40366 h 73380"/>
                <a:gd name="connsiteX31" fmla="*/ 45202 w 147083"/>
                <a:gd name="connsiteY31" fmla="*/ 40366 h 73380"/>
                <a:gd name="connsiteX32" fmla="*/ 0 w 147083"/>
                <a:gd name="connsiteY32" fmla="*/ 60032 h 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7083" h="73380">
                  <a:moveTo>
                    <a:pt x="0" y="60032"/>
                  </a:moveTo>
                  <a:lnTo>
                    <a:pt x="6900" y="73380"/>
                  </a:lnTo>
                  <a:cubicBezTo>
                    <a:pt x="6900" y="73380"/>
                    <a:pt x="41204" y="70414"/>
                    <a:pt x="64095" y="40366"/>
                  </a:cubicBezTo>
                  <a:lnTo>
                    <a:pt x="85310" y="40366"/>
                  </a:lnTo>
                  <a:lnTo>
                    <a:pt x="85374" y="53713"/>
                  </a:lnTo>
                  <a:cubicBezTo>
                    <a:pt x="85374" y="60806"/>
                    <a:pt x="89050" y="62805"/>
                    <a:pt x="96594" y="62805"/>
                  </a:cubicBezTo>
                  <a:lnTo>
                    <a:pt x="130834" y="62805"/>
                  </a:lnTo>
                  <a:cubicBezTo>
                    <a:pt x="139410" y="62805"/>
                    <a:pt x="145149" y="57324"/>
                    <a:pt x="145149" y="51779"/>
                  </a:cubicBezTo>
                  <a:lnTo>
                    <a:pt x="145729" y="47716"/>
                  </a:lnTo>
                  <a:lnTo>
                    <a:pt x="130318" y="43074"/>
                  </a:lnTo>
                  <a:lnTo>
                    <a:pt x="129544" y="48232"/>
                  </a:lnTo>
                  <a:cubicBezTo>
                    <a:pt x="129093" y="51263"/>
                    <a:pt x="125740" y="51650"/>
                    <a:pt x="124321" y="51650"/>
                  </a:cubicBezTo>
                  <a:lnTo>
                    <a:pt x="104783" y="51650"/>
                  </a:lnTo>
                  <a:cubicBezTo>
                    <a:pt x="100592" y="51650"/>
                    <a:pt x="99883" y="50167"/>
                    <a:pt x="99883" y="47974"/>
                  </a:cubicBezTo>
                  <a:lnTo>
                    <a:pt x="99883" y="40301"/>
                  </a:lnTo>
                  <a:lnTo>
                    <a:pt x="147083" y="40301"/>
                  </a:lnTo>
                  <a:lnTo>
                    <a:pt x="147083" y="28565"/>
                  </a:lnTo>
                  <a:lnTo>
                    <a:pt x="81699" y="28565"/>
                  </a:lnTo>
                  <a:lnTo>
                    <a:pt x="81699" y="20183"/>
                  </a:lnTo>
                  <a:lnTo>
                    <a:pt x="136121" y="20183"/>
                  </a:lnTo>
                  <a:lnTo>
                    <a:pt x="136121" y="8641"/>
                  </a:lnTo>
                  <a:lnTo>
                    <a:pt x="81699" y="8641"/>
                  </a:lnTo>
                  <a:lnTo>
                    <a:pt x="81699" y="0"/>
                  </a:lnTo>
                  <a:lnTo>
                    <a:pt x="66868" y="0"/>
                  </a:lnTo>
                  <a:lnTo>
                    <a:pt x="66868" y="8318"/>
                  </a:lnTo>
                  <a:lnTo>
                    <a:pt x="13477" y="8318"/>
                  </a:lnTo>
                  <a:lnTo>
                    <a:pt x="13477" y="20247"/>
                  </a:lnTo>
                  <a:lnTo>
                    <a:pt x="66868" y="20247"/>
                  </a:lnTo>
                  <a:lnTo>
                    <a:pt x="66868" y="28630"/>
                  </a:lnTo>
                  <a:lnTo>
                    <a:pt x="1612" y="28630"/>
                  </a:lnTo>
                  <a:lnTo>
                    <a:pt x="1612" y="40366"/>
                  </a:lnTo>
                  <a:lnTo>
                    <a:pt x="45202" y="40366"/>
                  </a:lnTo>
                  <a:cubicBezTo>
                    <a:pt x="45202" y="40301"/>
                    <a:pt x="39334" y="53455"/>
                    <a:pt x="0" y="60032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BFB042A-22AE-455D-BC9F-6D4E7D652C88}"/>
                </a:ext>
              </a:extLst>
            </p:cNvPr>
            <p:cNvSpPr/>
            <p:nvPr/>
          </p:nvSpPr>
          <p:spPr>
            <a:xfrm>
              <a:off x="4107214" y="4967791"/>
              <a:ext cx="145729" cy="31918"/>
            </a:xfrm>
            <a:custGeom>
              <a:avLst/>
              <a:gdLst>
                <a:gd name="connsiteX0" fmla="*/ 35401 w 145729"/>
                <a:gd name="connsiteY0" fmla="*/ 31918 h 31918"/>
                <a:gd name="connsiteX1" fmla="*/ 50425 w 145729"/>
                <a:gd name="connsiteY1" fmla="*/ 31918 h 31918"/>
                <a:gd name="connsiteX2" fmla="*/ 50425 w 145729"/>
                <a:gd name="connsiteY2" fmla="*/ 22375 h 31918"/>
                <a:gd name="connsiteX3" fmla="*/ 94724 w 145729"/>
                <a:gd name="connsiteY3" fmla="*/ 22375 h 31918"/>
                <a:gd name="connsiteX4" fmla="*/ 94724 w 145729"/>
                <a:gd name="connsiteY4" fmla="*/ 31918 h 31918"/>
                <a:gd name="connsiteX5" fmla="*/ 109555 w 145729"/>
                <a:gd name="connsiteY5" fmla="*/ 31918 h 31918"/>
                <a:gd name="connsiteX6" fmla="*/ 109555 w 145729"/>
                <a:gd name="connsiteY6" fmla="*/ 22375 h 31918"/>
                <a:gd name="connsiteX7" fmla="*/ 145729 w 145729"/>
                <a:gd name="connsiteY7" fmla="*/ 22375 h 31918"/>
                <a:gd name="connsiteX8" fmla="*/ 145729 w 145729"/>
                <a:gd name="connsiteY8" fmla="*/ 9995 h 31918"/>
                <a:gd name="connsiteX9" fmla="*/ 109555 w 145729"/>
                <a:gd name="connsiteY9" fmla="*/ 9866 h 31918"/>
                <a:gd name="connsiteX10" fmla="*/ 109555 w 145729"/>
                <a:gd name="connsiteY10" fmla="*/ 0 h 31918"/>
                <a:gd name="connsiteX11" fmla="*/ 94724 w 145729"/>
                <a:gd name="connsiteY11" fmla="*/ 0 h 31918"/>
                <a:gd name="connsiteX12" fmla="*/ 94724 w 145729"/>
                <a:gd name="connsiteY12" fmla="*/ 9801 h 31918"/>
                <a:gd name="connsiteX13" fmla="*/ 50425 w 145729"/>
                <a:gd name="connsiteY13" fmla="*/ 9801 h 31918"/>
                <a:gd name="connsiteX14" fmla="*/ 50425 w 145729"/>
                <a:gd name="connsiteY14" fmla="*/ 0 h 31918"/>
                <a:gd name="connsiteX15" fmla="*/ 35207 w 145729"/>
                <a:gd name="connsiteY15" fmla="*/ 0 h 31918"/>
                <a:gd name="connsiteX16" fmla="*/ 35207 w 145729"/>
                <a:gd name="connsiteY16" fmla="*/ 9995 h 31918"/>
                <a:gd name="connsiteX17" fmla="*/ 0 w 145729"/>
                <a:gd name="connsiteY17" fmla="*/ 9995 h 31918"/>
                <a:gd name="connsiteX18" fmla="*/ 0 w 145729"/>
                <a:gd name="connsiteY18" fmla="*/ 22375 h 31918"/>
                <a:gd name="connsiteX19" fmla="*/ 35401 w 145729"/>
                <a:gd name="connsiteY19" fmla="*/ 22375 h 3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5729" h="31918">
                  <a:moveTo>
                    <a:pt x="35401" y="31918"/>
                  </a:moveTo>
                  <a:lnTo>
                    <a:pt x="50425" y="31918"/>
                  </a:lnTo>
                  <a:lnTo>
                    <a:pt x="50425" y="22375"/>
                  </a:lnTo>
                  <a:lnTo>
                    <a:pt x="94724" y="22375"/>
                  </a:lnTo>
                  <a:lnTo>
                    <a:pt x="94724" y="31918"/>
                  </a:lnTo>
                  <a:lnTo>
                    <a:pt x="109555" y="31918"/>
                  </a:lnTo>
                  <a:lnTo>
                    <a:pt x="109555" y="22375"/>
                  </a:lnTo>
                  <a:lnTo>
                    <a:pt x="145729" y="22375"/>
                  </a:lnTo>
                  <a:lnTo>
                    <a:pt x="145729" y="9995"/>
                  </a:lnTo>
                  <a:lnTo>
                    <a:pt x="109555" y="9866"/>
                  </a:lnTo>
                  <a:lnTo>
                    <a:pt x="109555" y="0"/>
                  </a:lnTo>
                  <a:lnTo>
                    <a:pt x="94724" y="0"/>
                  </a:lnTo>
                  <a:lnTo>
                    <a:pt x="94724" y="9801"/>
                  </a:lnTo>
                  <a:lnTo>
                    <a:pt x="50425" y="9801"/>
                  </a:lnTo>
                  <a:lnTo>
                    <a:pt x="50425" y="0"/>
                  </a:lnTo>
                  <a:lnTo>
                    <a:pt x="35207" y="0"/>
                  </a:lnTo>
                  <a:lnTo>
                    <a:pt x="35207" y="9995"/>
                  </a:lnTo>
                  <a:lnTo>
                    <a:pt x="0" y="9995"/>
                  </a:lnTo>
                  <a:lnTo>
                    <a:pt x="0" y="22375"/>
                  </a:lnTo>
                  <a:lnTo>
                    <a:pt x="35401" y="22375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6FDCEE76-3B5B-42DE-94ED-D228C1213C72}"/>
                </a:ext>
              </a:extLst>
            </p:cNvPr>
            <p:cNvSpPr/>
            <p:nvPr/>
          </p:nvSpPr>
          <p:spPr>
            <a:xfrm>
              <a:off x="4106956" y="5050134"/>
              <a:ext cx="146180" cy="65771"/>
            </a:xfrm>
            <a:custGeom>
              <a:avLst/>
              <a:gdLst>
                <a:gd name="connsiteX0" fmla="*/ 74799 w 146180"/>
                <a:gd name="connsiteY0" fmla="*/ 40301 h 65771"/>
                <a:gd name="connsiteX1" fmla="*/ 52166 w 146180"/>
                <a:gd name="connsiteY1" fmla="*/ 26695 h 65771"/>
                <a:gd name="connsiteX2" fmla="*/ 99625 w 146180"/>
                <a:gd name="connsiteY2" fmla="*/ 26695 h 65771"/>
                <a:gd name="connsiteX3" fmla="*/ 74799 w 146180"/>
                <a:gd name="connsiteY3" fmla="*/ 40301 h 65771"/>
                <a:gd name="connsiteX4" fmla="*/ 95820 w 146180"/>
                <a:gd name="connsiteY4" fmla="*/ 45395 h 65771"/>
                <a:gd name="connsiteX5" fmla="*/ 122258 w 146180"/>
                <a:gd name="connsiteY5" fmla="*/ 25535 h 65771"/>
                <a:gd name="connsiteX6" fmla="*/ 122258 w 146180"/>
                <a:gd name="connsiteY6" fmla="*/ 15024 h 65771"/>
                <a:gd name="connsiteX7" fmla="*/ 64482 w 146180"/>
                <a:gd name="connsiteY7" fmla="*/ 15153 h 65771"/>
                <a:gd name="connsiteX8" fmla="*/ 76669 w 146180"/>
                <a:gd name="connsiteY8" fmla="*/ 2708 h 65771"/>
                <a:gd name="connsiteX9" fmla="*/ 61322 w 146180"/>
                <a:gd name="connsiteY9" fmla="*/ 0 h 65771"/>
                <a:gd name="connsiteX10" fmla="*/ 580 w 146180"/>
                <a:gd name="connsiteY10" fmla="*/ 30113 h 65771"/>
                <a:gd name="connsiteX11" fmla="*/ 7544 w 146180"/>
                <a:gd name="connsiteY11" fmla="*/ 42751 h 65771"/>
                <a:gd name="connsiteX12" fmla="*/ 38431 w 146180"/>
                <a:gd name="connsiteY12" fmla="*/ 32950 h 65771"/>
                <a:gd name="connsiteX13" fmla="*/ 54810 w 146180"/>
                <a:gd name="connsiteY13" fmla="*/ 45782 h 65771"/>
                <a:gd name="connsiteX14" fmla="*/ 0 w 146180"/>
                <a:gd name="connsiteY14" fmla="*/ 51392 h 65771"/>
                <a:gd name="connsiteX15" fmla="*/ 7222 w 146180"/>
                <a:gd name="connsiteY15" fmla="*/ 65771 h 65771"/>
                <a:gd name="connsiteX16" fmla="*/ 73574 w 146180"/>
                <a:gd name="connsiteY16" fmla="*/ 54294 h 65771"/>
                <a:gd name="connsiteX17" fmla="*/ 92532 w 146180"/>
                <a:gd name="connsiteY17" fmla="*/ 59259 h 65771"/>
                <a:gd name="connsiteX18" fmla="*/ 139732 w 146180"/>
                <a:gd name="connsiteY18" fmla="*/ 64998 h 65771"/>
                <a:gd name="connsiteX19" fmla="*/ 146181 w 146180"/>
                <a:gd name="connsiteY19" fmla="*/ 49457 h 65771"/>
                <a:gd name="connsiteX20" fmla="*/ 95820 w 146180"/>
                <a:gd name="connsiteY20" fmla="*/ 45395 h 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180" h="65771">
                  <a:moveTo>
                    <a:pt x="74799" y="40301"/>
                  </a:moveTo>
                  <a:cubicBezTo>
                    <a:pt x="65901" y="37593"/>
                    <a:pt x="56293" y="31854"/>
                    <a:pt x="52166" y="26695"/>
                  </a:cubicBezTo>
                  <a:lnTo>
                    <a:pt x="99625" y="26695"/>
                  </a:lnTo>
                  <a:cubicBezTo>
                    <a:pt x="94982" y="31274"/>
                    <a:pt x="84278" y="36561"/>
                    <a:pt x="74799" y="40301"/>
                  </a:cubicBezTo>
                  <a:moveTo>
                    <a:pt x="95820" y="45395"/>
                  </a:moveTo>
                  <a:cubicBezTo>
                    <a:pt x="100463" y="42816"/>
                    <a:pt x="119098" y="30113"/>
                    <a:pt x="122258" y="25535"/>
                  </a:cubicBezTo>
                  <a:lnTo>
                    <a:pt x="122258" y="15024"/>
                  </a:lnTo>
                  <a:lnTo>
                    <a:pt x="64482" y="15153"/>
                  </a:lnTo>
                  <a:cubicBezTo>
                    <a:pt x="69641" y="11155"/>
                    <a:pt x="72026" y="8060"/>
                    <a:pt x="76669" y="2708"/>
                  </a:cubicBezTo>
                  <a:lnTo>
                    <a:pt x="61322" y="0"/>
                  </a:lnTo>
                  <a:cubicBezTo>
                    <a:pt x="61322" y="0"/>
                    <a:pt x="48297" y="19989"/>
                    <a:pt x="580" y="30113"/>
                  </a:cubicBezTo>
                  <a:lnTo>
                    <a:pt x="7544" y="42751"/>
                  </a:lnTo>
                  <a:cubicBezTo>
                    <a:pt x="7544" y="42751"/>
                    <a:pt x="21215" y="40301"/>
                    <a:pt x="38431" y="32950"/>
                  </a:cubicBezTo>
                  <a:cubicBezTo>
                    <a:pt x="38431" y="32950"/>
                    <a:pt x="44428" y="37722"/>
                    <a:pt x="54810" y="45782"/>
                  </a:cubicBezTo>
                  <a:cubicBezTo>
                    <a:pt x="29791" y="51972"/>
                    <a:pt x="12961" y="51392"/>
                    <a:pt x="0" y="51392"/>
                  </a:cubicBezTo>
                  <a:lnTo>
                    <a:pt x="7222" y="65771"/>
                  </a:lnTo>
                  <a:cubicBezTo>
                    <a:pt x="29210" y="65127"/>
                    <a:pt x="52875" y="60226"/>
                    <a:pt x="73574" y="54294"/>
                  </a:cubicBezTo>
                  <a:cubicBezTo>
                    <a:pt x="77249" y="55390"/>
                    <a:pt x="88405" y="58549"/>
                    <a:pt x="92532" y="59259"/>
                  </a:cubicBezTo>
                  <a:cubicBezTo>
                    <a:pt x="92532" y="59259"/>
                    <a:pt x="124579" y="65449"/>
                    <a:pt x="139732" y="64998"/>
                  </a:cubicBezTo>
                  <a:lnTo>
                    <a:pt x="146181" y="49457"/>
                  </a:lnTo>
                  <a:cubicBezTo>
                    <a:pt x="134896" y="49393"/>
                    <a:pt x="109619" y="49522"/>
                    <a:pt x="95820" y="45395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9AA50D5-E9E5-4E1D-8F66-48018248C672}"/>
                </a:ext>
              </a:extLst>
            </p:cNvPr>
            <p:cNvSpPr/>
            <p:nvPr/>
          </p:nvSpPr>
          <p:spPr>
            <a:xfrm>
              <a:off x="4285055" y="5010800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43517796-A982-46D1-B0DB-D90006F3DF59}"/>
                </a:ext>
              </a:extLst>
            </p:cNvPr>
            <p:cNvSpPr/>
            <p:nvPr/>
          </p:nvSpPr>
          <p:spPr>
            <a:xfrm>
              <a:off x="4285055" y="5025502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0F0F78EA-65FD-4C5A-96F8-CBC5610D2A63}"/>
                </a:ext>
              </a:extLst>
            </p:cNvPr>
            <p:cNvSpPr/>
            <p:nvPr/>
          </p:nvSpPr>
          <p:spPr>
            <a:xfrm>
              <a:off x="4349666" y="5010800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2A22695F-B9B6-4DCB-88CC-13F9684B8AF0}"/>
                </a:ext>
              </a:extLst>
            </p:cNvPr>
            <p:cNvSpPr/>
            <p:nvPr/>
          </p:nvSpPr>
          <p:spPr>
            <a:xfrm>
              <a:off x="4349666" y="5025502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64D91E90-B19E-4DB2-B950-2AB93826553C}"/>
                </a:ext>
              </a:extLst>
            </p:cNvPr>
            <p:cNvSpPr/>
            <p:nvPr/>
          </p:nvSpPr>
          <p:spPr>
            <a:xfrm>
              <a:off x="4274222" y="5040139"/>
              <a:ext cx="135734" cy="74927"/>
            </a:xfrm>
            <a:custGeom>
              <a:avLst/>
              <a:gdLst>
                <a:gd name="connsiteX0" fmla="*/ 119421 w 135734"/>
                <a:gd name="connsiteY0" fmla="*/ 56744 h 74927"/>
                <a:gd name="connsiteX1" fmla="*/ 110716 w 135734"/>
                <a:gd name="connsiteY1" fmla="*/ 62547 h 74927"/>
                <a:gd name="connsiteX2" fmla="*/ 74090 w 135734"/>
                <a:gd name="connsiteY2" fmla="*/ 62547 h 74927"/>
                <a:gd name="connsiteX3" fmla="*/ 68028 w 135734"/>
                <a:gd name="connsiteY3" fmla="*/ 57776 h 74927"/>
                <a:gd name="connsiteX4" fmla="*/ 68028 w 135734"/>
                <a:gd name="connsiteY4" fmla="*/ 51972 h 74927"/>
                <a:gd name="connsiteX5" fmla="*/ 120194 w 135734"/>
                <a:gd name="connsiteY5" fmla="*/ 51972 h 74927"/>
                <a:gd name="connsiteX6" fmla="*/ 119421 w 135734"/>
                <a:gd name="connsiteY6" fmla="*/ 56744 h 74927"/>
                <a:gd name="connsiteX7" fmla="*/ 67964 w 135734"/>
                <a:gd name="connsiteY7" fmla="*/ 30113 h 74927"/>
                <a:gd name="connsiteX8" fmla="*/ 108007 w 135734"/>
                <a:gd name="connsiteY8" fmla="*/ 30113 h 74927"/>
                <a:gd name="connsiteX9" fmla="*/ 108007 w 135734"/>
                <a:gd name="connsiteY9" fmla="*/ 40495 h 74927"/>
                <a:gd name="connsiteX10" fmla="*/ 67964 w 135734"/>
                <a:gd name="connsiteY10" fmla="*/ 40495 h 74927"/>
                <a:gd name="connsiteX11" fmla="*/ 67964 w 135734"/>
                <a:gd name="connsiteY11" fmla="*/ 30113 h 74927"/>
                <a:gd name="connsiteX12" fmla="*/ 67964 w 135734"/>
                <a:gd name="connsiteY12" fmla="*/ 11026 h 74927"/>
                <a:gd name="connsiteX13" fmla="*/ 108007 w 135734"/>
                <a:gd name="connsiteY13" fmla="*/ 11026 h 74927"/>
                <a:gd name="connsiteX14" fmla="*/ 108007 w 135734"/>
                <a:gd name="connsiteY14" fmla="*/ 19796 h 74927"/>
                <a:gd name="connsiteX15" fmla="*/ 67964 w 135734"/>
                <a:gd name="connsiteY15" fmla="*/ 19796 h 74927"/>
                <a:gd name="connsiteX16" fmla="*/ 67964 w 135734"/>
                <a:gd name="connsiteY16" fmla="*/ 11026 h 74927"/>
                <a:gd name="connsiteX17" fmla="*/ 53327 w 135734"/>
                <a:gd name="connsiteY17" fmla="*/ 19860 h 74927"/>
                <a:gd name="connsiteX18" fmla="*/ 13928 w 135734"/>
                <a:gd name="connsiteY18" fmla="*/ 19796 h 74927"/>
                <a:gd name="connsiteX19" fmla="*/ 13928 w 135734"/>
                <a:gd name="connsiteY19" fmla="*/ 11026 h 74927"/>
                <a:gd name="connsiteX20" fmla="*/ 53327 w 135734"/>
                <a:gd name="connsiteY20" fmla="*/ 11026 h 74927"/>
                <a:gd name="connsiteX21" fmla="*/ 53327 w 135734"/>
                <a:gd name="connsiteY21" fmla="*/ 19860 h 74927"/>
                <a:gd name="connsiteX22" fmla="*/ 53327 w 135734"/>
                <a:gd name="connsiteY22" fmla="*/ 40559 h 74927"/>
                <a:gd name="connsiteX23" fmla="*/ 13928 w 135734"/>
                <a:gd name="connsiteY23" fmla="*/ 40559 h 74927"/>
                <a:gd name="connsiteX24" fmla="*/ 13928 w 135734"/>
                <a:gd name="connsiteY24" fmla="*/ 30177 h 74927"/>
                <a:gd name="connsiteX25" fmla="*/ 53327 w 135734"/>
                <a:gd name="connsiteY25" fmla="*/ 30177 h 74927"/>
                <a:gd name="connsiteX26" fmla="*/ 53327 w 135734"/>
                <a:gd name="connsiteY26" fmla="*/ 40559 h 74927"/>
                <a:gd name="connsiteX27" fmla="*/ 121935 w 135734"/>
                <a:gd name="connsiteY27" fmla="*/ 0 h 74927"/>
                <a:gd name="connsiteX28" fmla="*/ 0 w 135734"/>
                <a:gd name="connsiteY28" fmla="*/ 0 h 74927"/>
                <a:gd name="connsiteX29" fmla="*/ 0 w 135734"/>
                <a:gd name="connsiteY29" fmla="*/ 61064 h 74927"/>
                <a:gd name="connsiteX30" fmla="*/ 13993 w 135734"/>
                <a:gd name="connsiteY30" fmla="*/ 61064 h 74927"/>
                <a:gd name="connsiteX31" fmla="*/ 13993 w 135734"/>
                <a:gd name="connsiteY31" fmla="*/ 51908 h 74927"/>
                <a:gd name="connsiteX32" fmla="*/ 53391 w 135734"/>
                <a:gd name="connsiteY32" fmla="*/ 51908 h 74927"/>
                <a:gd name="connsiteX33" fmla="*/ 53391 w 135734"/>
                <a:gd name="connsiteY33" fmla="*/ 63128 h 74927"/>
                <a:gd name="connsiteX34" fmla="*/ 69705 w 135734"/>
                <a:gd name="connsiteY34" fmla="*/ 74928 h 74927"/>
                <a:gd name="connsiteX35" fmla="*/ 112843 w 135734"/>
                <a:gd name="connsiteY35" fmla="*/ 74928 h 74927"/>
                <a:gd name="connsiteX36" fmla="*/ 134574 w 135734"/>
                <a:gd name="connsiteY36" fmla="*/ 60033 h 74927"/>
                <a:gd name="connsiteX37" fmla="*/ 135735 w 135734"/>
                <a:gd name="connsiteY37" fmla="*/ 48490 h 74927"/>
                <a:gd name="connsiteX38" fmla="*/ 122000 w 135734"/>
                <a:gd name="connsiteY38" fmla="*/ 43332 h 74927"/>
                <a:gd name="connsiteX39" fmla="*/ 122000 w 135734"/>
                <a:gd name="connsiteY39" fmla="*/ 0 h 7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5734" h="74927">
                  <a:moveTo>
                    <a:pt x="119421" y="56744"/>
                  </a:moveTo>
                  <a:cubicBezTo>
                    <a:pt x="118905" y="58936"/>
                    <a:pt x="117615" y="62547"/>
                    <a:pt x="110716" y="62547"/>
                  </a:cubicBezTo>
                  <a:lnTo>
                    <a:pt x="74090" y="62547"/>
                  </a:lnTo>
                  <a:cubicBezTo>
                    <a:pt x="68802" y="62547"/>
                    <a:pt x="68028" y="60742"/>
                    <a:pt x="68028" y="57776"/>
                  </a:cubicBezTo>
                  <a:lnTo>
                    <a:pt x="68028" y="51972"/>
                  </a:lnTo>
                  <a:lnTo>
                    <a:pt x="120194" y="51972"/>
                  </a:lnTo>
                  <a:cubicBezTo>
                    <a:pt x="120130" y="51972"/>
                    <a:pt x="119679" y="55454"/>
                    <a:pt x="119421" y="56744"/>
                  </a:cubicBezTo>
                  <a:moveTo>
                    <a:pt x="67964" y="30113"/>
                  </a:moveTo>
                  <a:lnTo>
                    <a:pt x="108007" y="30113"/>
                  </a:lnTo>
                  <a:lnTo>
                    <a:pt x="108007" y="40495"/>
                  </a:lnTo>
                  <a:lnTo>
                    <a:pt x="67964" y="40495"/>
                  </a:lnTo>
                  <a:lnTo>
                    <a:pt x="67964" y="30113"/>
                  </a:lnTo>
                  <a:close/>
                  <a:moveTo>
                    <a:pt x="67964" y="11026"/>
                  </a:moveTo>
                  <a:lnTo>
                    <a:pt x="108007" y="11026"/>
                  </a:lnTo>
                  <a:lnTo>
                    <a:pt x="108007" y="19796"/>
                  </a:lnTo>
                  <a:lnTo>
                    <a:pt x="67964" y="19796"/>
                  </a:lnTo>
                  <a:lnTo>
                    <a:pt x="67964" y="11026"/>
                  </a:lnTo>
                  <a:close/>
                  <a:moveTo>
                    <a:pt x="53327" y="19860"/>
                  </a:moveTo>
                  <a:lnTo>
                    <a:pt x="13928" y="19796"/>
                  </a:lnTo>
                  <a:lnTo>
                    <a:pt x="13928" y="11026"/>
                  </a:lnTo>
                  <a:lnTo>
                    <a:pt x="53327" y="11026"/>
                  </a:lnTo>
                  <a:lnTo>
                    <a:pt x="53327" y="19860"/>
                  </a:lnTo>
                  <a:moveTo>
                    <a:pt x="53327" y="40559"/>
                  </a:moveTo>
                  <a:lnTo>
                    <a:pt x="13928" y="40559"/>
                  </a:lnTo>
                  <a:lnTo>
                    <a:pt x="13928" y="30177"/>
                  </a:lnTo>
                  <a:lnTo>
                    <a:pt x="53327" y="30177"/>
                  </a:lnTo>
                  <a:lnTo>
                    <a:pt x="53327" y="40559"/>
                  </a:lnTo>
                  <a:close/>
                  <a:moveTo>
                    <a:pt x="121935" y="0"/>
                  </a:moveTo>
                  <a:lnTo>
                    <a:pt x="0" y="0"/>
                  </a:lnTo>
                  <a:lnTo>
                    <a:pt x="0" y="61064"/>
                  </a:lnTo>
                  <a:lnTo>
                    <a:pt x="13993" y="61064"/>
                  </a:lnTo>
                  <a:lnTo>
                    <a:pt x="13993" y="51908"/>
                  </a:lnTo>
                  <a:lnTo>
                    <a:pt x="53391" y="51908"/>
                  </a:lnTo>
                  <a:lnTo>
                    <a:pt x="53391" y="63128"/>
                  </a:lnTo>
                  <a:cubicBezTo>
                    <a:pt x="53391" y="71639"/>
                    <a:pt x="58614" y="74928"/>
                    <a:pt x="69705" y="74928"/>
                  </a:cubicBezTo>
                  <a:lnTo>
                    <a:pt x="112843" y="74928"/>
                  </a:lnTo>
                  <a:cubicBezTo>
                    <a:pt x="112843" y="74928"/>
                    <a:pt x="133220" y="74347"/>
                    <a:pt x="134574" y="60033"/>
                  </a:cubicBezTo>
                  <a:lnTo>
                    <a:pt x="135735" y="48490"/>
                  </a:lnTo>
                  <a:lnTo>
                    <a:pt x="122000" y="43332"/>
                  </a:lnTo>
                  <a:lnTo>
                    <a:pt x="122000" y="0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E91E8241-7656-4BC0-91E2-A2E7E301BE82}"/>
                </a:ext>
              </a:extLst>
            </p:cNvPr>
            <p:cNvSpPr/>
            <p:nvPr/>
          </p:nvSpPr>
          <p:spPr>
            <a:xfrm>
              <a:off x="4264872" y="4973715"/>
              <a:ext cx="141860" cy="62353"/>
            </a:xfrm>
            <a:custGeom>
              <a:avLst/>
              <a:gdLst>
                <a:gd name="connsiteX0" fmla="*/ 13735 w 141860"/>
                <a:gd name="connsiteY0" fmla="*/ 31338 h 62353"/>
                <a:gd name="connsiteX1" fmla="*/ 62741 w 141860"/>
                <a:gd name="connsiteY1" fmla="*/ 31338 h 62353"/>
                <a:gd name="connsiteX2" fmla="*/ 62741 w 141860"/>
                <a:gd name="connsiteY2" fmla="*/ 62354 h 62353"/>
                <a:gd name="connsiteX3" fmla="*/ 77314 w 141860"/>
                <a:gd name="connsiteY3" fmla="*/ 62354 h 62353"/>
                <a:gd name="connsiteX4" fmla="*/ 77314 w 141860"/>
                <a:gd name="connsiteY4" fmla="*/ 31338 h 62353"/>
                <a:gd name="connsiteX5" fmla="*/ 128126 w 141860"/>
                <a:gd name="connsiteY5" fmla="*/ 31338 h 62353"/>
                <a:gd name="connsiteX6" fmla="*/ 128126 w 141860"/>
                <a:gd name="connsiteY6" fmla="*/ 57002 h 62353"/>
                <a:gd name="connsiteX7" fmla="*/ 141860 w 141860"/>
                <a:gd name="connsiteY7" fmla="*/ 57002 h 62353"/>
                <a:gd name="connsiteX8" fmla="*/ 141860 w 141860"/>
                <a:gd name="connsiteY8" fmla="*/ 19473 h 62353"/>
                <a:gd name="connsiteX9" fmla="*/ 77314 w 141860"/>
                <a:gd name="connsiteY9" fmla="*/ 19473 h 62353"/>
                <a:gd name="connsiteX10" fmla="*/ 77314 w 141860"/>
                <a:gd name="connsiteY10" fmla="*/ 12123 h 62353"/>
                <a:gd name="connsiteX11" fmla="*/ 134122 w 141860"/>
                <a:gd name="connsiteY11" fmla="*/ 12123 h 62353"/>
                <a:gd name="connsiteX12" fmla="*/ 134122 w 141860"/>
                <a:gd name="connsiteY12" fmla="*/ 0 h 62353"/>
                <a:gd name="connsiteX13" fmla="*/ 7029 w 141860"/>
                <a:gd name="connsiteY13" fmla="*/ 0 h 62353"/>
                <a:gd name="connsiteX14" fmla="*/ 7029 w 141860"/>
                <a:gd name="connsiteY14" fmla="*/ 12123 h 62353"/>
                <a:gd name="connsiteX15" fmla="*/ 62741 w 141860"/>
                <a:gd name="connsiteY15" fmla="*/ 12123 h 62353"/>
                <a:gd name="connsiteX16" fmla="*/ 62741 w 141860"/>
                <a:gd name="connsiteY16" fmla="*/ 19473 h 62353"/>
                <a:gd name="connsiteX17" fmla="*/ 0 w 141860"/>
                <a:gd name="connsiteY17" fmla="*/ 19473 h 62353"/>
                <a:gd name="connsiteX18" fmla="*/ 0 w 141860"/>
                <a:gd name="connsiteY18" fmla="*/ 57002 h 62353"/>
                <a:gd name="connsiteX19" fmla="*/ 13735 w 141860"/>
                <a:gd name="connsiteY19" fmla="*/ 57002 h 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1860" h="62353">
                  <a:moveTo>
                    <a:pt x="13735" y="31338"/>
                  </a:moveTo>
                  <a:lnTo>
                    <a:pt x="62741" y="31338"/>
                  </a:lnTo>
                  <a:lnTo>
                    <a:pt x="62741" y="62354"/>
                  </a:lnTo>
                  <a:lnTo>
                    <a:pt x="77314" y="62354"/>
                  </a:lnTo>
                  <a:lnTo>
                    <a:pt x="77314" y="31338"/>
                  </a:lnTo>
                  <a:lnTo>
                    <a:pt x="128126" y="31338"/>
                  </a:lnTo>
                  <a:lnTo>
                    <a:pt x="128126" y="57002"/>
                  </a:lnTo>
                  <a:lnTo>
                    <a:pt x="141860" y="57002"/>
                  </a:lnTo>
                  <a:lnTo>
                    <a:pt x="141860" y="19473"/>
                  </a:lnTo>
                  <a:lnTo>
                    <a:pt x="77314" y="19473"/>
                  </a:lnTo>
                  <a:lnTo>
                    <a:pt x="77314" y="12123"/>
                  </a:lnTo>
                  <a:lnTo>
                    <a:pt x="134122" y="12123"/>
                  </a:lnTo>
                  <a:lnTo>
                    <a:pt x="134122" y="0"/>
                  </a:lnTo>
                  <a:lnTo>
                    <a:pt x="7029" y="0"/>
                  </a:lnTo>
                  <a:lnTo>
                    <a:pt x="7029" y="12123"/>
                  </a:lnTo>
                  <a:lnTo>
                    <a:pt x="62741" y="12123"/>
                  </a:lnTo>
                  <a:lnTo>
                    <a:pt x="62741" y="19473"/>
                  </a:lnTo>
                  <a:lnTo>
                    <a:pt x="0" y="19473"/>
                  </a:lnTo>
                  <a:lnTo>
                    <a:pt x="0" y="57002"/>
                  </a:lnTo>
                  <a:lnTo>
                    <a:pt x="13735" y="5700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23504334-2337-4940-A5C2-5CC7F4632A80}"/>
                </a:ext>
              </a:extLst>
            </p:cNvPr>
            <p:cNvSpPr/>
            <p:nvPr/>
          </p:nvSpPr>
          <p:spPr>
            <a:xfrm>
              <a:off x="4417436" y="4966630"/>
              <a:ext cx="155143" cy="151016"/>
            </a:xfrm>
            <a:custGeom>
              <a:avLst/>
              <a:gdLst>
                <a:gd name="connsiteX0" fmla="*/ 106331 w 155143"/>
                <a:gd name="connsiteY0" fmla="*/ 67835 h 151016"/>
                <a:gd name="connsiteX1" fmla="*/ 118582 w 155143"/>
                <a:gd name="connsiteY1" fmla="*/ 67448 h 151016"/>
                <a:gd name="connsiteX2" fmla="*/ 123032 w 155143"/>
                <a:gd name="connsiteY2" fmla="*/ 77958 h 151016"/>
                <a:gd name="connsiteX3" fmla="*/ 107878 w 155143"/>
                <a:gd name="connsiteY3" fmla="*/ 77958 h 151016"/>
                <a:gd name="connsiteX4" fmla="*/ 106331 w 155143"/>
                <a:gd name="connsiteY4" fmla="*/ 67835 h 151016"/>
                <a:gd name="connsiteX5" fmla="*/ 105170 w 155143"/>
                <a:gd name="connsiteY5" fmla="*/ 56615 h 151016"/>
                <a:gd name="connsiteX6" fmla="*/ 103687 w 155143"/>
                <a:gd name="connsiteY6" fmla="*/ 26180 h 151016"/>
                <a:gd name="connsiteX7" fmla="*/ 119872 w 155143"/>
                <a:gd name="connsiteY7" fmla="*/ 45266 h 151016"/>
                <a:gd name="connsiteX8" fmla="*/ 110071 w 155143"/>
                <a:gd name="connsiteY8" fmla="*/ 56679 h 151016"/>
                <a:gd name="connsiteX9" fmla="*/ 105170 w 155143"/>
                <a:gd name="connsiteY9" fmla="*/ 56679 h 151016"/>
                <a:gd name="connsiteX10" fmla="*/ 51457 w 155143"/>
                <a:gd name="connsiteY10" fmla="*/ 59323 h 151016"/>
                <a:gd name="connsiteX11" fmla="*/ 47846 w 155143"/>
                <a:gd name="connsiteY11" fmla="*/ 59323 h 151016"/>
                <a:gd name="connsiteX12" fmla="*/ 47846 w 155143"/>
                <a:gd name="connsiteY12" fmla="*/ 64998 h 151016"/>
                <a:gd name="connsiteX13" fmla="*/ 35207 w 155143"/>
                <a:gd name="connsiteY13" fmla="*/ 45589 h 151016"/>
                <a:gd name="connsiteX14" fmla="*/ 47330 w 155143"/>
                <a:gd name="connsiteY14" fmla="*/ 45589 h 151016"/>
                <a:gd name="connsiteX15" fmla="*/ 47330 w 155143"/>
                <a:gd name="connsiteY15" fmla="*/ 35529 h 151016"/>
                <a:gd name="connsiteX16" fmla="*/ 59001 w 155143"/>
                <a:gd name="connsiteY16" fmla="*/ 48877 h 151016"/>
                <a:gd name="connsiteX17" fmla="*/ 51457 w 155143"/>
                <a:gd name="connsiteY17" fmla="*/ 59323 h 151016"/>
                <a:gd name="connsiteX18" fmla="*/ 42558 w 155143"/>
                <a:gd name="connsiteY18" fmla="*/ 81183 h 151016"/>
                <a:gd name="connsiteX19" fmla="*/ 48490 w 155143"/>
                <a:gd name="connsiteY19" fmla="*/ 71446 h 151016"/>
                <a:gd name="connsiteX20" fmla="*/ 78990 w 155143"/>
                <a:gd name="connsiteY20" fmla="*/ 68480 h 151016"/>
                <a:gd name="connsiteX21" fmla="*/ 81247 w 155143"/>
                <a:gd name="connsiteY21" fmla="*/ 74476 h 151016"/>
                <a:gd name="connsiteX22" fmla="*/ 92790 w 155143"/>
                <a:gd name="connsiteY22" fmla="*/ 69898 h 151016"/>
                <a:gd name="connsiteX23" fmla="*/ 93757 w 155143"/>
                <a:gd name="connsiteY23" fmla="*/ 78087 h 151016"/>
                <a:gd name="connsiteX24" fmla="*/ 44815 w 155143"/>
                <a:gd name="connsiteY24" fmla="*/ 78087 h 151016"/>
                <a:gd name="connsiteX25" fmla="*/ 44815 w 155143"/>
                <a:gd name="connsiteY25" fmla="*/ 91242 h 151016"/>
                <a:gd name="connsiteX26" fmla="*/ 57776 w 155143"/>
                <a:gd name="connsiteY26" fmla="*/ 91242 h 151016"/>
                <a:gd name="connsiteX27" fmla="*/ 39850 w 155143"/>
                <a:gd name="connsiteY27" fmla="*/ 135992 h 151016"/>
                <a:gd name="connsiteX28" fmla="*/ 50103 w 155143"/>
                <a:gd name="connsiteY28" fmla="*/ 148630 h 151016"/>
                <a:gd name="connsiteX29" fmla="*/ 69254 w 155143"/>
                <a:gd name="connsiteY29" fmla="*/ 112843 h 151016"/>
                <a:gd name="connsiteX30" fmla="*/ 86083 w 155143"/>
                <a:gd name="connsiteY30" fmla="*/ 124772 h 151016"/>
                <a:gd name="connsiteX31" fmla="*/ 93499 w 155143"/>
                <a:gd name="connsiteY31" fmla="*/ 112327 h 151016"/>
                <a:gd name="connsiteX32" fmla="*/ 72091 w 155143"/>
                <a:gd name="connsiteY32" fmla="*/ 97690 h 151016"/>
                <a:gd name="connsiteX33" fmla="*/ 72413 w 155143"/>
                <a:gd name="connsiteY33" fmla="*/ 91242 h 151016"/>
                <a:gd name="connsiteX34" fmla="*/ 96272 w 155143"/>
                <a:gd name="connsiteY34" fmla="*/ 91242 h 151016"/>
                <a:gd name="connsiteX35" fmla="*/ 105621 w 155143"/>
                <a:gd name="connsiteY35" fmla="*/ 117808 h 151016"/>
                <a:gd name="connsiteX36" fmla="*/ 72349 w 155143"/>
                <a:gd name="connsiteY36" fmla="*/ 134380 h 151016"/>
                <a:gd name="connsiteX37" fmla="*/ 80860 w 155143"/>
                <a:gd name="connsiteY37" fmla="*/ 147921 h 151016"/>
                <a:gd name="connsiteX38" fmla="*/ 113166 w 155143"/>
                <a:gd name="connsiteY38" fmla="*/ 130769 h 151016"/>
                <a:gd name="connsiteX39" fmla="*/ 125998 w 155143"/>
                <a:gd name="connsiteY39" fmla="*/ 144052 h 151016"/>
                <a:gd name="connsiteX40" fmla="*/ 145987 w 155143"/>
                <a:gd name="connsiteY40" fmla="*/ 143085 h 151016"/>
                <a:gd name="connsiteX41" fmla="*/ 155144 w 155143"/>
                <a:gd name="connsiteY41" fmla="*/ 126513 h 151016"/>
                <a:gd name="connsiteX42" fmla="*/ 143730 w 155143"/>
                <a:gd name="connsiteY42" fmla="*/ 114197 h 151016"/>
                <a:gd name="connsiteX43" fmla="*/ 137540 w 155143"/>
                <a:gd name="connsiteY43" fmla="*/ 127932 h 151016"/>
                <a:gd name="connsiteX44" fmla="*/ 127997 w 155143"/>
                <a:gd name="connsiteY44" fmla="*/ 126191 h 151016"/>
                <a:gd name="connsiteX45" fmla="*/ 124773 w 155143"/>
                <a:gd name="connsiteY45" fmla="*/ 121290 h 151016"/>
                <a:gd name="connsiteX46" fmla="*/ 140764 w 155143"/>
                <a:gd name="connsiteY46" fmla="*/ 101430 h 151016"/>
                <a:gd name="connsiteX47" fmla="*/ 128770 w 155143"/>
                <a:gd name="connsiteY47" fmla="*/ 92725 h 151016"/>
                <a:gd name="connsiteX48" fmla="*/ 116906 w 155143"/>
                <a:gd name="connsiteY48" fmla="*/ 109232 h 151016"/>
                <a:gd name="connsiteX49" fmla="*/ 110393 w 155143"/>
                <a:gd name="connsiteY49" fmla="*/ 91242 h 151016"/>
                <a:gd name="connsiteX50" fmla="*/ 152371 w 155143"/>
                <a:gd name="connsiteY50" fmla="*/ 91242 h 151016"/>
                <a:gd name="connsiteX51" fmla="*/ 152371 w 155143"/>
                <a:gd name="connsiteY51" fmla="*/ 78087 h 151016"/>
                <a:gd name="connsiteX52" fmla="*/ 137024 w 155143"/>
                <a:gd name="connsiteY52" fmla="*/ 78087 h 151016"/>
                <a:gd name="connsiteX53" fmla="*/ 131672 w 155143"/>
                <a:gd name="connsiteY53" fmla="*/ 66674 h 151016"/>
                <a:gd name="connsiteX54" fmla="*/ 141280 w 155143"/>
                <a:gd name="connsiteY54" fmla="*/ 65384 h 151016"/>
                <a:gd name="connsiteX55" fmla="*/ 143601 w 155143"/>
                <a:gd name="connsiteY55" fmla="*/ 71317 h 151016"/>
                <a:gd name="connsiteX56" fmla="*/ 153854 w 155143"/>
                <a:gd name="connsiteY56" fmla="*/ 67190 h 151016"/>
                <a:gd name="connsiteX57" fmla="*/ 146181 w 155143"/>
                <a:gd name="connsiteY57" fmla="*/ 44170 h 151016"/>
                <a:gd name="connsiteX58" fmla="*/ 135928 w 155143"/>
                <a:gd name="connsiteY58" fmla="*/ 47394 h 151016"/>
                <a:gd name="connsiteX59" fmla="*/ 138507 w 155143"/>
                <a:gd name="connsiteY59" fmla="*/ 55261 h 151016"/>
                <a:gd name="connsiteX60" fmla="*/ 125482 w 155143"/>
                <a:gd name="connsiteY60" fmla="*/ 56679 h 151016"/>
                <a:gd name="connsiteX61" fmla="*/ 149082 w 155143"/>
                <a:gd name="connsiteY61" fmla="*/ 26953 h 151016"/>
                <a:gd name="connsiteX62" fmla="*/ 138507 w 155143"/>
                <a:gd name="connsiteY62" fmla="*/ 20763 h 151016"/>
                <a:gd name="connsiteX63" fmla="*/ 128255 w 155143"/>
                <a:gd name="connsiteY63" fmla="*/ 35272 h 151016"/>
                <a:gd name="connsiteX64" fmla="*/ 123418 w 155143"/>
                <a:gd name="connsiteY64" fmla="*/ 29662 h 151016"/>
                <a:gd name="connsiteX65" fmla="*/ 137153 w 155143"/>
                <a:gd name="connsiteY65" fmla="*/ 7222 h 151016"/>
                <a:gd name="connsiteX66" fmla="*/ 125095 w 155143"/>
                <a:gd name="connsiteY66" fmla="*/ 1999 h 151016"/>
                <a:gd name="connsiteX67" fmla="*/ 115681 w 155143"/>
                <a:gd name="connsiteY67" fmla="*/ 19860 h 151016"/>
                <a:gd name="connsiteX68" fmla="*/ 111683 w 155143"/>
                <a:gd name="connsiteY68" fmla="*/ 16185 h 151016"/>
                <a:gd name="connsiteX69" fmla="*/ 103623 w 155143"/>
                <a:gd name="connsiteY69" fmla="*/ 25212 h 151016"/>
                <a:gd name="connsiteX70" fmla="*/ 102849 w 155143"/>
                <a:gd name="connsiteY70" fmla="*/ 193 h 151016"/>
                <a:gd name="connsiteX71" fmla="*/ 88792 w 155143"/>
                <a:gd name="connsiteY71" fmla="*/ 193 h 151016"/>
                <a:gd name="connsiteX72" fmla="*/ 92080 w 155143"/>
                <a:gd name="connsiteY72" fmla="*/ 66416 h 151016"/>
                <a:gd name="connsiteX73" fmla="*/ 85116 w 155143"/>
                <a:gd name="connsiteY73" fmla="*/ 46491 h 151016"/>
                <a:gd name="connsiteX74" fmla="*/ 75379 w 155143"/>
                <a:gd name="connsiteY74" fmla="*/ 49006 h 151016"/>
                <a:gd name="connsiteX75" fmla="*/ 77636 w 155143"/>
                <a:gd name="connsiteY75" fmla="*/ 57905 h 151016"/>
                <a:gd name="connsiteX76" fmla="*/ 65385 w 155143"/>
                <a:gd name="connsiteY76" fmla="*/ 59001 h 151016"/>
                <a:gd name="connsiteX77" fmla="*/ 88082 w 155143"/>
                <a:gd name="connsiteY77" fmla="*/ 27534 h 151016"/>
                <a:gd name="connsiteX78" fmla="*/ 77314 w 155143"/>
                <a:gd name="connsiteY78" fmla="*/ 21601 h 151016"/>
                <a:gd name="connsiteX79" fmla="*/ 67126 w 155143"/>
                <a:gd name="connsiteY79" fmla="*/ 38044 h 151016"/>
                <a:gd name="connsiteX80" fmla="*/ 62548 w 155143"/>
                <a:gd name="connsiteY80" fmla="*/ 32692 h 151016"/>
                <a:gd name="connsiteX81" fmla="*/ 76218 w 155143"/>
                <a:gd name="connsiteY81" fmla="*/ 7609 h 151016"/>
                <a:gd name="connsiteX82" fmla="*/ 64224 w 155143"/>
                <a:gd name="connsiteY82" fmla="*/ 3031 h 151016"/>
                <a:gd name="connsiteX83" fmla="*/ 53778 w 155143"/>
                <a:gd name="connsiteY83" fmla="*/ 23729 h 151016"/>
                <a:gd name="connsiteX84" fmla="*/ 49651 w 155143"/>
                <a:gd name="connsiteY84" fmla="*/ 20441 h 151016"/>
                <a:gd name="connsiteX85" fmla="*/ 42236 w 155143"/>
                <a:gd name="connsiteY85" fmla="*/ 31209 h 151016"/>
                <a:gd name="connsiteX86" fmla="*/ 34498 w 155143"/>
                <a:gd name="connsiteY86" fmla="*/ 31209 h 151016"/>
                <a:gd name="connsiteX87" fmla="*/ 34498 w 155143"/>
                <a:gd name="connsiteY87" fmla="*/ 0 h 151016"/>
                <a:gd name="connsiteX88" fmla="*/ 20441 w 155143"/>
                <a:gd name="connsiteY88" fmla="*/ 0 h 151016"/>
                <a:gd name="connsiteX89" fmla="*/ 20441 w 155143"/>
                <a:gd name="connsiteY89" fmla="*/ 31145 h 151016"/>
                <a:gd name="connsiteX90" fmla="*/ 4514 w 155143"/>
                <a:gd name="connsiteY90" fmla="*/ 31145 h 151016"/>
                <a:gd name="connsiteX91" fmla="*/ 4514 w 155143"/>
                <a:gd name="connsiteY91" fmla="*/ 45524 h 151016"/>
                <a:gd name="connsiteX92" fmla="*/ 20441 w 155143"/>
                <a:gd name="connsiteY92" fmla="*/ 45524 h 151016"/>
                <a:gd name="connsiteX93" fmla="*/ 0 w 155143"/>
                <a:gd name="connsiteY93" fmla="*/ 90855 h 151016"/>
                <a:gd name="connsiteX94" fmla="*/ 6255 w 155143"/>
                <a:gd name="connsiteY94" fmla="*/ 108587 h 151016"/>
                <a:gd name="connsiteX95" fmla="*/ 20441 w 155143"/>
                <a:gd name="connsiteY95" fmla="*/ 78539 h 151016"/>
                <a:gd name="connsiteX96" fmla="*/ 21344 w 155143"/>
                <a:gd name="connsiteY96" fmla="*/ 75702 h 151016"/>
                <a:gd name="connsiteX97" fmla="*/ 20441 w 155143"/>
                <a:gd name="connsiteY97" fmla="*/ 87437 h 151016"/>
                <a:gd name="connsiteX98" fmla="*/ 20441 w 155143"/>
                <a:gd name="connsiteY98" fmla="*/ 151016 h 151016"/>
                <a:gd name="connsiteX99" fmla="*/ 34498 w 155143"/>
                <a:gd name="connsiteY99" fmla="*/ 150952 h 151016"/>
                <a:gd name="connsiteX100" fmla="*/ 34498 w 155143"/>
                <a:gd name="connsiteY100" fmla="*/ 77507 h 151016"/>
                <a:gd name="connsiteX101" fmla="*/ 33595 w 155143"/>
                <a:gd name="connsiteY101" fmla="*/ 64482 h 151016"/>
                <a:gd name="connsiteX102" fmla="*/ 42558 w 155143"/>
                <a:gd name="connsiteY102" fmla="*/ 81183 h 15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5143" h="151016">
                  <a:moveTo>
                    <a:pt x="106331" y="67835"/>
                  </a:moveTo>
                  <a:lnTo>
                    <a:pt x="118582" y="67448"/>
                  </a:lnTo>
                  <a:lnTo>
                    <a:pt x="123032" y="77958"/>
                  </a:lnTo>
                  <a:lnTo>
                    <a:pt x="107878" y="77958"/>
                  </a:lnTo>
                  <a:cubicBezTo>
                    <a:pt x="107040" y="76024"/>
                    <a:pt x="106331" y="67835"/>
                    <a:pt x="106331" y="67835"/>
                  </a:cubicBezTo>
                  <a:moveTo>
                    <a:pt x="105170" y="56615"/>
                  </a:moveTo>
                  <a:cubicBezTo>
                    <a:pt x="104138" y="47394"/>
                    <a:pt x="103687" y="26180"/>
                    <a:pt x="103687" y="26180"/>
                  </a:cubicBezTo>
                  <a:cubicBezTo>
                    <a:pt x="111425" y="32821"/>
                    <a:pt x="119872" y="45266"/>
                    <a:pt x="119872" y="45266"/>
                  </a:cubicBezTo>
                  <a:cubicBezTo>
                    <a:pt x="115745" y="51908"/>
                    <a:pt x="110071" y="56679"/>
                    <a:pt x="110071" y="56679"/>
                  </a:cubicBezTo>
                  <a:lnTo>
                    <a:pt x="105170" y="56679"/>
                  </a:lnTo>
                  <a:moveTo>
                    <a:pt x="51457" y="59323"/>
                  </a:moveTo>
                  <a:lnTo>
                    <a:pt x="47846" y="59323"/>
                  </a:lnTo>
                  <a:lnTo>
                    <a:pt x="47846" y="64998"/>
                  </a:lnTo>
                  <a:cubicBezTo>
                    <a:pt x="41526" y="60613"/>
                    <a:pt x="35207" y="45589"/>
                    <a:pt x="35207" y="45589"/>
                  </a:cubicBezTo>
                  <a:lnTo>
                    <a:pt x="47330" y="45589"/>
                  </a:lnTo>
                  <a:lnTo>
                    <a:pt x="47330" y="35529"/>
                  </a:lnTo>
                  <a:cubicBezTo>
                    <a:pt x="50231" y="37335"/>
                    <a:pt x="59001" y="48877"/>
                    <a:pt x="59001" y="48877"/>
                  </a:cubicBezTo>
                  <a:cubicBezTo>
                    <a:pt x="57260" y="52940"/>
                    <a:pt x="51457" y="59323"/>
                    <a:pt x="51457" y="59323"/>
                  </a:cubicBezTo>
                  <a:moveTo>
                    <a:pt x="42558" y="81183"/>
                  </a:moveTo>
                  <a:lnTo>
                    <a:pt x="48490" y="71446"/>
                  </a:lnTo>
                  <a:lnTo>
                    <a:pt x="78990" y="68480"/>
                  </a:lnTo>
                  <a:lnTo>
                    <a:pt x="81247" y="74476"/>
                  </a:lnTo>
                  <a:lnTo>
                    <a:pt x="92790" y="69898"/>
                  </a:lnTo>
                  <a:cubicBezTo>
                    <a:pt x="93370" y="73703"/>
                    <a:pt x="93757" y="78087"/>
                    <a:pt x="93757" y="78087"/>
                  </a:cubicBezTo>
                  <a:lnTo>
                    <a:pt x="44815" y="78087"/>
                  </a:lnTo>
                  <a:lnTo>
                    <a:pt x="44815" y="91242"/>
                  </a:lnTo>
                  <a:lnTo>
                    <a:pt x="57776" y="91242"/>
                  </a:lnTo>
                  <a:cubicBezTo>
                    <a:pt x="57905" y="119678"/>
                    <a:pt x="39850" y="135992"/>
                    <a:pt x="39850" y="135992"/>
                  </a:cubicBezTo>
                  <a:lnTo>
                    <a:pt x="50103" y="148630"/>
                  </a:lnTo>
                  <a:cubicBezTo>
                    <a:pt x="63644" y="136121"/>
                    <a:pt x="69254" y="112843"/>
                    <a:pt x="69254" y="112843"/>
                  </a:cubicBezTo>
                  <a:cubicBezTo>
                    <a:pt x="76411" y="115487"/>
                    <a:pt x="86083" y="124772"/>
                    <a:pt x="86083" y="124772"/>
                  </a:cubicBezTo>
                  <a:lnTo>
                    <a:pt x="93499" y="112327"/>
                  </a:lnTo>
                  <a:cubicBezTo>
                    <a:pt x="88663" y="107298"/>
                    <a:pt x="72091" y="97690"/>
                    <a:pt x="72091" y="97690"/>
                  </a:cubicBezTo>
                  <a:lnTo>
                    <a:pt x="72413" y="91242"/>
                  </a:lnTo>
                  <a:lnTo>
                    <a:pt x="96272" y="91242"/>
                  </a:lnTo>
                  <a:cubicBezTo>
                    <a:pt x="100012" y="107491"/>
                    <a:pt x="105621" y="117808"/>
                    <a:pt x="105621" y="117808"/>
                  </a:cubicBezTo>
                  <a:cubicBezTo>
                    <a:pt x="95885" y="126900"/>
                    <a:pt x="72349" y="134380"/>
                    <a:pt x="72349" y="134380"/>
                  </a:cubicBezTo>
                  <a:lnTo>
                    <a:pt x="80860" y="147921"/>
                  </a:lnTo>
                  <a:cubicBezTo>
                    <a:pt x="95111" y="144117"/>
                    <a:pt x="113166" y="130769"/>
                    <a:pt x="113166" y="130769"/>
                  </a:cubicBezTo>
                  <a:cubicBezTo>
                    <a:pt x="117486" y="136701"/>
                    <a:pt x="125998" y="144052"/>
                    <a:pt x="125998" y="144052"/>
                  </a:cubicBezTo>
                  <a:cubicBezTo>
                    <a:pt x="139152" y="153402"/>
                    <a:pt x="145987" y="143085"/>
                    <a:pt x="145987" y="143085"/>
                  </a:cubicBezTo>
                  <a:cubicBezTo>
                    <a:pt x="150114" y="137733"/>
                    <a:pt x="155144" y="126513"/>
                    <a:pt x="155144" y="126513"/>
                  </a:cubicBezTo>
                  <a:lnTo>
                    <a:pt x="143730" y="114197"/>
                  </a:lnTo>
                  <a:cubicBezTo>
                    <a:pt x="141409" y="121290"/>
                    <a:pt x="137540" y="127932"/>
                    <a:pt x="137540" y="127932"/>
                  </a:cubicBezTo>
                  <a:cubicBezTo>
                    <a:pt x="133091" y="133026"/>
                    <a:pt x="127997" y="126191"/>
                    <a:pt x="127997" y="126191"/>
                  </a:cubicBezTo>
                  <a:cubicBezTo>
                    <a:pt x="125031" y="122902"/>
                    <a:pt x="124773" y="121290"/>
                    <a:pt x="124773" y="121290"/>
                  </a:cubicBezTo>
                  <a:cubicBezTo>
                    <a:pt x="132188" y="114068"/>
                    <a:pt x="140764" y="101430"/>
                    <a:pt x="140764" y="101430"/>
                  </a:cubicBezTo>
                  <a:lnTo>
                    <a:pt x="128770" y="92725"/>
                  </a:lnTo>
                  <a:cubicBezTo>
                    <a:pt x="126772" y="98077"/>
                    <a:pt x="116906" y="109232"/>
                    <a:pt x="116906" y="109232"/>
                  </a:cubicBezTo>
                  <a:cubicBezTo>
                    <a:pt x="112392" y="102719"/>
                    <a:pt x="110393" y="91242"/>
                    <a:pt x="110393" y="91242"/>
                  </a:cubicBezTo>
                  <a:lnTo>
                    <a:pt x="152371" y="91242"/>
                  </a:lnTo>
                  <a:lnTo>
                    <a:pt x="152371" y="78087"/>
                  </a:lnTo>
                  <a:lnTo>
                    <a:pt x="137024" y="78087"/>
                  </a:lnTo>
                  <a:cubicBezTo>
                    <a:pt x="133542" y="71639"/>
                    <a:pt x="131672" y="66674"/>
                    <a:pt x="131672" y="66674"/>
                  </a:cubicBezTo>
                  <a:lnTo>
                    <a:pt x="141280" y="65384"/>
                  </a:lnTo>
                  <a:cubicBezTo>
                    <a:pt x="142247" y="67448"/>
                    <a:pt x="143601" y="71317"/>
                    <a:pt x="143601" y="71317"/>
                  </a:cubicBezTo>
                  <a:lnTo>
                    <a:pt x="153854" y="67190"/>
                  </a:lnTo>
                  <a:cubicBezTo>
                    <a:pt x="151017" y="55325"/>
                    <a:pt x="150501" y="55261"/>
                    <a:pt x="146181" y="44170"/>
                  </a:cubicBezTo>
                  <a:lnTo>
                    <a:pt x="135928" y="47394"/>
                  </a:lnTo>
                  <a:lnTo>
                    <a:pt x="138507" y="55261"/>
                  </a:lnTo>
                  <a:lnTo>
                    <a:pt x="125482" y="56679"/>
                  </a:lnTo>
                  <a:cubicBezTo>
                    <a:pt x="129351" y="52746"/>
                    <a:pt x="146181" y="31209"/>
                    <a:pt x="149082" y="26953"/>
                  </a:cubicBezTo>
                  <a:lnTo>
                    <a:pt x="138507" y="20763"/>
                  </a:lnTo>
                  <a:cubicBezTo>
                    <a:pt x="137798" y="22117"/>
                    <a:pt x="129544" y="33595"/>
                    <a:pt x="128255" y="35272"/>
                  </a:cubicBezTo>
                  <a:lnTo>
                    <a:pt x="123418" y="29662"/>
                  </a:lnTo>
                  <a:cubicBezTo>
                    <a:pt x="130060" y="20570"/>
                    <a:pt x="137153" y="7222"/>
                    <a:pt x="137153" y="7222"/>
                  </a:cubicBezTo>
                  <a:lnTo>
                    <a:pt x="125095" y="1999"/>
                  </a:lnTo>
                  <a:cubicBezTo>
                    <a:pt x="123870" y="4965"/>
                    <a:pt x="119292" y="15089"/>
                    <a:pt x="115681" y="19860"/>
                  </a:cubicBezTo>
                  <a:cubicBezTo>
                    <a:pt x="114713" y="18829"/>
                    <a:pt x="111683" y="16185"/>
                    <a:pt x="111683" y="16185"/>
                  </a:cubicBezTo>
                  <a:lnTo>
                    <a:pt x="103623" y="25212"/>
                  </a:lnTo>
                  <a:lnTo>
                    <a:pt x="102849" y="193"/>
                  </a:lnTo>
                  <a:lnTo>
                    <a:pt x="88792" y="193"/>
                  </a:lnTo>
                  <a:cubicBezTo>
                    <a:pt x="88792" y="32628"/>
                    <a:pt x="92080" y="66416"/>
                    <a:pt x="92080" y="66416"/>
                  </a:cubicBezTo>
                  <a:cubicBezTo>
                    <a:pt x="87695" y="56035"/>
                    <a:pt x="85116" y="46491"/>
                    <a:pt x="85116" y="46491"/>
                  </a:cubicBezTo>
                  <a:lnTo>
                    <a:pt x="75379" y="49006"/>
                  </a:lnTo>
                  <a:lnTo>
                    <a:pt x="77636" y="57905"/>
                  </a:lnTo>
                  <a:lnTo>
                    <a:pt x="65385" y="59001"/>
                  </a:lnTo>
                  <a:cubicBezTo>
                    <a:pt x="72736" y="50489"/>
                    <a:pt x="88082" y="27534"/>
                    <a:pt x="88082" y="27534"/>
                  </a:cubicBezTo>
                  <a:lnTo>
                    <a:pt x="77314" y="21601"/>
                  </a:lnTo>
                  <a:cubicBezTo>
                    <a:pt x="74219" y="26309"/>
                    <a:pt x="67126" y="38044"/>
                    <a:pt x="67126" y="38044"/>
                  </a:cubicBezTo>
                  <a:lnTo>
                    <a:pt x="62548" y="32692"/>
                  </a:lnTo>
                  <a:cubicBezTo>
                    <a:pt x="69834" y="21601"/>
                    <a:pt x="76218" y="7609"/>
                    <a:pt x="76218" y="7609"/>
                  </a:cubicBezTo>
                  <a:lnTo>
                    <a:pt x="64224" y="3031"/>
                  </a:lnTo>
                  <a:cubicBezTo>
                    <a:pt x="58937" y="15411"/>
                    <a:pt x="53778" y="23729"/>
                    <a:pt x="53778" y="23729"/>
                  </a:cubicBezTo>
                  <a:cubicBezTo>
                    <a:pt x="52940" y="22440"/>
                    <a:pt x="49651" y="20441"/>
                    <a:pt x="49651" y="20441"/>
                  </a:cubicBezTo>
                  <a:lnTo>
                    <a:pt x="42236" y="31209"/>
                  </a:lnTo>
                  <a:lnTo>
                    <a:pt x="34498" y="31209"/>
                  </a:lnTo>
                  <a:lnTo>
                    <a:pt x="34498" y="0"/>
                  </a:lnTo>
                  <a:lnTo>
                    <a:pt x="20441" y="0"/>
                  </a:lnTo>
                  <a:lnTo>
                    <a:pt x="20441" y="31145"/>
                  </a:lnTo>
                  <a:lnTo>
                    <a:pt x="4514" y="31145"/>
                  </a:lnTo>
                  <a:lnTo>
                    <a:pt x="4514" y="45524"/>
                  </a:lnTo>
                  <a:lnTo>
                    <a:pt x="20441" y="45524"/>
                  </a:lnTo>
                  <a:cubicBezTo>
                    <a:pt x="20441" y="45524"/>
                    <a:pt x="14122" y="71059"/>
                    <a:pt x="0" y="90855"/>
                  </a:cubicBezTo>
                  <a:lnTo>
                    <a:pt x="6255" y="108587"/>
                  </a:lnTo>
                  <a:cubicBezTo>
                    <a:pt x="6255" y="108587"/>
                    <a:pt x="13799" y="97625"/>
                    <a:pt x="20441" y="78539"/>
                  </a:cubicBezTo>
                  <a:cubicBezTo>
                    <a:pt x="20763" y="77829"/>
                    <a:pt x="21344" y="75702"/>
                    <a:pt x="21344" y="75702"/>
                  </a:cubicBezTo>
                  <a:cubicBezTo>
                    <a:pt x="21344" y="75702"/>
                    <a:pt x="20634" y="83762"/>
                    <a:pt x="20441" y="87437"/>
                  </a:cubicBezTo>
                  <a:lnTo>
                    <a:pt x="20441" y="151016"/>
                  </a:lnTo>
                  <a:lnTo>
                    <a:pt x="34498" y="150952"/>
                  </a:lnTo>
                  <a:lnTo>
                    <a:pt x="34498" y="77507"/>
                  </a:lnTo>
                  <a:cubicBezTo>
                    <a:pt x="34498" y="74928"/>
                    <a:pt x="33595" y="64482"/>
                    <a:pt x="33595" y="64482"/>
                  </a:cubicBezTo>
                  <a:cubicBezTo>
                    <a:pt x="34885" y="68351"/>
                    <a:pt x="34562" y="68222"/>
                    <a:pt x="42558" y="81183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F252332F-5880-46DA-8D45-4B363A3981DB}"/>
                </a:ext>
              </a:extLst>
            </p:cNvPr>
            <p:cNvSpPr/>
            <p:nvPr/>
          </p:nvSpPr>
          <p:spPr>
            <a:xfrm>
              <a:off x="4578641" y="4966308"/>
              <a:ext cx="155594" cy="151338"/>
            </a:xfrm>
            <a:custGeom>
              <a:avLst/>
              <a:gdLst>
                <a:gd name="connsiteX0" fmla="*/ 96916 w 155594"/>
                <a:gd name="connsiteY0" fmla="*/ 59775 h 151338"/>
                <a:gd name="connsiteX1" fmla="*/ 58227 w 155594"/>
                <a:gd name="connsiteY1" fmla="*/ 59775 h 151338"/>
                <a:gd name="connsiteX2" fmla="*/ 58227 w 155594"/>
                <a:gd name="connsiteY2" fmla="*/ 71962 h 151338"/>
                <a:gd name="connsiteX3" fmla="*/ 42365 w 155594"/>
                <a:gd name="connsiteY3" fmla="*/ 46040 h 151338"/>
                <a:gd name="connsiteX4" fmla="*/ 55906 w 155594"/>
                <a:gd name="connsiteY4" fmla="*/ 46040 h 151338"/>
                <a:gd name="connsiteX5" fmla="*/ 55906 w 155594"/>
                <a:gd name="connsiteY5" fmla="*/ 45524 h 151338"/>
                <a:gd name="connsiteX6" fmla="*/ 67771 w 155594"/>
                <a:gd name="connsiteY6" fmla="*/ 55325 h 151338"/>
                <a:gd name="connsiteX7" fmla="*/ 76734 w 155594"/>
                <a:gd name="connsiteY7" fmla="*/ 39011 h 151338"/>
                <a:gd name="connsiteX8" fmla="*/ 96916 w 155594"/>
                <a:gd name="connsiteY8" fmla="*/ 39011 h 151338"/>
                <a:gd name="connsiteX9" fmla="*/ 96916 w 155594"/>
                <a:gd name="connsiteY9" fmla="*/ 59775 h 151338"/>
                <a:gd name="connsiteX10" fmla="*/ 28243 w 155594"/>
                <a:gd name="connsiteY10" fmla="*/ 71897 h 151338"/>
                <a:gd name="connsiteX11" fmla="*/ 27340 w 155594"/>
                <a:gd name="connsiteY11" fmla="*/ 84471 h 151338"/>
                <a:gd name="connsiteX12" fmla="*/ 27340 w 155594"/>
                <a:gd name="connsiteY12" fmla="*/ 151339 h 151338"/>
                <a:gd name="connsiteX13" fmla="*/ 41913 w 155594"/>
                <a:gd name="connsiteY13" fmla="*/ 151339 h 151338"/>
                <a:gd name="connsiteX14" fmla="*/ 41913 w 155594"/>
                <a:gd name="connsiteY14" fmla="*/ 78345 h 151338"/>
                <a:gd name="connsiteX15" fmla="*/ 41011 w 155594"/>
                <a:gd name="connsiteY15" fmla="*/ 65900 h 151338"/>
                <a:gd name="connsiteX16" fmla="*/ 55454 w 155594"/>
                <a:gd name="connsiteY16" fmla="*/ 90145 h 151338"/>
                <a:gd name="connsiteX17" fmla="*/ 63192 w 155594"/>
                <a:gd name="connsiteY17" fmla="*/ 76991 h 151338"/>
                <a:gd name="connsiteX18" fmla="*/ 60097 w 155594"/>
                <a:gd name="connsiteY18" fmla="*/ 73961 h 151338"/>
                <a:gd name="connsiteX19" fmla="*/ 92080 w 155594"/>
                <a:gd name="connsiteY19" fmla="*/ 73961 h 151338"/>
                <a:gd name="connsiteX20" fmla="*/ 49200 w 155594"/>
                <a:gd name="connsiteY20" fmla="*/ 125610 h 151338"/>
                <a:gd name="connsiteX21" fmla="*/ 59001 w 155594"/>
                <a:gd name="connsiteY21" fmla="*/ 137926 h 151338"/>
                <a:gd name="connsiteX22" fmla="*/ 96852 w 155594"/>
                <a:gd name="connsiteY22" fmla="*/ 92144 h 151338"/>
                <a:gd name="connsiteX23" fmla="*/ 96852 w 155594"/>
                <a:gd name="connsiteY23" fmla="*/ 151081 h 151338"/>
                <a:gd name="connsiteX24" fmla="*/ 110716 w 155594"/>
                <a:gd name="connsiteY24" fmla="*/ 151081 h 151338"/>
                <a:gd name="connsiteX25" fmla="*/ 110716 w 155594"/>
                <a:gd name="connsiteY25" fmla="*/ 91435 h 151338"/>
                <a:gd name="connsiteX26" fmla="*/ 146632 w 155594"/>
                <a:gd name="connsiteY26" fmla="*/ 136379 h 151338"/>
                <a:gd name="connsiteX27" fmla="*/ 155595 w 155594"/>
                <a:gd name="connsiteY27" fmla="*/ 122064 h 151338"/>
                <a:gd name="connsiteX28" fmla="*/ 114971 w 155594"/>
                <a:gd name="connsiteY28" fmla="*/ 73574 h 151338"/>
                <a:gd name="connsiteX29" fmla="*/ 152177 w 155594"/>
                <a:gd name="connsiteY29" fmla="*/ 73574 h 151338"/>
                <a:gd name="connsiteX30" fmla="*/ 152177 w 155594"/>
                <a:gd name="connsiteY30" fmla="*/ 59775 h 151338"/>
                <a:gd name="connsiteX31" fmla="*/ 110716 w 155594"/>
                <a:gd name="connsiteY31" fmla="*/ 59775 h 151338"/>
                <a:gd name="connsiteX32" fmla="*/ 110716 w 155594"/>
                <a:gd name="connsiteY32" fmla="*/ 39011 h 151338"/>
                <a:gd name="connsiteX33" fmla="*/ 144891 w 155594"/>
                <a:gd name="connsiteY33" fmla="*/ 39011 h 151338"/>
                <a:gd name="connsiteX34" fmla="*/ 144891 w 155594"/>
                <a:gd name="connsiteY34" fmla="*/ 25212 h 151338"/>
                <a:gd name="connsiteX35" fmla="*/ 110716 w 155594"/>
                <a:gd name="connsiteY35" fmla="*/ 25212 h 151338"/>
                <a:gd name="connsiteX36" fmla="*/ 110716 w 155594"/>
                <a:gd name="connsiteY36" fmla="*/ 0 h 151338"/>
                <a:gd name="connsiteX37" fmla="*/ 96852 w 155594"/>
                <a:gd name="connsiteY37" fmla="*/ 0 h 151338"/>
                <a:gd name="connsiteX38" fmla="*/ 96852 w 155594"/>
                <a:gd name="connsiteY38" fmla="*/ 25212 h 151338"/>
                <a:gd name="connsiteX39" fmla="*/ 81505 w 155594"/>
                <a:gd name="connsiteY39" fmla="*/ 25212 h 151338"/>
                <a:gd name="connsiteX40" fmla="*/ 86083 w 155594"/>
                <a:gd name="connsiteY40" fmla="*/ 7802 h 151338"/>
                <a:gd name="connsiteX41" fmla="*/ 72091 w 155594"/>
                <a:gd name="connsiteY41" fmla="*/ 4449 h 151338"/>
                <a:gd name="connsiteX42" fmla="*/ 55841 w 155594"/>
                <a:gd name="connsiteY42" fmla="*/ 44428 h 151338"/>
                <a:gd name="connsiteX43" fmla="*/ 55841 w 155594"/>
                <a:gd name="connsiteY43" fmla="*/ 31854 h 151338"/>
                <a:gd name="connsiteX44" fmla="*/ 41913 w 155594"/>
                <a:gd name="connsiteY44" fmla="*/ 31854 h 151338"/>
                <a:gd name="connsiteX45" fmla="*/ 41913 w 155594"/>
                <a:gd name="connsiteY45" fmla="*/ 322 h 151338"/>
                <a:gd name="connsiteX46" fmla="*/ 27340 w 155594"/>
                <a:gd name="connsiteY46" fmla="*/ 322 h 151338"/>
                <a:gd name="connsiteX47" fmla="*/ 27340 w 155594"/>
                <a:gd name="connsiteY47" fmla="*/ 31789 h 151338"/>
                <a:gd name="connsiteX48" fmla="*/ 3804 w 155594"/>
                <a:gd name="connsiteY48" fmla="*/ 31789 h 151338"/>
                <a:gd name="connsiteX49" fmla="*/ 3804 w 155594"/>
                <a:gd name="connsiteY49" fmla="*/ 46040 h 151338"/>
                <a:gd name="connsiteX50" fmla="*/ 26180 w 155594"/>
                <a:gd name="connsiteY50" fmla="*/ 46040 h 151338"/>
                <a:gd name="connsiteX51" fmla="*/ 0 w 155594"/>
                <a:gd name="connsiteY51" fmla="*/ 93499 h 151338"/>
                <a:gd name="connsiteX52" fmla="*/ 6771 w 155594"/>
                <a:gd name="connsiteY52" fmla="*/ 109103 h 151338"/>
                <a:gd name="connsiteX53" fmla="*/ 28243 w 155594"/>
                <a:gd name="connsiteY53" fmla="*/ 71897 h 1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5594" h="151338">
                  <a:moveTo>
                    <a:pt x="96916" y="59775"/>
                  </a:moveTo>
                  <a:lnTo>
                    <a:pt x="58227" y="59775"/>
                  </a:lnTo>
                  <a:lnTo>
                    <a:pt x="58227" y="71962"/>
                  </a:lnTo>
                  <a:cubicBezTo>
                    <a:pt x="52101" y="63579"/>
                    <a:pt x="46169" y="56228"/>
                    <a:pt x="42365" y="46040"/>
                  </a:cubicBezTo>
                  <a:lnTo>
                    <a:pt x="55906" y="46040"/>
                  </a:lnTo>
                  <a:lnTo>
                    <a:pt x="55906" y="45524"/>
                  </a:lnTo>
                  <a:lnTo>
                    <a:pt x="67771" y="55325"/>
                  </a:lnTo>
                  <a:cubicBezTo>
                    <a:pt x="73509" y="46362"/>
                    <a:pt x="76734" y="39011"/>
                    <a:pt x="76734" y="39011"/>
                  </a:cubicBezTo>
                  <a:lnTo>
                    <a:pt x="96916" y="39011"/>
                  </a:lnTo>
                  <a:lnTo>
                    <a:pt x="96916" y="59775"/>
                  </a:lnTo>
                  <a:close/>
                  <a:moveTo>
                    <a:pt x="28243" y="71897"/>
                  </a:moveTo>
                  <a:cubicBezTo>
                    <a:pt x="28243" y="71897"/>
                    <a:pt x="27405" y="81311"/>
                    <a:pt x="27340" y="84471"/>
                  </a:cubicBezTo>
                  <a:lnTo>
                    <a:pt x="27340" y="151339"/>
                  </a:lnTo>
                  <a:lnTo>
                    <a:pt x="41913" y="151339"/>
                  </a:lnTo>
                  <a:lnTo>
                    <a:pt x="41913" y="78345"/>
                  </a:lnTo>
                  <a:cubicBezTo>
                    <a:pt x="41849" y="75250"/>
                    <a:pt x="41011" y="65900"/>
                    <a:pt x="41011" y="65900"/>
                  </a:cubicBezTo>
                  <a:cubicBezTo>
                    <a:pt x="41011" y="65900"/>
                    <a:pt x="41784" y="71510"/>
                    <a:pt x="55454" y="90145"/>
                  </a:cubicBezTo>
                  <a:lnTo>
                    <a:pt x="63192" y="76991"/>
                  </a:lnTo>
                  <a:lnTo>
                    <a:pt x="60097" y="73961"/>
                  </a:lnTo>
                  <a:lnTo>
                    <a:pt x="92080" y="73961"/>
                  </a:lnTo>
                  <a:cubicBezTo>
                    <a:pt x="80280" y="102977"/>
                    <a:pt x="49200" y="125610"/>
                    <a:pt x="49200" y="125610"/>
                  </a:cubicBezTo>
                  <a:lnTo>
                    <a:pt x="59001" y="137926"/>
                  </a:lnTo>
                  <a:cubicBezTo>
                    <a:pt x="81376" y="122193"/>
                    <a:pt x="96852" y="92144"/>
                    <a:pt x="96852" y="92144"/>
                  </a:cubicBezTo>
                  <a:lnTo>
                    <a:pt x="96852" y="151081"/>
                  </a:lnTo>
                  <a:lnTo>
                    <a:pt x="110716" y="151081"/>
                  </a:lnTo>
                  <a:lnTo>
                    <a:pt x="110716" y="91435"/>
                  </a:lnTo>
                  <a:cubicBezTo>
                    <a:pt x="117744" y="102977"/>
                    <a:pt x="126836" y="120065"/>
                    <a:pt x="146632" y="136379"/>
                  </a:cubicBezTo>
                  <a:lnTo>
                    <a:pt x="155595" y="122064"/>
                  </a:lnTo>
                  <a:cubicBezTo>
                    <a:pt x="133736" y="105299"/>
                    <a:pt x="119421" y="83504"/>
                    <a:pt x="114971" y="73574"/>
                  </a:cubicBezTo>
                  <a:lnTo>
                    <a:pt x="152177" y="73574"/>
                  </a:lnTo>
                  <a:lnTo>
                    <a:pt x="152177" y="59775"/>
                  </a:lnTo>
                  <a:lnTo>
                    <a:pt x="110716" y="59775"/>
                  </a:lnTo>
                  <a:lnTo>
                    <a:pt x="110716" y="39011"/>
                  </a:lnTo>
                  <a:lnTo>
                    <a:pt x="144891" y="39011"/>
                  </a:lnTo>
                  <a:lnTo>
                    <a:pt x="144891" y="25212"/>
                  </a:lnTo>
                  <a:lnTo>
                    <a:pt x="110716" y="25212"/>
                  </a:lnTo>
                  <a:lnTo>
                    <a:pt x="110716" y="0"/>
                  </a:lnTo>
                  <a:lnTo>
                    <a:pt x="96852" y="0"/>
                  </a:lnTo>
                  <a:lnTo>
                    <a:pt x="96852" y="25212"/>
                  </a:lnTo>
                  <a:lnTo>
                    <a:pt x="81505" y="25212"/>
                  </a:lnTo>
                  <a:cubicBezTo>
                    <a:pt x="82343" y="21988"/>
                    <a:pt x="86083" y="7802"/>
                    <a:pt x="86083" y="7802"/>
                  </a:cubicBezTo>
                  <a:lnTo>
                    <a:pt x="72091" y="4449"/>
                  </a:lnTo>
                  <a:cubicBezTo>
                    <a:pt x="67577" y="30500"/>
                    <a:pt x="58356" y="41720"/>
                    <a:pt x="55841" y="44428"/>
                  </a:cubicBezTo>
                  <a:lnTo>
                    <a:pt x="55841" y="31854"/>
                  </a:lnTo>
                  <a:lnTo>
                    <a:pt x="41913" y="31854"/>
                  </a:lnTo>
                  <a:lnTo>
                    <a:pt x="41913" y="322"/>
                  </a:lnTo>
                  <a:lnTo>
                    <a:pt x="27340" y="322"/>
                  </a:lnTo>
                  <a:lnTo>
                    <a:pt x="27340" y="31789"/>
                  </a:lnTo>
                  <a:lnTo>
                    <a:pt x="3804" y="31789"/>
                  </a:lnTo>
                  <a:lnTo>
                    <a:pt x="3804" y="46040"/>
                  </a:lnTo>
                  <a:lnTo>
                    <a:pt x="26180" y="46040"/>
                  </a:lnTo>
                  <a:cubicBezTo>
                    <a:pt x="26180" y="46040"/>
                    <a:pt x="19667" y="70221"/>
                    <a:pt x="0" y="93499"/>
                  </a:cubicBezTo>
                  <a:lnTo>
                    <a:pt x="6771" y="109103"/>
                  </a:lnTo>
                  <a:cubicBezTo>
                    <a:pt x="21150" y="90081"/>
                    <a:pt x="26373" y="77507"/>
                    <a:pt x="28243" y="71897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91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941229" y="2282145"/>
            <a:ext cx="7264085" cy="2307319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j-lt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410500" y="2282146"/>
            <a:ext cx="5794814" cy="1204836"/>
          </a:xfrm>
        </p:spPr>
        <p:txBody>
          <a:bodyPr lIns="432000" tIns="180000" rIns="453600" bIns="180000" anchor="b"/>
          <a:lstStyle>
            <a:lvl1pPr>
              <a:defRPr sz="2000" spc="60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410500" y="3486982"/>
            <a:ext cx="5794814" cy="1102482"/>
          </a:xfrm>
        </p:spPr>
        <p:txBody>
          <a:bodyPr lIns="432000" tIns="187200" rIns="453600" bIns="187200">
            <a:normAutofit/>
          </a:bodyPr>
          <a:lstStyle>
            <a:lvl1pPr marL="0" indent="0">
              <a:buNone/>
              <a:defRPr sz="900" b="1" spc="25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1388" y="2282825"/>
            <a:ext cx="1468437" cy="2306638"/>
          </a:xfrm>
        </p:spPr>
        <p:txBody>
          <a:bodyPr lIns="0" tIns="0" rIns="0" bIns="61200" anchor="ctr">
            <a:normAutofit/>
          </a:bodyPr>
          <a:lstStyle>
            <a:lvl1pPr marL="0" indent="0" algn="ctr">
              <a:buNone/>
              <a:defRPr sz="6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D01B4FF-1EAF-43EC-B48A-DACDCA1422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9555" y="66675"/>
            <a:ext cx="1182338" cy="54987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4F8CE87C-3661-4092-B0AA-3D0F9C4815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653" y="155525"/>
            <a:ext cx="1009138" cy="497411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AD39E45-91D9-4A87-8B9F-685DF982E43C}"/>
              </a:ext>
            </a:extLst>
          </p:cNvPr>
          <p:cNvCxnSpPr>
            <a:cxnSpLocks/>
          </p:cNvCxnSpPr>
          <p:nvPr userDrawn="1"/>
        </p:nvCxnSpPr>
        <p:spPr>
          <a:xfrm>
            <a:off x="7938890" y="216694"/>
            <a:ext cx="0" cy="32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 userDrawn="1"/>
        </p:nvGrpSpPr>
        <p:grpSpPr>
          <a:xfrm>
            <a:off x="2409825" y="2908688"/>
            <a:ext cx="5338800" cy="1026000"/>
            <a:chOff x="2409825" y="2908688"/>
            <a:chExt cx="5338800" cy="1026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115DAA5-B422-4709-AB92-2F3D08BA02CD}"/>
                </a:ext>
              </a:extLst>
            </p:cNvPr>
            <p:cNvSpPr/>
            <p:nvPr userDrawn="1"/>
          </p:nvSpPr>
          <p:spPr>
            <a:xfrm>
              <a:off x="2409825" y="3477982"/>
              <a:ext cx="5338800" cy="18000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115DAA5-B422-4709-AB92-2F3D08BA02CD}"/>
                </a:ext>
              </a:extLst>
            </p:cNvPr>
            <p:cNvSpPr/>
            <p:nvPr userDrawn="1"/>
          </p:nvSpPr>
          <p:spPr>
            <a:xfrm>
              <a:off x="2410500" y="2908688"/>
              <a:ext cx="10800" cy="1026000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17B494-19CC-4FB7-A5FE-A8AC568D6DF3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>
                <a:solidFill>
                  <a:schemeClr val="tx2"/>
                </a:solidFill>
              </a:rPr>
              <a:t>©Mitsubishi</a:t>
            </a:r>
            <a:r>
              <a:rPr kumimoji="1" lang="ja-JP" altLang="en-US" sz="600">
                <a:solidFill>
                  <a:schemeClr val="tx2"/>
                </a:solidFill>
              </a:rPr>
              <a:t> </a:t>
            </a:r>
            <a:r>
              <a:rPr kumimoji="1" lang="en-US" altLang="ja-JP" sz="600">
                <a:solidFill>
                  <a:schemeClr val="tx2"/>
                </a:solidFill>
              </a:rPr>
              <a:t>Electric</a:t>
            </a:r>
            <a:r>
              <a:rPr kumimoji="1" lang="ja-JP" altLang="en-US" sz="600">
                <a:solidFill>
                  <a:schemeClr val="tx2"/>
                </a:solidFill>
              </a:rPr>
              <a:t> </a:t>
            </a:r>
            <a:r>
              <a:rPr kumimoji="1" lang="en-US" altLang="ja-JP" sz="600">
                <a:solidFill>
                  <a:schemeClr val="tx2"/>
                </a:solidFill>
              </a:rPr>
              <a:t>Corporation</a:t>
            </a:r>
            <a:endParaRPr kumimoji="1" lang="ja-JP" altLang="en-US" sz="600">
              <a:solidFill>
                <a:schemeClr val="tx2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ja-JP" altLang="en-US" sz="50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8557200" y="6584065"/>
            <a:ext cx="10800" cy="2739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6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 画像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図プレースホルダー 36">
            <a:extLst>
              <a:ext uri="{FF2B5EF4-FFF2-40B4-BE49-F238E27FC236}">
                <a16:creationId xmlns:a16="http://schemas.microsoft.com/office/drawing/2014/main" id="{81CE7E69-A957-4935-97DD-BC0FAE8AB7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2408400 w 9144000"/>
              <a:gd name="connsiteY0" fmla="*/ 2908800 h 6858000"/>
              <a:gd name="connsiteX1" fmla="*/ 2408400 w 9144000"/>
              <a:gd name="connsiteY1" fmla="*/ 3477600 h 6858000"/>
              <a:gd name="connsiteX2" fmla="*/ 2408400 w 9144000"/>
              <a:gd name="connsiteY2" fmla="*/ 3495600 h 6858000"/>
              <a:gd name="connsiteX3" fmla="*/ 2408400 w 9144000"/>
              <a:gd name="connsiteY3" fmla="*/ 3934800 h 6858000"/>
              <a:gd name="connsiteX4" fmla="*/ 2419200 w 9144000"/>
              <a:gd name="connsiteY4" fmla="*/ 3934800 h 6858000"/>
              <a:gd name="connsiteX5" fmla="*/ 2419200 w 9144000"/>
              <a:gd name="connsiteY5" fmla="*/ 3495600 h 6858000"/>
              <a:gd name="connsiteX6" fmla="*/ 7747200 w 9144000"/>
              <a:gd name="connsiteY6" fmla="*/ 3495600 h 6858000"/>
              <a:gd name="connsiteX7" fmla="*/ 7747200 w 9144000"/>
              <a:gd name="connsiteY7" fmla="*/ 3477600 h 6858000"/>
              <a:gd name="connsiteX8" fmla="*/ 2419200 w 9144000"/>
              <a:gd name="connsiteY8" fmla="*/ 3477600 h 6858000"/>
              <a:gd name="connsiteX9" fmla="*/ 2419200 w 9144000"/>
              <a:gd name="connsiteY9" fmla="*/ 2908800 h 6858000"/>
              <a:gd name="connsiteX10" fmla="*/ 8714679 w 9144000"/>
              <a:gd name="connsiteY10" fmla="*/ 508556 h 6858000"/>
              <a:gd name="connsiteX11" fmla="*/ 8732191 w 9144000"/>
              <a:gd name="connsiteY11" fmla="*/ 520619 h 6858000"/>
              <a:gd name="connsiteX12" fmla="*/ 8714936 w 9144000"/>
              <a:gd name="connsiteY12" fmla="*/ 532546 h 6858000"/>
              <a:gd name="connsiteX13" fmla="*/ 8707656 w 9144000"/>
              <a:gd name="connsiteY13" fmla="*/ 531668 h 6858000"/>
              <a:gd name="connsiteX14" fmla="*/ 8902256 w 9144000"/>
              <a:gd name="connsiteY14" fmla="*/ 505181 h 6858000"/>
              <a:gd name="connsiteX15" fmla="*/ 8905192 w 9144000"/>
              <a:gd name="connsiteY15" fmla="*/ 508556 h 6858000"/>
              <a:gd name="connsiteX16" fmla="*/ 8891918 w 9144000"/>
              <a:gd name="connsiteY16" fmla="*/ 516896 h 6858000"/>
              <a:gd name="connsiteX17" fmla="*/ 8895611 w 9144000"/>
              <a:gd name="connsiteY17" fmla="*/ 509419 h 6858000"/>
              <a:gd name="connsiteX18" fmla="*/ 8902256 w 9144000"/>
              <a:gd name="connsiteY18" fmla="*/ 505181 h 6858000"/>
              <a:gd name="connsiteX19" fmla="*/ 8785651 w 9144000"/>
              <a:gd name="connsiteY19" fmla="*/ 505181 h 6858000"/>
              <a:gd name="connsiteX20" fmla="*/ 8788602 w 9144000"/>
              <a:gd name="connsiteY20" fmla="*/ 508556 h 6858000"/>
              <a:gd name="connsiteX21" fmla="*/ 8775358 w 9144000"/>
              <a:gd name="connsiteY21" fmla="*/ 516896 h 6858000"/>
              <a:gd name="connsiteX22" fmla="*/ 8779006 w 9144000"/>
              <a:gd name="connsiteY22" fmla="*/ 509419 h 6858000"/>
              <a:gd name="connsiteX23" fmla="*/ 8785651 w 9144000"/>
              <a:gd name="connsiteY23" fmla="*/ 505181 h 6858000"/>
              <a:gd name="connsiteX24" fmla="*/ 8634292 w 9144000"/>
              <a:gd name="connsiteY24" fmla="*/ 505181 h 6858000"/>
              <a:gd name="connsiteX25" fmla="*/ 8637198 w 9144000"/>
              <a:gd name="connsiteY25" fmla="*/ 508556 h 6858000"/>
              <a:gd name="connsiteX26" fmla="*/ 8623970 w 9144000"/>
              <a:gd name="connsiteY26" fmla="*/ 516896 h 6858000"/>
              <a:gd name="connsiteX27" fmla="*/ 8627648 w 9144000"/>
              <a:gd name="connsiteY27" fmla="*/ 509419 h 6858000"/>
              <a:gd name="connsiteX28" fmla="*/ 8634292 w 9144000"/>
              <a:gd name="connsiteY28" fmla="*/ 505181 h 6858000"/>
              <a:gd name="connsiteX29" fmla="*/ 8257669 w 9144000"/>
              <a:gd name="connsiteY29" fmla="*/ 505181 h 6858000"/>
              <a:gd name="connsiteX30" fmla="*/ 8260575 w 9144000"/>
              <a:gd name="connsiteY30" fmla="*/ 508556 h 6858000"/>
              <a:gd name="connsiteX31" fmla="*/ 8247331 w 9144000"/>
              <a:gd name="connsiteY31" fmla="*/ 516896 h 6858000"/>
              <a:gd name="connsiteX32" fmla="*/ 8251024 w 9144000"/>
              <a:gd name="connsiteY32" fmla="*/ 509419 h 6858000"/>
              <a:gd name="connsiteX33" fmla="*/ 8257669 w 9144000"/>
              <a:gd name="connsiteY33" fmla="*/ 505181 h 6858000"/>
              <a:gd name="connsiteX34" fmla="*/ 8418683 w 9144000"/>
              <a:gd name="connsiteY34" fmla="*/ 504636 h 6858000"/>
              <a:gd name="connsiteX35" fmla="*/ 8423178 w 9144000"/>
              <a:gd name="connsiteY35" fmla="*/ 507284 h 6858000"/>
              <a:gd name="connsiteX36" fmla="*/ 8423935 w 9144000"/>
              <a:gd name="connsiteY36" fmla="*/ 512975 h 6858000"/>
              <a:gd name="connsiteX37" fmla="*/ 8419848 w 9144000"/>
              <a:gd name="connsiteY37" fmla="*/ 525568 h 6858000"/>
              <a:gd name="connsiteX38" fmla="*/ 8409662 w 9144000"/>
              <a:gd name="connsiteY38" fmla="*/ 532758 h 6858000"/>
              <a:gd name="connsiteX39" fmla="*/ 8405227 w 9144000"/>
              <a:gd name="connsiteY39" fmla="*/ 530033 h 6858000"/>
              <a:gd name="connsiteX40" fmla="*/ 8404425 w 9144000"/>
              <a:gd name="connsiteY40" fmla="*/ 524418 h 6858000"/>
              <a:gd name="connsiteX41" fmla="*/ 8408482 w 9144000"/>
              <a:gd name="connsiteY41" fmla="*/ 511765 h 6858000"/>
              <a:gd name="connsiteX42" fmla="*/ 8418683 w 9144000"/>
              <a:gd name="connsiteY42" fmla="*/ 504636 h 6858000"/>
              <a:gd name="connsiteX43" fmla="*/ 8205890 w 9144000"/>
              <a:gd name="connsiteY43" fmla="*/ 504348 h 6858000"/>
              <a:gd name="connsiteX44" fmla="*/ 8210627 w 9144000"/>
              <a:gd name="connsiteY44" fmla="*/ 505559 h 6858000"/>
              <a:gd name="connsiteX45" fmla="*/ 8209250 w 9144000"/>
              <a:gd name="connsiteY45" fmla="*/ 510327 h 6858000"/>
              <a:gd name="connsiteX46" fmla="*/ 8201727 w 9144000"/>
              <a:gd name="connsiteY46" fmla="*/ 520362 h 6858000"/>
              <a:gd name="connsiteX47" fmla="*/ 8192570 w 9144000"/>
              <a:gd name="connsiteY47" fmla="*/ 527809 h 6858000"/>
              <a:gd name="connsiteX48" fmla="*/ 8191450 w 9144000"/>
              <a:gd name="connsiteY48" fmla="*/ 525145 h 6858000"/>
              <a:gd name="connsiteX49" fmla="*/ 8195961 w 9144000"/>
              <a:gd name="connsiteY49" fmla="*/ 512264 h 6858000"/>
              <a:gd name="connsiteX50" fmla="*/ 8205890 w 9144000"/>
              <a:gd name="connsiteY50" fmla="*/ 504348 h 6858000"/>
              <a:gd name="connsiteX51" fmla="*/ 8097351 w 9144000"/>
              <a:gd name="connsiteY51" fmla="*/ 504333 h 6858000"/>
              <a:gd name="connsiteX52" fmla="*/ 8102195 w 9144000"/>
              <a:gd name="connsiteY52" fmla="*/ 505816 h 6858000"/>
              <a:gd name="connsiteX53" fmla="*/ 8100878 w 9144000"/>
              <a:gd name="connsiteY53" fmla="*/ 510372 h 6858000"/>
              <a:gd name="connsiteX54" fmla="*/ 8093401 w 9144000"/>
              <a:gd name="connsiteY54" fmla="*/ 520362 h 6858000"/>
              <a:gd name="connsiteX55" fmla="*/ 8083684 w 9144000"/>
              <a:gd name="connsiteY55" fmla="*/ 528732 h 6858000"/>
              <a:gd name="connsiteX56" fmla="*/ 8082185 w 9144000"/>
              <a:gd name="connsiteY56" fmla="*/ 526128 h 6858000"/>
              <a:gd name="connsiteX57" fmla="*/ 8086847 w 9144000"/>
              <a:gd name="connsiteY57" fmla="*/ 512642 h 6858000"/>
              <a:gd name="connsiteX58" fmla="*/ 8097351 w 9144000"/>
              <a:gd name="connsiteY58" fmla="*/ 504333 h 6858000"/>
              <a:gd name="connsiteX59" fmla="*/ 8908567 w 9144000"/>
              <a:gd name="connsiteY59" fmla="*/ 495085 h 6858000"/>
              <a:gd name="connsiteX60" fmla="*/ 8885803 w 9144000"/>
              <a:gd name="connsiteY60" fmla="*/ 504742 h 6858000"/>
              <a:gd name="connsiteX61" fmla="*/ 8874270 w 9144000"/>
              <a:gd name="connsiteY61" fmla="*/ 527218 h 6858000"/>
              <a:gd name="connsiteX62" fmla="*/ 8879007 w 9144000"/>
              <a:gd name="connsiteY62" fmla="*/ 538691 h 6858000"/>
              <a:gd name="connsiteX63" fmla="*/ 8891313 w 9144000"/>
              <a:gd name="connsiteY63" fmla="*/ 542354 h 6858000"/>
              <a:gd name="connsiteX64" fmla="*/ 8914788 w 9144000"/>
              <a:gd name="connsiteY64" fmla="*/ 537389 h 6858000"/>
              <a:gd name="connsiteX65" fmla="*/ 8918058 w 9144000"/>
              <a:gd name="connsiteY65" fmla="*/ 526174 h 6858000"/>
              <a:gd name="connsiteX66" fmla="*/ 8897337 w 9144000"/>
              <a:gd name="connsiteY66" fmla="*/ 532773 h 6858000"/>
              <a:gd name="connsiteX67" fmla="*/ 8890041 w 9144000"/>
              <a:gd name="connsiteY67" fmla="*/ 525932 h 6858000"/>
              <a:gd name="connsiteX68" fmla="*/ 8908507 w 9144000"/>
              <a:gd name="connsiteY68" fmla="*/ 520543 h 6858000"/>
              <a:gd name="connsiteX69" fmla="*/ 8919541 w 9144000"/>
              <a:gd name="connsiteY69" fmla="*/ 505226 h 6858000"/>
              <a:gd name="connsiteX70" fmla="*/ 8916544 w 9144000"/>
              <a:gd name="connsiteY70" fmla="*/ 497658 h 6858000"/>
              <a:gd name="connsiteX71" fmla="*/ 8908567 w 9144000"/>
              <a:gd name="connsiteY71" fmla="*/ 495085 h 6858000"/>
              <a:gd name="connsiteX72" fmla="*/ 8792023 w 9144000"/>
              <a:gd name="connsiteY72" fmla="*/ 495085 h 6858000"/>
              <a:gd name="connsiteX73" fmla="*/ 8769228 w 9144000"/>
              <a:gd name="connsiteY73" fmla="*/ 504742 h 6858000"/>
              <a:gd name="connsiteX74" fmla="*/ 8757695 w 9144000"/>
              <a:gd name="connsiteY74" fmla="*/ 527218 h 6858000"/>
              <a:gd name="connsiteX75" fmla="*/ 8762417 w 9144000"/>
              <a:gd name="connsiteY75" fmla="*/ 538691 h 6858000"/>
              <a:gd name="connsiteX76" fmla="*/ 8774723 w 9144000"/>
              <a:gd name="connsiteY76" fmla="*/ 542354 h 6858000"/>
              <a:gd name="connsiteX77" fmla="*/ 8798213 w 9144000"/>
              <a:gd name="connsiteY77" fmla="*/ 537389 h 6858000"/>
              <a:gd name="connsiteX78" fmla="*/ 8801483 w 9144000"/>
              <a:gd name="connsiteY78" fmla="*/ 526174 h 6858000"/>
              <a:gd name="connsiteX79" fmla="*/ 8780731 w 9144000"/>
              <a:gd name="connsiteY79" fmla="*/ 532773 h 6858000"/>
              <a:gd name="connsiteX80" fmla="*/ 8773436 w 9144000"/>
              <a:gd name="connsiteY80" fmla="*/ 525932 h 6858000"/>
              <a:gd name="connsiteX81" fmla="*/ 8791932 w 9144000"/>
              <a:gd name="connsiteY81" fmla="*/ 520543 h 6858000"/>
              <a:gd name="connsiteX82" fmla="*/ 8802951 w 9144000"/>
              <a:gd name="connsiteY82" fmla="*/ 505226 h 6858000"/>
              <a:gd name="connsiteX83" fmla="*/ 8799939 w 9144000"/>
              <a:gd name="connsiteY83" fmla="*/ 497658 h 6858000"/>
              <a:gd name="connsiteX84" fmla="*/ 8792023 w 9144000"/>
              <a:gd name="connsiteY84" fmla="*/ 495085 h 6858000"/>
              <a:gd name="connsiteX85" fmla="*/ 8640619 w 9144000"/>
              <a:gd name="connsiteY85" fmla="*/ 495085 h 6858000"/>
              <a:gd name="connsiteX86" fmla="*/ 8617840 w 9144000"/>
              <a:gd name="connsiteY86" fmla="*/ 504742 h 6858000"/>
              <a:gd name="connsiteX87" fmla="*/ 8606306 w 9144000"/>
              <a:gd name="connsiteY87" fmla="*/ 527218 h 6858000"/>
              <a:gd name="connsiteX88" fmla="*/ 8611059 w 9144000"/>
              <a:gd name="connsiteY88" fmla="*/ 538691 h 6858000"/>
              <a:gd name="connsiteX89" fmla="*/ 8623304 w 9144000"/>
              <a:gd name="connsiteY89" fmla="*/ 542354 h 6858000"/>
              <a:gd name="connsiteX90" fmla="*/ 8646825 w 9144000"/>
              <a:gd name="connsiteY90" fmla="*/ 537389 h 6858000"/>
              <a:gd name="connsiteX91" fmla="*/ 8650064 w 9144000"/>
              <a:gd name="connsiteY91" fmla="*/ 526174 h 6858000"/>
              <a:gd name="connsiteX92" fmla="*/ 8629358 w 9144000"/>
              <a:gd name="connsiteY92" fmla="*/ 532773 h 6858000"/>
              <a:gd name="connsiteX93" fmla="*/ 8622047 w 9144000"/>
              <a:gd name="connsiteY93" fmla="*/ 525932 h 6858000"/>
              <a:gd name="connsiteX94" fmla="*/ 8640558 w 9144000"/>
              <a:gd name="connsiteY94" fmla="*/ 520543 h 6858000"/>
              <a:gd name="connsiteX95" fmla="*/ 8651547 w 9144000"/>
              <a:gd name="connsiteY95" fmla="*/ 505226 h 6858000"/>
              <a:gd name="connsiteX96" fmla="*/ 8648565 w 9144000"/>
              <a:gd name="connsiteY96" fmla="*/ 497658 h 6858000"/>
              <a:gd name="connsiteX97" fmla="*/ 8640619 w 9144000"/>
              <a:gd name="connsiteY97" fmla="*/ 495085 h 6858000"/>
              <a:gd name="connsiteX98" fmla="*/ 8422815 w 9144000"/>
              <a:gd name="connsiteY98" fmla="*/ 495085 h 6858000"/>
              <a:gd name="connsiteX99" fmla="*/ 8400036 w 9144000"/>
              <a:gd name="connsiteY99" fmla="*/ 504742 h 6858000"/>
              <a:gd name="connsiteX100" fmla="*/ 8388502 w 9144000"/>
              <a:gd name="connsiteY100" fmla="*/ 527218 h 6858000"/>
              <a:gd name="connsiteX101" fmla="*/ 8393210 w 9144000"/>
              <a:gd name="connsiteY101" fmla="*/ 538691 h 6858000"/>
              <a:gd name="connsiteX102" fmla="*/ 8405515 w 9144000"/>
              <a:gd name="connsiteY102" fmla="*/ 542354 h 6858000"/>
              <a:gd name="connsiteX103" fmla="*/ 8428219 w 9144000"/>
              <a:gd name="connsiteY103" fmla="*/ 532531 h 6858000"/>
              <a:gd name="connsiteX104" fmla="*/ 8439843 w 9144000"/>
              <a:gd name="connsiteY104" fmla="*/ 510175 h 6858000"/>
              <a:gd name="connsiteX105" fmla="*/ 8435151 w 9144000"/>
              <a:gd name="connsiteY105" fmla="*/ 498702 h 6858000"/>
              <a:gd name="connsiteX106" fmla="*/ 8422815 w 9144000"/>
              <a:gd name="connsiteY106" fmla="*/ 495085 h 6858000"/>
              <a:gd name="connsiteX107" fmla="*/ 8264011 w 9144000"/>
              <a:gd name="connsiteY107" fmla="*/ 495085 h 6858000"/>
              <a:gd name="connsiteX108" fmla="*/ 8241216 w 9144000"/>
              <a:gd name="connsiteY108" fmla="*/ 504742 h 6858000"/>
              <a:gd name="connsiteX109" fmla="*/ 8229668 w 9144000"/>
              <a:gd name="connsiteY109" fmla="*/ 527218 h 6858000"/>
              <a:gd name="connsiteX110" fmla="*/ 8234405 w 9144000"/>
              <a:gd name="connsiteY110" fmla="*/ 538691 h 6858000"/>
              <a:gd name="connsiteX111" fmla="*/ 8246696 w 9144000"/>
              <a:gd name="connsiteY111" fmla="*/ 542354 h 6858000"/>
              <a:gd name="connsiteX112" fmla="*/ 8270186 w 9144000"/>
              <a:gd name="connsiteY112" fmla="*/ 537389 h 6858000"/>
              <a:gd name="connsiteX113" fmla="*/ 8273456 w 9144000"/>
              <a:gd name="connsiteY113" fmla="*/ 526174 h 6858000"/>
              <a:gd name="connsiteX114" fmla="*/ 8252750 w 9144000"/>
              <a:gd name="connsiteY114" fmla="*/ 532773 h 6858000"/>
              <a:gd name="connsiteX115" fmla="*/ 8245454 w 9144000"/>
              <a:gd name="connsiteY115" fmla="*/ 525932 h 6858000"/>
              <a:gd name="connsiteX116" fmla="*/ 8263950 w 9144000"/>
              <a:gd name="connsiteY116" fmla="*/ 520543 h 6858000"/>
              <a:gd name="connsiteX117" fmla="*/ 8274954 w 9144000"/>
              <a:gd name="connsiteY117" fmla="*/ 505226 h 6858000"/>
              <a:gd name="connsiteX118" fmla="*/ 8271957 w 9144000"/>
              <a:gd name="connsiteY118" fmla="*/ 497658 h 6858000"/>
              <a:gd name="connsiteX119" fmla="*/ 8264011 w 9144000"/>
              <a:gd name="connsiteY119" fmla="*/ 495085 h 6858000"/>
              <a:gd name="connsiteX120" fmla="*/ 8966946 w 9144000"/>
              <a:gd name="connsiteY120" fmla="*/ 495070 h 6858000"/>
              <a:gd name="connsiteX121" fmla="*/ 8953793 w 9144000"/>
              <a:gd name="connsiteY121" fmla="*/ 502214 h 6858000"/>
              <a:gd name="connsiteX122" fmla="*/ 8944515 w 9144000"/>
              <a:gd name="connsiteY122" fmla="*/ 515201 h 6858000"/>
              <a:gd name="connsiteX123" fmla="*/ 8943516 w 9144000"/>
              <a:gd name="connsiteY123" fmla="*/ 515201 h 6858000"/>
              <a:gd name="connsiteX124" fmla="*/ 8950267 w 9144000"/>
              <a:gd name="connsiteY124" fmla="*/ 495236 h 6858000"/>
              <a:gd name="connsiteX125" fmla="*/ 8934798 w 9144000"/>
              <a:gd name="connsiteY125" fmla="*/ 495236 h 6858000"/>
              <a:gd name="connsiteX126" fmla="*/ 8921433 w 9144000"/>
              <a:gd name="connsiteY126" fmla="*/ 541280 h 6858000"/>
              <a:gd name="connsiteX127" fmla="*/ 8937068 w 9144000"/>
              <a:gd name="connsiteY127" fmla="*/ 541280 h 6858000"/>
              <a:gd name="connsiteX128" fmla="*/ 8941140 w 9144000"/>
              <a:gd name="connsiteY128" fmla="*/ 527188 h 6858000"/>
              <a:gd name="connsiteX129" fmla="*/ 8949298 w 9144000"/>
              <a:gd name="connsiteY129" fmla="*/ 516094 h 6858000"/>
              <a:gd name="connsiteX130" fmla="*/ 8960650 w 9144000"/>
              <a:gd name="connsiteY130" fmla="*/ 508904 h 6858000"/>
              <a:gd name="connsiteX131" fmla="*/ 8965463 w 9144000"/>
              <a:gd name="connsiteY131" fmla="*/ 509979 h 6858000"/>
              <a:gd name="connsiteX132" fmla="*/ 8970776 w 9144000"/>
              <a:gd name="connsiteY132" fmla="*/ 496054 h 6858000"/>
              <a:gd name="connsiteX133" fmla="*/ 8966946 w 9144000"/>
              <a:gd name="connsiteY133" fmla="*/ 495070 h 6858000"/>
              <a:gd name="connsiteX134" fmla="*/ 8486355 w 9144000"/>
              <a:gd name="connsiteY134" fmla="*/ 495070 h 6858000"/>
              <a:gd name="connsiteX135" fmla="*/ 8473202 w 9144000"/>
              <a:gd name="connsiteY135" fmla="*/ 502214 h 6858000"/>
              <a:gd name="connsiteX136" fmla="*/ 8463894 w 9144000"/>
              <a:gd name="connsiteY136" fmla="*/ 515201 h 6858000"/>
              <a:gd name="connsiteX137" fmla="*/ 8462925 w 9144000"/>
              <a:gd name="connsiteY137" fmla="*/ 515201 h 6858000"/>
              <a:gd name="connsiteX138" fmla="*/ 8469782 w 9144000"/>
              <a:gd name="connsiteY138" fmla="*/ 495176 h 6858000"/>
              <a:gd name="connsiteX139" fmla="*/ 8454298 w 9144000"/>
              <a:gd name="connsiteY139" fmla="*/ 495176 h 6858000"/>
              <a:gd name="connsiteX140" fmla="*/ 8440827 w 9144000"/>
              <a:gd name="connsiteY140" fmla="*/ 541280 h 6858000"/>
              <a:gd name="connsiteX141" fmla="*/ 8456462 w 9144000"/>
              <a:gd name="connsiteY141" fmla="*/ 541280 h 6858000"/>
              <a:gd name="connsiteX142" fmla="*/ 8460549 w 9144000"/>
              <a:gd name="connsiteY142" fmla="*/ 527188 h 6858000"/>
              <a:gd name="connsiteX143" fmla="*/ 8468707 w 9144000"/>
              <a:gd name="connsiteY143" fmla="*/ 516094 h 6858000"/>
              <a:gd name="connsiteX144" fmla="*/ 8480059 w 9144000"/>
              <a:gd name="connsiteY144" fmla="*/ 508904 h 6858000"/>
              <a:gd name="connsiteX145" fmla="*/ 8485190 w 9144000"/>
              <a:gd name="connsiteY145" fmla="*/ 509949 h 6858000"/>
              <a:gd name="connsiteX146" fmla="*/ 8489610 w 9144000"/>
              <a:gd name="connsiteY146" fmla="*/ 495570 h 6858000"/>
              <a:gd name="connsiteX147" fmla="*/ 8486355 w 9144000"/>
              <a:gd name="connsiteY147" fmla="*/ 495070 h 6858000"/>
              <a:gd name="connsiteX148" fmla="*/ 8218467 w 9144000"/>
              <a:gd name="connsiteY148" fmla="*/ 495040 h 6858000"/>
              <a:gd name="connsiteX149" fmla="*/ 8207978 w 9144000"/>
              <a:gd name="connsiteY149" fmla="*/ 495252 h 6858000"/>
              <a:gd name="connsiteX150" fmla="*/ 8186425 w 9144000"/>
              <a:gd name="connsiteY150" fmla="*/ 506573 h 6858000"/>
              <a:gd name="connsiteX151" fmla="*/ 8175406 w 9144000"/>
              <a:gd name="connsiteY151" fmla="*/ 529171 h 6858000"/>
              <a:gd name="connsiteX152" fmla="*/ 8177298 w 9144000"/>
              <a:gd name="connsiteY152" fmla="*/ 537390 h 6858000"/>
              <a:gd name="connsiteX153" fmla="*/ 8184578 w 9144000"/>
              <a:gd name="connsiteY153" fmla="*/ 540946 h 6858000"/>
              <a:gd name="connsiteX154" fmla="*/ 8205935 w 9144000"/>
              <a:gd name="connsiteY154" fmla="*/ 522284 h 6858000"/>
              <a:gd name="connsiteX155" fmla="*/ 8207812 w 9144000"/>
              <a:gd name="connsiteY155" fmla="*/ 522284 h 6858000"/>
              <a:gd name="connsiteX156" fmla="*/ 8204543 w 9144000"/>
              <a:gd name="connsiteY156" fmla="*/ 532894 h 6858000"/>
              <a:gd name="connsiteX157" fmla="*/ 8199412 w 9144000"/>
              <a:gd name="connsiteY157" fmla="*/ 544201 h 6858000"/>
              <a:gd name="connsiteX158" fmla="*/ 8190391 w 9144000"/>
              <a:gd name="connsiteY158" fmla="*/ 549438 h 6858000"/>
              <a:gd name="connsiteX159" fmla="*/ 8171592 w 9144000"/>
              <a:gd name="connsiteY159" fmla="*/ 543853 h 6858000"/>
              <a:gd name="connsiteX160" fmla="*/ 8172788 w 9144000"/>
              <a:gd name="connsiteY160" fmla="*/ 557187 h 6858000"/>
              <a:gd name="connsiteX161" fmla="*/ 8187197 w 9144000"/>
              <a:gd name="connsiteY161" fmla="*/ 558443 h 6858000"/>
              <a:gd name="connsiteX162" fmla="*/ 8217211 w 9144000"/>
              <a:gd name="connsiteY162" fmla="*/ 538313 h 6858000"/>
              <a:gd name="connsiteX163" fmla="*/ 8229320 w 9144000"/>
              <a:gd name="connsiteY163" fmla="*/ 495055 h 6858000"/>
              <a:gd name="connsiteX164" fmla="*/ 8218467 w 9144000"/>
              <a:gd name="connsiteY164" fmla="*/ 495040 h 6858000"/>
              <a:gd name="connsiteX165" fmla="*/ 8164538 w 9144000"/>
              <a:gd name="connsiteY165" fmla="*/ 495040 h 6858000"/>
              <a:gd name="connsiteX166" fmla="*/ 8151370 w 9144000"/>
              <a:gd name="connsiteY166" fmla="*/ 502214 h 6858000"/>
              <a:gd name="connsiteX167" fmla="*/ 8142107 w 9144000"/>
              <a:gd name="connsiteY167" fmla="*/ 515216 h 6858000"/>
              <a:gd name="connsiteX168" fmla="*/ 8141108 w 9144000"/>
              <a:gd name="connsiteY168" fmla="*/ 515216 h 6858000"/>
              <a:gd name="connsiteX169" fmla="*/ 8147874 w 9144000"/>
              <a:gd name="connsiteY169" fmla="*/ 495070 h 6858000"/>
              <a:gd name="connsiteX170" fmla="*/ 8132420 w 9144000"/>
              <a:gd name="connsiteY170" fmla="*/ 495070 h 6858000"/>
              <a:gd name="connsiteX171" fmla="*/ 8119010 w 9144000"/>
              <a:gd name="connsiteY171" fmla="*/ 541280 h 6858000"/>
              <a:gd name="connsiteX172" fmla="*/ 8134676 w 9144000"/>
              <a:gd name="connsiteY172" fmla="*/ 541280 h 6858000"/>
              <a:gd name="connsiteX173" fmla="*/ 8138747 w 9144000"/>
              <a:gd name="connsiteY173" fmla="*/ 527204 h 6858000"/>
              <a:gd name="connsiteX174" fmla="*/ 8145694 w 9144000"/>
              <a:gd name="connsiteY174" fmla="*/ 517638 h 6858000"/>
              <a:gd name="connsiteX175" fmla="*/ 8154428 w 9144000"/>
              <a:gd name="connsiteY175" fmla="*/ 509313 h 6858000"/>
              <a:gd name="connsiteX176" fmla="*/ 8155184 w 9144000"/>
              <a:gd name="connsiteY176" fmla="*/ 510600 h 6858000"/>
              <a:gd name="connsiteX177" fmla="*/ 8146421 w 9144000"/>
              <a:gd name="connsiteY177" fmla="*/ 541280 h 6858000"/>
              <a:gd name="connsiteX178" fmla="*/ 8161950 w 9144000"/>
              <a:gd name="connsiteY178" fmla="*/ 541310 h 6858000"/>
              <a:gd name="connsiteX179" fmla="*/ 8171652 w 9144000"/>
              <a:gd name="connsiteY179" fmla="*/ 507028 h 6858000"/>
              <a:gd name="connsiteX180" fmla="*/ 8170668 w 9144000"/>
              <a:gd name="connsiteY180" fmla="*/ 497764 h 6858000"/>
              <a:gd name="connsiteX181" fmla="*/ 8164538 w 9144000"/>
              <a:gd name="connsiteY181" fmla="*/ 495040 h 6858000"/>
              <a:gd name="connsiteX182" fmla="*/ 8121039 w 9144000"/>
              <a:gd name="connsiteY182" fmla="*/ 494979 h 6858000"/>
              <a:gd name="connsiteX183" fmla="*/ 8110262 w 9144000"/>
              <a:gd name="connsiteY183" fmla="*/ 495070 h 6858000"/>
              <a:gd name="connsiteX184" fmla="*/ 8098774 w 9144000"/>
              <a:gd name="connsiteY184" fmla="*/ 495236 h 6858000"/>
              <a:gd name="connsiteX185" fmla="*/ 8077190 w 9144000"/>
              <a:gd name="connsiteY185" fmla="*/ 507360 h 6858000"/>
              <a:gd name="connsiteX186" fmla="*/ 8066172 w 9144000"/>
              <a:gd name="connsiteY186" fmla="*/ 530412 h 6858000"/>
              <a:gd name="connsiteX187" fmla="*/ 8068048 w 9144000"/>
              <a:gd name="connsiteY187" fmla="*/ 538600 h 6858000"/>
              <a:gd name="connsiteX188" fmla="*/ 8075041 w 9144000"/>
              <a:gd name="connsiteY188" fmla="*/ 542324 h 6858000"/>
              <a:gd name="connsiteX189" fmla="*/ 8088194 w 9144000"/>
              <a:gd name="connsiteY189" fmla="*/ 535164 h 6858000"/>
              <a:gd name="connsiteX190" fmla="*/ 8097472 w 9144000"/>
              <a:gd name="connsiteY190" fmla="*/ 522193 h 6858000"/>
              <a:gd name="connsiteX191" fmla="*/ 8098471 w 9144000"/>
              <a:gd name="connsiteY191" fmla="*/ 522193 h 6858000"/>
              <a:gd name="connsiteX192" fmla="*/ 8092008 w 9144000"/>
              <a:gd name="connsiteY192" fmla="*/ 541264 h 6858000"/>
              <a:gd name="connsiteX193" fmla="*/ 8107538 w 9144000"/>
              <a:gd name="connsiteY193" fmla="*/ 541264 h 6858000"/>
              <a:gd name="connsiteX194" fmla="*/ 8310009 w 9144000"/>
              <a:gd name="connsiteY194" fmla="*/ 494873 h 6858000"/>
              <a:gd name="connsiteX195" fmla="*/ 8296387 w 9144000"/>
              <a:gd name="connsiteY195" fmla="*/ 497749 h 6858000"/>
              <a:gd name="connsiteX196" fmla="*/ 8288410 w 9144000"/>
              <a:gd name="connsiteY196" fmla="*/ 508874 h 6858000"/>
              <a:gd name="connsiteX197" fmla="*/ 8290923 w 9144000"/>
              <a:gd name="connsiteY197" fmla="*/ 516896 h 6858000"/>
              <a:gd name="connsiteX198" fmla="*/ 8296387 w 9144000"/>
              <a:gd name="connsiteY198" fmla="*/ 522920 h 6858000"/>
              <a:gd name="connsiteX199" fmla="*/ 8299050 w 9144000"/>
              <a:gd name="connsiteY199" fmla="*/ 528747 h 6858000"/>
              <a:gd name="connsiteX200" fmla="*/ 8297280 w 9144000"/>
              <a:gd name="connsiteY200" fmla="*/ 531820 h 6858000"/>
              <a:gd name="connsiteX201" fmla="*/ 8293768 w 9144000"/>
              <a:gd name="connsiteY201" fmla="*/ 533031 h 6858000"/>
              <a:gd name="connsiteX202" fmla="*/ 8280206 w 9144000"/>
              <a:gd name="connsiteY202" fmla="*/ 529035 h 6858000"/>
              <a:gd name="connsiteX203" fmla="*/ 8277149 w 9144000"/>
              <a:gd name="connsiteY203" fmla="*/ 539630 h 6858000"/>
              <a:gd name="connsiteX204" fmla="*/ 8292936 w 9144000"/>
              <a:gd name="connsiteY204" fmla="*/ 542097 h 6858000"/>
              <a:gd name="connsiteX205" fmla="*/ 8306997 w 9144000"/>
              <a:gd name="connsiteY205" fmla="*/ 538903 h 6858000"/>
              <a:gd name="connsiteX206" fmla="*/ 8314837 w 9144000"/>
              <a:gd name="connsiteY206" fmla="*/ 527097 h 6858000"/>
              <a:gd name="connsiteX207" fmla="*/ 8312143 w 9144000"/>
              <a:gd name="connsiteY207" fmla="*/ 518970 h 6858000"/>
              <a:gd name="connsiteX208" fmla="*/ 8306179 w 9144000"/>
              <a:gd name="connsiteY208" fmla="*/ 513097 h 6858000"/>
              <a:gd name="connsiteX209" fmla="*/ 8303183 w 9144000"/>
              <a:gd name="connsiteY209" fmla="*/ 508057 h 6858000"/>
              <a:gd name="connsiteX210" fmla="*/ 8309721 w 9144000"/>
              <a:gd name="connsiteY210" fmla="*/ 503894 h 6858000"/>
              <a:gd name="connsiteX211" fmla="*/ 8319348 w 9144000"/>
              <a:gd name="connsiteY211" fmla="*/ 505968 h 6858000"/>
              <a:gd name="connsiteX212" fmla="*/ 8322117 w 9144000"/>
              <a:gd name="connsiteY212" fmla="*/ 496236 h 6858000"/>
              <a:gd name="connsiteX213" fmla="*/ 8310009 w 9144000"/>
              <a:gd name="connsiteY213" fmla="*/ 494873 h 6858000"/>
              <a:gd name="connsiteX214" fmla="*/ 8870486 w 9144000"/>
              <a:gd name="connsiteY214" fmla="*/ 486609 h 6858000"/>
              <a:gd name="connsiteX215" fmla="*/ 8854185 w 9144000"/>
              <a:gd name="connsiteY215" fmla="*/ 488940 h 6858000"/>
              <a:gd name="connsiteX216" fmla="*/ 8845134 w 9144000"/>
              <a:gd name="connsiteY216" fmla="*/ 518697 h 6858000"/>
              <a:gd name="connsiteX217" fmla="*/ 8841910 w 9144000"/>
              <a:gd name="connsiteY217" fmla="*/ 532713 h 6858000"/>
              <a:gd name="connsiteX218" fmla="*/ 8844665 w 9144000"/>
              <a:gd name="connsiteY218" fmla="*/ 540084 h 6858000"/>
              <a:gd name="connsiteX219" fmla="*/ 8852475 w 9144000"/>
              <a:gd name="connsiteY219" fmla="*/ 542324 h 6858000"/>
              <a:gd name="connsiteX220" fmla="*/ 8864265 w 9144000"/>
              <a:gd name="connsiteY220" fmla="*/ 540296 h 6858000"/>
              <a:gd name="connsiteX221" fmla="*/ 8867081 w 9144000"/>
              <a:gd name="connsiteY221" fmla="*/ 530427 h 6858000"/>
              <a:gd name="connsiteX222" fmla="*/ 8862071 w 9144000"/>
              <a:gd name="connsiteY222" fmla="*/ 532304 h 6858000"/>
              <a:gd name="connsiteX223" fmla="*/ 8858907 w 9144000"/>
              <a:gd name="connsiteY223" fmla="*/ 527884 h 6858000"/>
              <a:gd name="connsiteX224" fmla="*/ 8861511 w 9144000"/>
              <a:gd name="connsiteY224" fmla="*/ 516381 h 6858000"/>
              <a:gd name="connsiteX225" fmla="*/ 8865325 w 9144000"/>
              <a:gd name="connsiteY225" fmla="*/ 504197 h 6858000"/>
              <a:gd name="connsiteX226" fmla="*/ 8872847 w 9144000"/>
              <a:gd name="connsiteY226" fmla="*/ 504197 h 6858000"/>
              <a:gd name="connsiteX227" fmla="*/ 8875511 w 9144000"/>
              <a:gd name="connsiteY227" fmla="*/ 495236 h 6858000"/>
              <a:gd name="connsiteX228" fmla="*/ 8875511 w 9144000"/>
              <a:gd name="connsiteY228" fmla="*/ 495206 h 6858000"/>
              <a:gd name="connsiteX229" fmla="*/ 8867974 w 9144000"/>
              <a:gd name="connsiteY229" fmla="*/ 495206 h 6858000"/>
              <a:gd name="connsiteX230" fmla="*/ 8837293 w 9144000"/>
              <a:gd name="connsiteY230" fmla="*/ 486609 h 6858000"/>
              <a:gd name="connsiteX231" fmla="*/ 8820992 w 9144000"/>
              <a:gd name="connsiteY231" fmla="*/ 488940 h 6858000"/>
              <a:gd name="connsiteX232" fmla="*/ 8811925 w 9144000"/>
              <a:gd name="connsiteY232" fmla="*/ 518697 h 6858000"/>
              <a:gd name="connsiteX233" fmla="*/ 8808701 w 9144000"/>
              <a:gd name="connsiteY233" fmla="*/ 532713 h 6858000"/>
              <a:gd name="connsiteX234" fmla="*/ 8811471 w 9144000"/>
              <a:gd name="connsiteY234" fmla="*/ 540084 h 6858000"/>
              <a:gd name="connsiteX235" fmla="*/ 8819281 w 9144000"/>
              <a:gd name="connsiteY235" fmla="*/ 542324 h 6858000"/>
              <a:gd name="connsiteX236" fmla="*/ 8831057 w 9144000"/>
              <a:gd name="connsiteY236" fmla="*/ 540296 h 6858000"/>
              <a:gd name="connsiteX237" fmla="*/ 8833887 w 9144000"/>
              <a:gd name="connsiteY237" fmla="*/ 530427 h 6858000"/>
              <a:gd name="connsiteX238" fmla="*/ 8828923 w 9144000"/>
              <a:gd name="connsiteY238" fmla="*/ 532304 h 6858000"/>
              <a:gd name="connsiteX239" fmla="*/ 8825744 w 9144000"/>
              <a:gd name="connsiteY239" fmla="*/ 527884 h 6858000"/>
              <a:gd name="connsiteX240" fmla="*/ 8828317 w 9144000"/>
              <a:gd name="connsiteY240" fmla="*/ 516381 h 6858000"/>
              <a:gd name="connsiteX241" fmla="*/ 8831995 w 9144000"/>
              <a:gd name="connsiteY241" fmla="*/ 504197 h 6858000"/>
              <a:gd name="connsiteX242" fmla="*/ 8839548 w 9144000"/>
              <a:gd name="connsiteY242" fmla="*/ 504197 h 6858000"/>
              <a:gd name="connsiteX243" fmla="*/ 8842212 w 9144000"/>
              <a:gd name="connsiteY243" fmla="*/ 495236 h 6858000"/>
              <a:gd name="connsiteX244" fmla="*/ 8842212 w 9144000"/>
              <a:gd name="connsiteY244" fmla="*/ 495206 h 6858000"/>
              <a:gd name="connsiteX245" fmla="*/ 8834659 w 9144000"/>
              <a:gd name="connsiteY245" fmla="*/ 495206 h 6858000"/>
              <a:gd name="connsiteX246" fmla="*/ 8546111 w 9144000"/>
              <a:gd name="connsiteY246" fmla="*/ 486609 h 6858000"/>
              <a:gd name="connsiteX247" fmla="*/ 8529810 w 9144000"/>
              <a:gd name="connsiteY247" fmla="*/ 488940 h 6858000"/>
              <a:gd name="connsiteX248" fmla="*/ 8520729 w 9144000"/>
              <a:gd name="connsiteY248" fmla="*/ 518697 h 6858000"/>
              <a:gd name="connsiteX249" fmla="*/ 8517535 w 9144000"/>
              <a:gd name="connsiteY249" fmla="*/ 532713 h 6858000"/>
              <a:gd name="connsiteX250" fmla="*/ 8520320 w 9144000"/>
              <a:gd name="connsiteY250" fmla="*/ 540084 h 6858000"/>
              <a:gd name="connsiteX251" fmla="*/ 8528115 w 9144000"/>
              <a:gd name="connsiteY251" fmla="*/ 542324 h 6858000"/>
              <a:gd name="connsiteX252" fmla="*/ 8539860 w 9144000"/>
              <a:gd name="connsiteY252" fmla="*/ 540296 h 6858000"/>
              <a:gd name="connsiteX253" fmla="*/ 8542691 w 9144000"/>
              <a:gd name="connsiteY253" fmla="*/ 530427 h 6858000"/>
              <a:gd name="connsiteX254" fmla="*/ 8537696 w 9144000"/>
              <a:gd name="connsiteY254" fmla="*/ 532304 h 6858000"/>
              <a:gd name="connsiteX255" fmla="*/ 8534563 w 9144000"/>
              <a:gd name="connsiteY255" fmla="*/ 527884 h 6858000"/>
              <a:gd name="connsiteX256" fmla="*/ 8537106 w 9144000"/>
              <a:gd name="connsiteY256" fmla="*/ 516381 h 6858000"/>
              <a:gd name="connsiteX257" fmla="*/ 8540738 w 9144000"/>
              <a:gd name="connsiteY257" fmla="*/ 505044 h 6858000"/>
              <a:gd name="connsiteX258" fmla="*/ 8548261 w 9144000"/>
              <a:gd name="connsiteY258" fmla="*/ 505044 h 6858000"/>
              <a:gd name="connsiteX259" fmla="*/ 8550909 w 9144000"/>
              <a:gd name="connsiteY259" fmla="*/ 496069 h 6858000"/>
              <a:gd name="connsiteX260" fmla="*/ 8550909 w 9144000"/>
              <a:gd name="connsiteY260" fmla="*/ 496039 h 6858000"/>
              <a:gd name="connsiteX261" fmla="*/ 8543357 w 9144000"/>
              <a:gd name="connsiteY261" fmla="*/ 496039 h 6858000"/>
              <a:gd name="connsiteX262" fmla="*/ 8028847 w 9144000"/>
              <a:gd name="connsiteY262" fmla="*/ 476907 h 6858000"/>
              <a:gd name="connsiteX263" fmla="*/ 8010215 w 9144000"/>
              <a:gd name="connsiteY263" fmla="*/ 541325 h 6858000"/>
              <a:gd name="connsiteX264" fmla="*/ 8025850 w 9144000"/>
              <a:gd name="connsiteY264" fmla="*/ 541325 h 6858000"/>
              <a:gd name="connsiteX265" fmla="*/ 8029937 w 9144000"/>
              <a:gd name="connsiteY265" fmla="*/ 527203 h 6858000"/>
              <a:gd name="connsiteX266" fmla="*/ 8036899 w 9144000"/>
              <a:gd name="connsiteY266" fmla="*/ 517653 h 6858000"/>
              <a:gd name="connsiteX267" fmla="*/ 8045618 w 9144000"/>
              <a:gd name="connsiteY267" fmla="*/ 509313 h 6858000"/>
              <a:gd name="connsiteX268" fmla="*/ 8046389 w 9144000"/>
              <a:gd name="connsiteY268" fmla="*/ 510599 h 6858000"/>
              <a:gd name="connsiteX269" fmla="*/ 8037580 w 9144000"/>
              <a:gd name="connsiteY269" fmla="*/ 541279 h 6858000"/>
              <a:gd name="connsiteX270" fmla="*/ 8037580 w 9144000"/>
              <a:gd name="connsiteY270" fmla="*/ 541310 h 6858000"/>
              <a:gd name="connsiteX271" fmla="*/ 8053125 w 9144000"/>
              <a:gd name="connsiteY271" fmla="*/ 541310 h 6858000"/>
              <a:gd name="connsiteX272" fmla="*/ 8062842 w 9144000"/>
              <a:gd name="connsiteY272" fmla="*/ 507042 h 6858000"/>
              <a:gd name="connsiteX273" fmla="*/ 8061843 w 9144000"/>
              <a:gd name="connsiteY273" fmla="*/ 497779 h 6858000"/>
              <a:gd name="connsiteX274" fmla="*/ 8055698 w 9144000"/>
              <a:gd name="connsiteY274" fmla="*/ 495025 h 6858000"/>
              <a:gd name="connsiteX275" fmla="*/ 8042545 w 9144000"/>
              <a:gd name="connsiteY275" fmla="*/ 502214 h 6858000"/>
              <a:gd name="connsiteX276" fmla="*/ 8033267 w 9144000"/>
              <a:gd name="connsiteY276" fmla="*/ 515231 h 6858000"/>
              <a:gd name="connsiteX277" fmla="*/ 8032268 w 9144000"/>
              <a:gd name="connsiteY277" fmla="*/ 515216 h 6858000"/>
              <a:gd name="connsiteX278" fmla="*/ 8044392 w 9144000"/>
              <a:gd name="connsiteY278" fmla="*/ 476907 h 6858000"/>
              <a:gd name="connsiteX279" fmla="*/ 8568633 w 9144000"/>
              <a:gd name="connsiteY279" fmla="*/ 476892 h 6858000"/>
              <a:gd name="connsiteX280" fmla="*/ 8550001 w 9144000"/>
              <a:gd name="connsiteY280" fmla="*/ 541295 h 6858000"/>
              <a:gd name="connsiteX281" fmla="*/ 8565636 w 9144000"/>
              <a:gd name="connsiteY281" fmla="*/ 541295 h 6858000"/>
              <a:gd name="connsiteX282" fmla="*/ 8569738 w 9144000"/>
              <a:gd name="connsiteY282" fmla="*/ 527203 h 6858000"/>
              <a:gd name="connsiteX283" fmla="*/ 8576685 w 9144000"/>
              <a:gd name="connsiteY283" fmla="*/ 517637 h 6858000"/>
              <a:gd name="connsiteX284" fmla="*/ 8585419 w 9144000"/>
              <a:gd name="connsiteY284" fmla="*/ 509298 h 6858000"/>
              <a:gd name="connsiteX285" fmla="*/ 8586175 w 9144000"/>
              <a:gd name="connsiteY285" fmla="*/ 510584 h 6858000"/>
              <a:gd name="connsiteX286" fmla="*/ 8577397 w 9144000"/>
              <a:gd name="connsiteY286" fmla="*/ 541280 h 6858000"/>
              <a:gd name="connsiteX287" fmla="*/ 8592926 w 9144000"/>
              <a:gd name="connsiteY287" fmla="*/ 541280 h 6858000"/>
              <a:gd name="connsiteX288" fmla="*/ 8602658 w 9144000"/>
              <a:gd name="connsiteY288" fmla="*/ 506997 h 6858000"/>
              <a:gd name="connsiteX289" fmla="*/ 8601659 w 9144000"/>
              <a:gd name="connsiteY289" fmla="*/ 497749 h 6858000"/>
              <a:gd name="connsiteX290" fmla="*/ 8595514 w 9144000"/>
              <a:gd name="connsiteY290" fmla="*/ 495010 h 6858000"/>
              <a:gd name="connsiteX291" fmla="*/ 8582346 w 9144000"/>
              <a:gd name="connsiteY291" fmla="*/ 502184 h 6858000"/>
              <a:gd name="connsiteX292" fmla="*/ 8573068 w 9144000"/>
              <a:gd name="connsiteY292" fmla="*/ 515216 h 6858000"/>
              <a:gd name="connsiteX293" fmla="*/ 8572054 w 9144000"/>
              <a:gd name="connsiteY293" fmla="*/ 515216 h 6858000"/>
              <a:gd name="connsiteX294" fmla="*/ 8584178 w 9144000"/>
              <a:gd name="connsiteY294" fmla="*/ 476892 h 6858000"/>
              <a:gd name="connsiteX295" fmla="*/ 8390062 w 9144000"/>
              <a:gd name="connsiteY295" fmla="*/ 475954 h 6858000"/>
              <a:gd name="connsiteX296" fmla="*/ 8373791 w 9144000"/>
              <a:gd name="connsiteY296" fmla="*/ 481433 h 6858000"/>
              <a:gd name="connsiteX297" fmla="*/ 8363756 w 9144000"/>
              <a:gd name="connsiteY297" fmla="*/ 496054 h 6858000"/>
              <a:gd name="connsiteX298" fmla="*/ 8347606 w 9144000"/>
              <a:gd name="connsiteY298" fmla="*/ 551557 h 6858000"/>
              <a:gd name="connsiteX299" fmla="*/ 8363362 w 9144000"/>
              <a:gd name="connsiteY299" fmla="*/ 551557 h 6858000"/>
              <a:gd name="connsiteX300" fmla="*/ 8376848 w 9144000"/>
              <a:gd name="connsiteY300" fmla="*/ 505045 h 6858000"/>
              <a:gd name="connsiteX301" fmla="*/ 8388170 w 9144000"/>
              <a:gd name="connsiteY301" fmla="*/ 505045 h 6858000"/>
              <a:gd name="connsiteX302" fmla="*/ 8390864 w 9144000"/>
              <a:gd name="connsiteY302" fmla="*/ 496054 h 6858000"/>
              <a:gd name="connsiteX303" fmla="*/ 8379346 w 9144000"/>
              <a:gd name="connsiteY303" fmla="*/ 496054 h 6858000"/>
              <a:gd name="connsiteX304" fmla="*/ 8381949 w 9144000"/>
              <a:gd name="connsiteY304" fmla="*/ 488411 h 6858000"/>
              <a:gd name="connsiteX305" fmla="*/ 8388518 w 9144000"/>
              <a:gd name="connsiteY305" fmla="*/ 484914 h 6858000"/>
              <a:gd name="connsiteX306" fmla="*/ 8398462 w 9144000"/>
              <a:gd name="connsiteY306" fmla="*/ 487487 h 6858000"/>
              <a:gd name="connsiteX307" fmla="*/ 8401172 w 9144000"/>
              <a:gd name="connsiteY307" fmla="*/ 477891 h 6858000"/>
              <a:gd name="connsiteX308" fmla="*/ 8390062 w 9144000"/>
              <a:gd name="connsiteY308" fmla="*/ 475954 h 6858000"/>
              <a:gd name="connsiteX309" fmla="*/ 8730072 w 9144000"/>
              <a:gd name="connsiteY309" fmla="*/ 475302 h 6858000"/>
              <a:gd name="connsiteX310" fmla="*/ 8740410 w 9144000"/>
              <a:gd name="connsiteY310" fmla="*/ 481765 h 6858000"/>
              <a:gd name="connsiteX311" fmla="*/ 8724729 w 9144000"/>
              <a:gd name="connsiteY311" fmla="*/ 496523 h 6858000"/>
              <a:gd name="connsiteX312" fmla="*/ 8718569 w 9144000"/>
              <a:gd name="connsiteY312" fmla="*/ 496523 h 6858000"/>
              <a:gd name="connsiteX313" fmla="*/ 8724638 w 9144000"/>
              <a:gd name="connsiteY313" fmla="*/ 476150 h 6858000"/>
              <a:gd name="connsiteX314" fmla="*/ 8730072 w 9144000"/>
              <a:gd name="connsiteY314" fmla="*/ 475302 h 6858000"/>
              <a:gd name="connsiteX315" fmla="*/ 8708322 w 9144000"/>
              <a:gd name="connsiteY315" fmla="*/ 465237 h 6858000"/>
              <a:gd name="connsiteX316" fmla="*/ 8685694 w 9144000"/>
              <a:gd name="connsiteY316" fmla="*/ 541991 h 6858000"/>
              <a:gd name="connsiteX317" fmla="*/ 8723291 w 9144000"/>
              <a:gd name="connsiteY317" fmla="*/ 541991 h 6858000"/>
              <a:gd name="connsiteX318" fmla="*/ 8751308 w 9144000"/>
              <a:gd name="connsiteY318" fmla="*/ 520210 h 6858000"/>
              <a:gd name="connsiteX319" fmla="*/ 8735218 w 9144000"/>
              <a:gd name="connsiteY319" fmla="*/ 502471 h 6858000"/>
              <a:gd name="connsiteX320" fmla="*/ 8735233 w 9144000"/>
              <a:gd name="connsiteY320" fmla="*/ 502244 h 6858000"/>
              <a:gd name="connsiteX321" fmla="*/ 8759224 w 9144000"/>
              <a:gd name="connsiteY321" fmla="*/ 479979 h 6858000"/>
              <a:gd name="connsiteX322" fmla="*/ 8732615 w 9144000"/>
              <a:gd name="connsiteY322" fmla="*/ 465237 h 6858000"/>
              <a:gd name="connsiteX323" fmla="*/ 7995972 w 9144000"/>
              <a:gd name="connsiteY323" fmla="*/ 464995 h 6858000"/>
              <a:gd name="connsiteX324" fmla="*/ 7935338 w 9144000"/>
              <a:gd name="connsiteY324" fmla="*/ 516547 h 6858000"/>
              <a:gd name="connsiteX325" fmla="*/ 7965579 w 9144000"/>
              <a:gd name="connsiteY325" fmla="*/ 545396 h 6858000"/>
              <a:gd name="connsiteX326" fmla="*/ 7998530 w 9144000"/>
              <a:gd name="connsiteY326" fmla="*/ 541310 h 6858000"/>
              <a:gd name="connsiteX327" fmla="*/ 8002011 w 9144000"/>
              <a:gd name="connsiteY327" fmla="*/ 529882 h 6858000"/>
              <a:gd name="connsiteX328" fmla="*/ 8000180 w 9144000"/>
              <a:gd name="connsiteY328" fmla="*/ 530366 h 6858000"/>
              <a:gd name="connsiteX329" fmla="*/ 7975645 w 9144000"/>
              <a:gd name="connsiteY329" fmla="*/ 535104 h 6858000"/>
              <a:gd name="connsiteX330" fmla="*/ 7956695 w 9144000"/>
              <a:gd name="connsiteY330" fmla="*/ 514035 h 6858000"/>
              <a:gd name="connsiteX331" fmla="*/ 7993202 w 9144000"/>
              <a:gd name="connsiteY331" fmla="*/ 475287 h 6858000"/>
              <a:gd name="connsiteX332" fmla="*/ 8016375 w 9144000"/>
              <a:gd name="connsiteY332" fmla="*/ 480297 h 6858000"/>
              <a:gd name="connsiteX333" fmla="*/ 8020038 w 9144000"/>
              <a:gd name="connsiteY333" fmla="*/ 468007 h 6858000"/>
              <a:gd name="connsiteX334" fmla="*/ 7995972 w 9144000"/>
              <a:gd name="connsiteY334" fmla="*/ 464995 h 6858000"/>
              <a:gd name="connsiteX335" fmla="*/ 8711410 w 9144000"/>
              <a:gd name="connsiteY335" fmla="*/ 345953 h 6858000"/>
              <a:gd name="connsiteX336" fmla="*/ 8734991 w 9144000"/>
              <a:gd name="connsiteY336" fmla="*/ 345953 h 6858000"/>
              <a:gd name="connsiteX337" fmla="*/ 8748265 w 9144000"/>
              <a:gd name="connsiteY337" fmla="*/ 359166 h 6858000"/>
              <a:gd name="connsiteX338" fmla="*/ 8735612 w 9144000"/>
              <a:gd name="connsiteY338" fmla="*/ 372259 h 6858000"/>
              <a:gd name="connsiteX339" fmla="*/ 8711410 w 9144000"/>
              <a:gd name="connsiteY339" fmla="*/ 372259 h 6858000"/>
              <a:gd name="connsiteX340" fmla="*/ 8773239 w 9144000"/>
              <a:gd name="connsiteY340" fmla="*/ 329318 h 6858000"/>
              <a:gd name="connsiteX341" fmla="*/ 8773239 w 9144000"/>
              <a:gd name="connsiteY341" fmla="*/ 426081 h 6858000"/>
              <a:gd name="connsiteX342" fmla="*/ 8792734 w 9144000"/>
              <a:gd name="connsiteY342" fmla="*/ 426081 h 6858000"/>
              <a:gd name="connsiteX343" fmla="*/ 8792734 w 9144000"/>
              <a:gd name="connsiteY343" fmla="*/ 329318 h 6858000"/>
              <a:gd name="connsiteX344" fmla="*/ 8619808 w 9144000"/>
              <a:gd name="connsiteY344" fmla="*/ 329318 h 6858000"/>
              <a:gd name="connsiteX345" fmla="*/ 8619808 w 9144000"/>
              <a:gd name="connsiteY345" fmla="*/ 346073 h 6858000"/>
              <a:gd name="connsiteX346" fmla="*/ 8643465 w 9144000"/>
              <a:gd name="connsiteY346" fmla="*/ 346073 h 6858000"/>
              <a:gd name="connsiteX347" fmla="*/ 8643465 w 9144000"/>
              <a:gd name="connsiteY347" fmla="*/ 426066 h 6858000"/>
              <a:gd name="connsiteX348" fmla="*/ 8663354 w 9144000"/>
              <a:gd name="connsiteY348" fmla="*/ 426066 h 6858000"/>
              <a:gd name="connsiteX349" fmla="*/ 8663354 w 9144000"/>
              <a:gd name="connsiteY349" fmla="*/ 346073 h 6858000"/>
              <a:gd name="connsiteX350" fmla="*/ 8687011 w 9144000"/>
              <a:gd name="connsiteY350" fmla="*/ 346073 h 6858000"/>
              <a:gd name="connsiteX351" fmla="*/ 8687011 w 9144000"/>
              <a:gd name="connsiteY351" fmla="*/ 329318 h 6858000"/>
              <a:gd name="connsiteX352" fmla="*/ 8663354 w 9144000"/>
              <a:gd name="connsiteY352" fmla="*/ 329318 h 6858000"/>
              <a:gd name="connsiteX353" fmla="*/ 8643465 w 9144000"/>
              <a:gd name="connsiteY353" fmla="*/ 329318 h 6858000"/>
              <a:gd name="connsiteX354" fmla="*/ 8463243 w 9144000"/>
              <a:gd name="connsiteY354" fmla="*/ 329318 h 6858000"/>
              <a:gd name="connsiteX355" fmla="*/ 8463243 w 9144000"/>
              <a:gd name="connsiteY355" fmla="*/ 346073 h 6858000"/>
              <a:gd name="connsiteX356" fmla="*/ 8463243 w 9144000"/>
              <a:gd name="connsiteY356" fmla="*/ 409265 h 6858000"/>
              <a:gd name="connsiteX357" fmla="*/ 8463243 w 9144000"/>
              <a:gd name="connsiteY357" fmla="*/ 426066 h 6858000"/>
              <a:gd name="connsiteX358" fmla="*/ 8482844 w 9144000"/>
              <a:gd name="connsiteY358" fmla="*/ 426066 h 6858000"/>
              <a:gd name="connsiteX359" fmla="*/ 8536258 w 9144000"/>
              <a:gd name="connsiteY359" fmla="*/ 426066 h 6858000"/>
              <a:gd name="connsiteX360" fmla="*/ 8536258 w 9144000"/>
              <a:gd name="connsiteY360" fmla="*/ 409265 h 6858000"/>
              <a:gd name="connsiteX361" fmla="*/ 8482844 w 9144000"/>
              <a:gd name="connsiteY361" fmla="*/ 409265 h 6858000"/>
              <a:gd name="connsiteX362" fmla="*/ 8482844 w 9144000"/>
              <a:gd name="connsiteY362" fmla="*/ 383489 h 6858000"/>
              <a:gd name="connsiteX363" fmla="*/ 8529129 w 9144000"/>
              <a:gd name="connsiteY363" fmla="*/ 383489 h 6858000"/>
              <a:gd name="connsiteX364" fmla="*/ 8529129 w 9144000"/>
              <a:gd name="connsiteY364" fmla="*/ 366734 h 6858000"/>
              <a:gd name="connsiteX365" fmla="*/ 8482844 w 9144000"/>
              <a:gd name="connsiteY365" fmla="*/ 366734 h 6858000"/>
              <a:gd name="connsiteX366" fmla="*/ 8482844 w 9144000"/>
              <a:gd name="connsiteY366" fmla="*/ 346073 h 6858000"/>
              <a:gd name="connsiteX367" fmla="*/ 8534896 w 9144000"/>
              <a:gd name="connsiteY367" fmla="*/ 346073 h 6858000"/>
              <a:gd name="connsiteX368" fmla="*/ 8534896 w 9144000"/>
              <a:gd name="connsiteY368" fmla="*/ 329318 h 6858000"/>
              <a:gd name="connsiteX369" fmla="*/ 8482844 w 9144000"/>
              <a:gd name="connsiteY369" fmla="*/ 329318 h 6858000"/>
              <a:gd name="connsiteX370" fmla="*/ 8392453 w 9144000"/>
              <a:gd name="connsiteY370" fmla="*/ 329318 h 6858000"/>
              <a:gd name="connsiteX371" fmla="*/ 8392453 w 9144000"/>
              <a:gd name="connsiteY371" fmla="*/ 409265 h 6858000"/>
              <a:gd name="connsiteX372" fmla="*/ 8392453 w 9144000"/>
              <a:gd name="connsiteY372" fmla="*/ 426066 h 6858000"/>
              <a:gd name="connsiteX373" fmla="*/ 8412054 w 9144000"/>
              <a:gd name="connsiteY373" fmla="*/ 426066 h 6858000"/>
              <a:gd name="connsiteX374" fmla="*/ 8457658 w 9144000"/>
              <a:gd name="connsiteY374" fmla="*/ 426066 h 6858000"/>
              <a:gd name="connsiteX375" fmla="*/ 8457658 w 9144000"/>
              <a:gd name="connsiteY375" fmla="*/ 409265 h 6858000"/>
              <a:gd name="connsiteX376" fmla="*/ 8412054 w 9144000"/>
              <a:gd name="connsiteY376" fmla="*/ 409265 h 6858000"/>
              <a:gd name="connsiteX377" fmla="*/ 8412054 w 9144000"/>
              <a:gd name="connsiteY377" fmla="*/ 329318 h 6858000"/>
              <a:gd name="connsiteX378" fmla="*/ 8313142 w 9144000"/>
              <a:gd name="connsiteY378" fmla="*/ 329318 h 6858000"/>
              <a:gd name="connsiteX379" fmla="*/ 8313142 w 9144000"/>
              <a:gd name="connsiteY379" fmla="*/ 346073 h 6858000"/>
              <a:gd name="connsiteX380" fmla="*/ 8313142 w 9144000"/>
              <a:gd name="connsiteY380" fmla="*/ 409265 h 6858000"/>
              <a:gd name="connsiteX381" fmla="*/ 8313142 w 9144000"/>
              <a:gd name="connsiteY381" fmla="*/ 426066 h 6858000"/>
              <a:gd name="connsiteX382" fmla="*/ 8332758 w 9144000"/>
              <a:gd name="connsiteY382" fmla="*/ 426066 h 6858000"/>
              <a:gd name="connsiteX383" fmla="*/ 8386142 w 9144000"/>
              <a:gd name="connsiteY383" fmla="*/ 426066 h 6858000"/>
              <a:gd name="connsiteX384" fmla="*/ 8386142 w 9144000"/>
              <a:gd name="connsiteY384" fmla="*/ 409265 h 6858000"/>
              <a:gd name="connsiteX385" fmla="*/ 8332758 w 9144000"/>
              <a:gd name="connsiteY385" fmla="*/ 409265 h 6858000"/>
              <a:gd name="connsiteX386" fmla="*/ 8332758 w 9144000"/>
              <a:gd name="connsiteY386" fmla="*/ 383489 h 6858000"/>
              <a:gd name="connsiteX387" fmla="*/ 8378998 w 9144000"/>
              <a:gd name="connsiteY387" fmla="*/ 383489 h 6858000"/>
              <a:gd name="connsiteX388" fmla="*/ 8378998 w 9144000"/>
              <a:gd name="connsiteY388" fmla="*/ 366734 h 6858000"/>
              <a:gd name="connsiteX389" fmla="*/ 8332758 w 9144000"/>
              <a:gd name="connsiteY389" fmla="*/ 366734 h 6858000"/>
              <a:gd name="connsiteX390" fmla="*/ 8332758 w 9144000"/>
              <a:gd name="connsiteY390" fmla="*/ 346073 h 6858000"/>
              <a:gd name="connsiteX391" fmla="*/ 8384795 w 9144000"/>
              <a:gd name="connsiteY391" fmla="*/ 346073 h 6858000"/>
              <a:gd name="connsiteX392" fmla="*/ 8384795 w 9144000"/>
              <a:gd name="connsiteY392" fmla="*/ 329318 h 6858000"/>
              <a:gd name="connsiteX393" fmla="*/ 8332758 w 9144000"/>
              <a:gd name="connsiteY393" fmla="*/ 329318 h 6858000"/>
              <a:gd name="connsiteX394" fmla="*/ 8691824 w 9144000"/>
              <a:gd name="connsiteY394" fmla="*/ 329152 h 6858000"/>
              <a:gd name="connsiteX395" fmla="*/ 8691824 w 9144000"/>
              <a:gd name="connsiteY395" fmla="*/ 425915 h 6858000"/>
              <a:gd name="connsiteX396" fmla="*/ 8711425 w 9144000"/>
              <a:gd name="connsiteY396" fmla="*/ 425915 h 6858000"/>
              <a:gd name="connsiteX397" fmla="*/ 8711425 w 9144000"/>
              <a:gd name="connsiteY397" fmla="*/ 387788 h 6858000"/>
              <a:gd name="connsiteX398" fmla="*/ 8728044 w 9144000"/>
              <a:gd name="connsiteY398" fmla="*/ 387788 h 6858000"/>
              <a:gd name="connsiteX399" fmla="*/ 8745238 w 9144000"/>
              <a:gd name="connsiteY399" fmla="*/ 399866 h 6858000"/>
              <a:gd name="connsiteX400" fmla="*/ 8748523 w 9144000"/>
              <a:gd name="connsiteY400" fmla="*/ 425900 h 6858000"/>
              <a:gd name="connsiteX401" fmla="*/ 8768229 w 9144000"/>
              <a:gd name="connsiteY401" fmla="*/ 425900 h 6858000"/>
              <a:gd name="connsiteX402" fmla="*/ 8764763 w 9144000"/>
              <a:gd name="connsiteY402" fmla="*/ 400472 h 6858000"/>
              <a:gd name="connsiteX403" fmla="*/ 8750248 w 9144000"/>
              <a:gd name="connsiteY403" fmla="*/ 379615 h 6858000"/>
              <a:gd name="connsiteX404" fmla="*/ 8767442 w 9144000"/>
              <a:gd name="connsiteY404" fmla="*/ 356230 h 6858000"/>
              <a:gd name="connsiteX405" fmla="*/ 8735975 w 9144000"/>
              <a:gd name="connsiteY405" fmla="*/ 329152 h 6858000"/>
              <a:gd name="connsiteX406" fmla="*/ 8711425 w 9144000"/>
              <a:gd name="connsiteY406" fmla="*/ 329152 h 6858000"/>
              <a:gd name="connsiteX407" fmla="*/ 8691990 w 9144000"/>
              <a:gd name="connsiteY407" fmla="*/ 329152 h 6858000"/>
              <a:gd name="connsiteX408" fmla="*/ 8842016 w 9144000"/>
              <a:gd name="connsiteY408" fmla="*/ 326927 h 6858000"/>
              <a:gd name="connsiteX409" fmla="*/ 8797456 w 9144000"/>
              <a:gd name="connsiteY409" fmla="*/ 377526 h 6858000"/>
              <a:gd name="connsiteX410" fmla="*/ 8842016 w 9144000"/>
              <a:gd name="connsiteY410" fmla="*/ 428125 h 6858000"/>
              <a:gd name="connsiteX411" fmla="*/ 8883775 w 9144000"/>
              <a:gd name="connsiteY411" fmla="*/ 393978 h 6858000"/>
              <a:gd name="connsiteX412" fmla="*/ 8863342 w 9144000"/>
              <a:gd name="connsiteY412" fmla="*/ 393978 h 6858000"/>
              <a:gd name="connsiteX413" fmla="*/ 8842576 w 9144000"/>
              <a:gd name="connsiteY413" fmla="*/ 411097 h 6858000"/>
              <a:gd name="connsiteX414" fmla="*/ 8817632 w 9144000"/>
              <a:gd name="connsiteY414" fmla="*/ 377269 h 6858000"/>
              <a:gd name="connsiteX415" fmla="*/ 8842576 w 9144000"/>
              <a:gd name="connsiteY415" fmla="*/ 343395 h 6858000"/>
              <a:gd name="connsiteX416" fmla="*/ 8863342 w 9144000"/>
              <a:gd name="connsiteY416" fmla="*/ 359968 h 6858000"/>
              <a:gd name="connsiteX417" fmla="*/ 8883654 w 9144000"/>
              <a:gd name="connsiteY417" fmla="*/ 359968 h 6858000"/>
              <a:gd name="connsiteX418" fmla="*/ 8842016 w 9144000"/>
              <a:gd name="connsiteY418" fmla="*/ 326927 h 6858000"/>
              <a:gd name="connsiteX419" fmla="*/ 8579834 w 9144000"/>
              <a:gd name="connsiteY419" fmla="*/ 326927 h 6858000"/>
              <a:gd name="connsiteX420" fmla="*/ 8535244 w 9144000"/>
              <a:gd name="connsiteY420" fmla="*/ 377526 h 6858000"/>
              <a:gd name="connsiteX421" fmla="*/ 8579834 w 9144000"/>
              <a:gd name="connsiteY421" fmla="*/ 428125 h 6858000"/>
              <a:gd name="connsiteX422" fmla="*/ 8621563 w 9144000"/>
              <a:gd name="connsiteY422" fmla="*/ 393978 h 6858000"/>
              <a:gd name="connsiteX423" fmla="*/ 8601160 w 9144000"/>
              <a:gd name="connsiteY423" fmla="*/ 393978 h 6858000"/>
              <a:gd name="connsiteX424" fmla="*/ 8580364 w 9144000"/>
              <a:gd name="connsiteY424" fmla="*/ 411097 h 6858000"/>
              <a:gd name="connsiteX425" fmla="*/ 8555405 w 9144000"/>
              <a:gd name="connsiteY425" fmla="*/ 377269 h 6858000"/>
              <a:gd name="connsiteX426" fmla="*/ 8580364 w 9144000"/>
              <a:gd name="connsiteY426" fmla="*/ 343395 h 6858000"/>
              <a:gd name="connsiteX427" fmla="*/ 8601160 w 9144000"/>
              <a:gd name="connsiteY427" fmla="*/ 359968 h 6858000"/>
              <a:gd name="connsiteX428" fmla="*/ 8621427 w 9144000"/>
              <a:gd name="connsiteY428" fmla="*/ 359968 h 6858000"/>
              <a:gd name="connsiteX429" fmla="*/ 8579834 w 9144000"/>
              <a:gd name="connsiteY429" fmla="*/ 326927 h 6858000"/>
              <a:gd name="connsiteX430" fmla="*/ 8695033 w 9144000"/>
              <a:gd name="connsiteY430" fmla="*/ 270470 h 6858000"/>
              <a:gd name="connsiteX431" fmla="*/ 8717646 w 9144000"/>
              <a:gd name="connsiteY431" fmla="*/ 270470 h 6858000"/>
              <a:gd name="connsiteX432" fmla="*/ 8732691 w 9144000"/>
              <a:gd name="connsiteY432" fmla="*/ 284546 h 6858000"/>
              <a:gd name="connsiteX433" fmla="*/ 8717888 w 9144000"/>
              <a:gd name="connsiteY433" fmla="*/ 298532 h 6858000"/>
              <a:gd name="connsiteX434" fmla="*/ 8695033 w 9144000"/>
              <a:gd name="connsiteY434" fmla="*/ 298532 h 6858000"/>
              <a:gd name="connsiteX435" fmla="*/ 8695018 w 9144000"/>
              <a:gd name="connsiteY435" fmla="*/ 231783 h 6858000"/>
              <a:gd name="connsiteX436" fmla="*/ 8719311 w 9144000"/>
              <a:gd name="connsiteY436" fmla="*/ 231783 h 6858000"/>
              <a:gd name="connsiteX437" fmla="*/ 8730587 w 9144000"/>
              <a:gd name="connsiteY437" fmla="*/ 243226 h 6858000"/>
              <a:gd name="connsiteX438" fmla="*/ 8718221 w 9144000"/>
              <a:gd name="connsiteY438" fmla="*/ 255395 h 6858000"/>
              <a:gd name="connsiteX439" fmla="*/ 8695018 w 9144000"/>
              <a:gd name="connsiteY439" fmla="*/ 255395 h 6858000"/>
              <a:gd name="connsiteX440" fmla="*/ 8950115 w 9144000"/>
              <a:gd name="connsiteY440" fmla="*/ 216390 h 6858000"/>
              <a:gd name="connsiteX441" fmla="*/ 8950115 w 9144000"/>
              <a:gd name="connsiteY441" fmla="*/ 313138 h 6858000"/>
              <a:gd name="connsiteX442" fmla="*/ 8969625 w 9144000"/>
              <a:gd name="connsiteY442" fmla="*/ 313138 h 6858000"/>
              <a:gd name="connsiteX443" fmla="*/ 8969625 w 9144000"/>
              <a:gd name="connsiteY443" fmla="*/ 216390 h 6858000"/>
              <a:gd name="connsiteX444" fmla="*/ 8864962 w 9144000"/>
              <a:gd name="connsiteY444" fmla="*/ 216390 h 6858000"/>
              <a:gd name="connsiteX445" fmla="*/ 8864962 w 9144000"/>
              <a:gd name="connsiteY445" fmla="*/ 313138 h 6858000"/>
              <a:gd name="connsiteX446" fmla="*/ 8884154 w 9144000"/>
              <a:gd name="connsiteY446" fmla="*/ 313138 h 6858000"/>
              <a:gd name="connsiteX447" fmla="*/ 8884154 w 9144000"/>
              <a:gd name="connsiteY447" fmla="*/ 270909 h 6858000"/>
              <a:gd name="connsiteX448" fmla="*/ 8922887 w 9144000"/>
              <a:gd name="connsiteY448" fmla="*/ 270909 h 6858000"/>
              <a:gd name="connsiteX449" fmla="*/ 8922887 w 9144000"/>
              <a:gd name="connsiteY449" fmla="*/ 313138 h 6858000"/>
              <a:gd name="connsiteX450" fmla="*/ 8942079 w 9144000"/>
              <a:gd name="connsiteY450" fmla="*/ 313138 h 6858000"/>
              <a:gd name="connsiteX451" fmla="*/ 8942079 w 9144000"/>
              <a:gd name="connsiteY451" fmla="*/ 216390 h 6858000"/>
              <a:gd name="connsiteX452" fmla="*/ 8922887 w 9144000"/>
              <a:gd name="connsiteY452" fmla="*/ 216390 h 6858000"/>
              <a:gd name="connsiteX453" fmla="*/ 8922887 w 9144000"/>
              <a:gd name="connsiteY453" fmla="*/ 254139 h 6858000"/>
              <a:gd name="connsiteX454" fmla="*/ 8884154 w 9144000"/>
              <a:gd name="connsiteY454" fmla="*/ 254139 h 6858000"/>
              <a:gd name="connsiteX455" fmla="*/ 8884154 w 9144000"/>
              <a:gd name="connsiteY455" fmla="*/ 216390 h 6858000"/>
              <a:gd name="connsiteX456" fmla="*/ 8757346 w 9144000"/>
              <a:gd name="connsiteY456" fmla="*/ 216390 h 6858000"/>
              <a:gd name="connsiteX457" fmla="*/ 8757346 w 9144000"/>
              <a:gd name="connsiteY457" fmla="*/ 313138 h 6858000"/>
              <a:gd name="connsiteX458" fmla="*/ 8776856 w 9144000"/>
              <a:gd name="connsiteY458" fmla="*/ 313138 h 6858000"/>
              <a:gd name="connsiteX459" fmla="*/ 8776856 w 9144000"/>
              <a:gd name="connsiteY459" fmla="*/ 216390 h 6858000"/>
              <a:gd name="connsiteX460" fmla="*/ 8675659 w 9144000"/>
              <a:gd name="connsiteY460" fmla="*/ 216390 h 6858000"/>
              <a:gd name="connsiteX461" fmla="*/ 8675659 w 9144000"/>
              <a:gd name="connsiteY461" fmla="*/ 313138 h 6858000"/>
              <a:gd name="connsiteX462" fmla="*/ 8675750 w 9144000"/>
              <a:gd name="connsiteY462" fmla="*/ 313138 h 6858000"/>
              <a:gd name="connsiteX463" fmla="*/ 8695759 w 9144000"/>
              <a:gd name="connsiteY463" fmla="*/ 313138 h 6858000"/>
              <a:gd name="connsiteX464" fmla="*/ 8723700 w 9144000"/>
              <a:gd name="connsiteY464" fmla="*/ 313138 h 6858000"/>
              <a:gd name="connsiteX465" fmla="*/ 8752776 w 9144000"/>
              <a:gd name="connsiteY465" fmla="*/ 287029 h 6858000"/>
              <a:gd name="connsiteX466" fmla="*/ 8734098 w 9144000"/>
              <a:gd name="connsiteY466" fmla="*/ 261706 h 6858000"/>
              <a:gd name="connsiteX467" fmla="*/ 8749431 w 9144000"/>
              <a:gd name="connsiteY467" fmla="*/ 240199 h 6858000"/>
              <a:gd name="connsiteX468" fmla="*/ 8719280 w 9144000"/>
              <a:gd name="connsiteY468" fmla="*/ 216390 h 6858000"/>
              <a:gd name="connsiteX469" fmla="*/ 8695774 w 9144000"/>
              <a:gd name="connsiteY469" fmla="*/ 216390 h 6858000"/>
              <a:gd name="connsiteX470" fmla="*/ 8675750 w 9144000"/>
              <a:gd name="connsiteY470" fmla="*/ 216390 h 6858000"/>
              <a:gd name="connsiteX471" fmla="*/ 8592018 w 9144000"/>
              <a:gd name="connsiteY471" fmla="*/ 216390 h 6858000"/>
              <a:gd name="connsiteX472" fmla="*/ 8592018 w 9144000"/>
              <a:gd name="connsiteY472" fmla="*/ 282957 h 6858000"/>
              <a:gd name="connsiteX473" fmla="*/ 8630175 w 9144000"/>
              <a:gd name="connsiteY473" fmla="*/ 315862 h 6858000"/>
              <a:gd name="connsiteX474" fmla="*/ 8668756 w 9144000"/>
              <a:gd name="connsiteY474" fmla="*/ 282957 h 6858000"/>
              <a:gd name="connsiteX475" fmla="*/ 8668756 w 9144000"/>
              <a:gd name="connsiteY475" fmla="*/ 216390 h 6858000"/>
              <a:gd name="connsiteX476" fmla="*/ 8649277 w 9144000"/>
              <a:gd name="connsiteY476" fmla="*/ 216390 h 6858000"/>
              <a:gd name="connsiteX477" fmla="*/ 8649277 w 9144000"/>
              <a:gd name="connsiteY477" fmla="*/ 284713 h 6858000"/>
              <a:gd name="connsiteX478" fmla="*/ 8630175 w 9144000"/>
              <a:gd name="connsiteY478" fmla="*/ 299985 h 6858000"/>
              <a:gd name="connsiteX479" fmla="*/ 8611195 w 9144000"/>
              <a:gd name="connsiteY479" fmla="*/ 284713 h 6858000"/>
              <a:gd name="connsiteX480" fmla="*/ 8611195 w 9144000"/>
              <a:gd name="connsiteY480" fmla="*/ 216390 h 6858000"/>
              <a:gd name="connsiteX481" fmla="*/ 8442023 w 9144000"/>
              <a:gd name="connsiteY481" fmla="*/ 216390 h 6858000"/>
              <a:gd name="connsiteX482" fmla="*/ 8442023 w 9144000"/>
              <a:gd name="connsiteY482" fmla="*/ 233160 h 6858000"/>
              <a:gd name="connsiteX483" fmla="*/ 8465680 w 9144000"/>
              <a:gd name="connsiteY483" fmla="*/ 233160 h 6858000"/>
              <a:gd name="connsiteX484" fmla="*/ 8465680 w 9144000"/>
              <a:gd name="connsiteY484" fmla="*/ 313138 h 6858000"/>
              <a:gd name="connsiteX485" fmla="*/ 8485584 w 9144000"/>
              <a:gd name="connsiteY485" fmla="*/ 313138 h 6858000"/>
              <a:gd name="connsiteX486" fmla="*/ 8485584 w 9144000"/>
              <a:gd name="connsiteY486" fmla="*/ 233160 h 6858000"/>
              <a:gd name="connsiteX487" fmla="*/ 8509226 w 9144000"/>
              <a:gd name="connsiteY487" fmla="*/ 233160 h 6858000"/>
              <a:gd name="connsiteX488" fmla="*/ 8509226 w 9144000"/>
              <a:gd name="connsiteY488" fmla="*/ 216390 h 6858000"/>
              <a:gd name="connsiteX489" fmla="*/ 8485584 w 9144000"/>
              <a:gd name="connsiteY489" fmla="*/ 216390 h 6858000"/>
              <a:gd name="connsiteX490" fmla="*/ 8465680 w 9144000"/>
              <a:gd name="connsiteY490" fmla="*/ 216390 h 6858000"/>
              <a:gd name="connsiteX491" fmla="*/ 8417367 w 9144000"/>
              <a:gd name="connsiteY491" fmla="*/ 216390 h 6858000"/>
              <a:gd name="connsiteX492" fmla="*/ 8417367 w 9144000"/>
              <a:gd name="connsiteY492" fmla="*/ 313138 h 6858000"/>
              <a:gd name="connsiteX493" fmla="*/ 8436862 w 9144000"/>
              <a:gd name="connsiteY493" fmla="*/ 313138 h 6858000"/>
              <a:gd name="connsiteX494" fmla="*/ 8436862 w 9144000"/>
              <a:gd name="connsiteY494" fmla="*/ 216390 h 6858000"/>
              <a:gd name="connsiteX495" fmla="*/ 8313142 w 9144000"/>
              <a:gd name="connsiteY495" fmla="*/ 216390 h 6858000"/>
              <a:gd name="connsiteX496" fmla="*/ 8313142 w 9144000"/>
              <a:gd name="connsiteY496" fmla="*/ 313138 h 6858000"/>
              <a:gd name="connsiteX497" fmla="*/ 8331396 w 9144000"/>
              <a:gd name="connsiteY497" fmla="*/ 313138 h 6858000"/>
              <a:gd name="connsiteX498" fmla="*/ 8331396 w 9144000"/>
              <a:gd name="connsiteY498" fmla="*/ 241228 h 6858000"/>
              <a:gd name="connsiteX499" fmla="*/ 8351935 w 9144000"/>
              <a:gd name="connsiteY499" fmla="*/ 313138 h 6858000"/>
              <a:gd name="connsiteX500" fmla="*/ 8352767 w 9144000"/>
              <a:gd name="connsiteY500" fmla="*/ 313138 h 6858000"/>
              <a:gd name="connsiteX501" fmla="*/ 8369977 w 9144000"/>
              <a:gd name="connsiteY501" fmla="*/ 313138 h 6858000"/>
              <a:gd name="connsiteX502" fmla="*/ 8370779 w 9144000"/>
              <a:gd name="connsiteY502" fmla="*/ 313138 h 6858000"/>
              <a:gd name="connsiteX503" fmla="*/ 8391318 w 9144000"/>
              <a:gd name="connsiteY503" fmla="*/ 241228 h 6858000"/>
              <a:gd name="connsiteX504" fmla="*/ 8391318 w 9144000"/>
              <a:gd name="connsiteY504" fmla="*/ 313138 h 6858000"/>
              <a:gd name="connsiteX505" fmla="*/ 8409587 w 9144000"/>
              <a:gd name="connsiteY505" fmla="*/ 313138 h 6858000"/>
              <a:gd name="connsiteX506" fmla="*/ 8409587 w 9144000"/>
              <a:gd name="connsiteY506" fmla="*/ 216390 h 6858000"/>
              <a:gd name="connsiteX507" fmla="*/ 8399628 w 9144000"/>
              <a:gd name="connsiteY507" fmla="*/ 216390 h 6858000"/>
              <a:gd name="connsiteX508" fmla="*/ 8391031 w 9144000"/>
              <a:gd name="connsiteY508" fmla="*/ 216390 h 6858000"/>
              <a:gd name="connsiteX509" fmla="*/ 8381631 w 9144000"/>
              <a:gd name="connsiteY509" fmla="*/ 216390 h 6858000"/>
              <a:gd name="connsiteX510" fmla="*/ 8361365 w 9144000"/>
              <a:gd name="connsiteY510" fmla="*/ 284319 h 6858000"/>
              <a:gd name="connsiteX511" fmla="*/ 8341113 w 9144000"/>
              <a:gd name="connsiteY511" fmla="*/ 216390 h 6858000"/>
              <a:gd name="connsiteX512" fmla="*/ 8331729 w 9144000"/>
              <a:gd name="connsiteY512" fmla="*/ 216390 h 6858000"/>
              <a:gd name="connsiteX513" fmla="*/ 8323116 w 9144000"/>
              <a:gd name="connsiteY513" fmla="*/ 216390 h 6858000"/>
              <a:gd name="connsiteX514" fmla="*/ 8819434 w 9144000"/>
              <a:gd name="connsiteY514" fmla="*/ 213439 h 6858000"/>
              <a:gd name="connsiteX515" fmla="*/ 8783274 w 9144000"/>
              <a:gd name="connsiteY515" fmla="*/ 242818 h 6858000"/>
              <a:gd name="connsiteX516" fmla="*/ 8814757 w 9144000"/>
              <a:gd name="connsiteY516" fmla="*/ 272287 h 6858000"/>
              <a:gd name="connsiteX517" fmla="*/ 8839352 w 9144000"/>
              <a:gd name="connsiteY517" fmla="*/ 287286 h 6858000"/>
              <a:gd name="connsiteX518" fmla="*/ 8820069 w 9144000"/>
              <a:gd name="connsiteY518" fmla="*/ 299637 h 6858000"/>
              <a:gd name="connsiteX519" fmla="*/ 8800347 w 9144000"/>
              <a:gd name="connsiteY519" fmla="*/ 283427 h 6858000"/>
              <a:gd name="connsiteX520" fmla="*/ 8781564 w 9144000"/>
              <a:gd name="connsiteY520" fmla="*/ 283427 h 6858000"/>
              <a:gd name="connsiteX521" fmla="*/ 8820902 w 9144000"/>
              <a:gd name="connsiteY521" fmla="*/ 315636 h 6858000"/>
              <a:gd name="connsiteX522" fmla="*/ 8859725 w 9144000"/>
              <a:gd name="connsiteY522" fmla="*/ 284956 h 6858000"/>
              <a:gd name="connsiteX523" fmla="*/ 8831845 w 9144000"/>
              <a:gd name="connsiteY523" fmla="*/ 256531 h 6858000"/>
              <a:gd name="connsiteX524" fmla="*/ 8802905 w 9144000"/>
              <a:gd name="connsiteY524" fmla="*/ 241576 h 6858000"/>
              <a:gd name="connsiteX525" fmla="*/ 8820236 w 9144000"/>
              <a:gd name="connsiteY525" fmla="*/ 229680 h 6858000"/>
              <a:gd name="connsiteX526" fmla="*/ 8837808 w 9144000"/>
              <a:gd name="connsiteY526" fmla="*/ 244437 h 6858000"/>
              <a:gd name="connsiteX527" fmla="*/ 8856758 w 9144000"/>
              <a:gd name="connsiteY527" fmla="*/ 244437 h 6858000"/>
              <a:gd name="connsiteX528" fmla="*/ 8819434 w 9144000"/>
              <a:gd name="connsiteY528" fmla="*/ 213439 h 6858000"/>
              <a:gd name="connsiteX529" fmla="*/ 8546657 w 9144000"/>
              <a:gd name="connsiteY529" fmla="*/ 213439 h 6858000"/>
              <a:gd name="connsiteX530" fmla="*/ 8510467 w 9144000"/>
              <a:gd name="connsiteY530" fmla="*/ 242818 h 6858000"/>
              <a:gd name="connsiteX531" fmla="*/ 8541949 w 9144000"/>
              <a:gd name="connsiteY531" fmla="*/ 272287 h 6858000"/>
              <a:gd name="connsiteX532" fmla="*/ 8566575 w 9144000"/>
              <a:gd name="connsiteY532" fmla="*/ 287286 h 6858000"/>
              <a:gd name="connsiteX533" fmla="*/ 8547247 w 9144000"/>
              <a:gd name="connsiteY533" fmla="*/ 299637 h 6858000"/>
              <a:gd name="connsiteX534" fmla="*/ 8527570 w 9144000"/>
              <a:gd name="connsiteY534" fmla="*/ 283427 h 6858000"/>
              <a:gd name="connsiteX535" fmla="*/ 8508802 w 9144000"/>
              <a:gd name="connsiteY535" fmla="*/ 283427 h 6858000"/>
              <a:gd name="connsiteX536" fmla="*/ 8548125 w 9144000"/>
              <a:gd name="connsiteY536" fmla="*/ 315636 h 6858000"/>
              <a:gd name="connsiteX537" fmla="*/ 8586933 w 9144000"/>
              <a:gd name="connsiteY537" fmla="*/ 284956 h 6858000"/>
              <a:gd name="connsiteX538" fmla="*/ 8559053 w 9144000"/>
              <a:gd name="connsiteY538" fmla="*/ 256531 h 6858000"/>
              <a:gd name="connsiteX539" fmla="*/ 8530083 w 9144000"/>
              <a:gd name="connsiteY539" fmla="*/ 241576 h 6858000"/>
              <a:gd name="connsiteX540" fmla="*/ 8547413 w 9144000"/>
              <a:gd name="connsiteY540" fmla="*/ 229680 h 6858000"/>
              <a:gd name="connsiteX541" fmla="*/ 8565001 w 9144000"/>
              <a:gd name="connsiteY541" fmla="*/ 244437 h 6858000"/>
              <a:gd name="connsiteX542" fmla="*/ 8583951 w 9144000"/>
              <a:gd name="connsiteY542" fmla="*/ 244437 h 6858000"/>
              <a:gd name="connsiteX543" fmla="*/ 8546657 w 9144000"/>
              <a:gd name="connsiteY543" fmla="*/ 213439 h 6858000"/>
              <a:gd name="connsiteX544" fmla="*/ 8107644 w 9144000"/>
              <a:gd name="connsiteY544" fmla="*/ 126000 h 6858000"/>
              <a:gd name="connsiteX545" fmla="*/ 8049916 w 9144000"/>
              <a:gd name="connsiteY545" fmla="*/ 226017 h 6858000"/>
              <a:gd name="connsiteX546" fmla="*/ 8107644 w 9144000"/>
              <a:gd name="connsiteY546" fmla="*/ 326049 h 6858000"/>
              <a:gd name="connsiteX547" fmla="*/ 8107643 w 9144000"/>
              <a:gd name="connsiteY547" fmla="*/ 326049 h 6858000"/>
              <a:gd name="connsiteX548" fmla="*/ 7992158 w 9144000"/>
              <a:gd name="connsiteY548" fmla="*/ 326049 h 6858000"/>
              <a:gd name="connsiteX549" fmla="*/ 7934400 w 9144000"/>
              <a:gd name="connsiteY549" fmla="*/ 426066 h 6858000"/>
              <a:gd name="connsiteX550" fmla="*/ 8049916 w 9144000"/>
              <a:gd name="connsiteY550" fmla="*/ 426066 h 6858000"/>
              <a:gd name="connsiteX551" fmla="*/ 8107644 w 9144000"/>
              <a:gd name="connsiteY551" fmla="*/ 326050 h 6858000"/>
              <a:gd name="connsiteX552" fmla="*/ 8165386 w 9144000"/>
              <a:gd name="connsiteY552" fmla="*/ 426066 h 6858000"/>
              <a:gd name="connsiteX553" fmla="*/ 8280887 w 9144000"/>
              <a:gd name="connsiteY553" fmla="*/ 426066 h 6858000"/>
              <a:gd name="connsiteX554" fmla="*/ 8223144 w 9144000"/>
              <a:gd name="connsiteY554" fmla="*/ 326049 h 6858000"/>
              <a:gd name="connsiteX555" fmla="*/ 8107644 w 9144000"/>
              <a:gd name="connsiteY555" fmla="*/ 326049 h 6858000"/>
              <a:gd name="connsiteX556" fmla="*/ 8165387 w 9144000"/>
              <a:gd name="connsiteY556" fmla="*/ 226017 h 6858000"/>
              <a:gd name="connsiteX557" fmla="*/ 0 w 9144000"/>
              <a:gd name="connsiteY557" fmla="*/ 0 h 6858000"/>
              <a:gd name="connsiteX558" fmla="*/ 9144000 w 9144000"/>
              <a:gd name="connsiteY558" fmla="*/ 0 h 6858000"/>
              <a:gd name="connsiteX559" fmla="*/ 9144000 w 9144000"/>
              <a:gd name="connsiteY559" fmla="*/ 6858000 h 6858000"/>
              <a:gd name="connsiteX560" fmla="*/ 8561232 w 9144000"/>
              <a:gd name="connsiteY560" fmla="*/ 6858000 h 6858000"/>
              <a:gd name="connsiteX561" fmla="*/ 8561232 w 9144000"/>
              <a:gd name="connsiteY561" fmla="*/ 6587464 h 6858000"/>
              <a:gd name="connsiteX562" fmla="*/ 8550432 w 9144000"/>
              <a:gd name="connsiteY562" fmla="*/ 6587464 h 6858000"/>
              <a:gd name="connsiteX563" fmla="*/ 8550432 w 9144000"/>
              <a:gd name="connsiteY563" fmla="*/ 6858000 h 6858000"/>
              <a:gd name="connsiteX564" fmla="*/ 0 w 9144000"/>
              <a:gd name="connsiteY5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</a:cxnLst>
            <a:rect l="l" t="t" r="r" b="b"/>
            <a:pathLst>
              <a:path w="9144000" h="6858000">
                <a:moveTo>
                  <a:pt x="2408400" y="2908800"/>
                </a:moveTo>
                <a:lnTo>
                  <a:pt x="2408400" y="3477600"/>
                </a:lnTo>
                <a:lnTo>
                  <a:pt x="2408400" y="3495600"/>
                </a:lnTo>
                <a:lnTo>
                  <a:pt x="2408400" y="3934800"/>
                </a:lnTo>
                <a:lnTo>
                  <a:pt x="2419200" y="3934800"/>
                </a:lnTo>
                <a:lnTo>
                  <a:pt x="2419200" y="3495600"/>
                </a:lnTo>
                <a:lnTo>
                  <a:pt x="7747200" y="3495600"/>
                </a:lnTo>
                <a:lnTo>
                  <a:pt x="7747200" y="3477600"/>
                </a:lnTo>
                <a:lnTo>
                  <a:pt x="2419200" y="3477600"/>
                </a:lnTo>
                <a:lnTo>
                  <a:pt x="2419200" y="2908800"/>
                </a:lnTo>
                <a:close/>
                <a:moveTo>
                  <a:pt x="8714679" y="508556"/>
                </a:moveTo>
                <a:cubicBezTo>
                  <a:pt x="8723079" y="508556"/>
                  <a:pt x="8733160" y="510569"/>
                  <a:pt x="8732191" y="520619"/>
                </a:cubicBezTo>
                <a:cubicBezTo>
                  <a:pt x="8731344" y="529821"/>
                  <a:pt x="8723064" y="532546"/>
                  <a:pt x="8714936" y="532546"/>
                </a:cubicBezTo>
                <a:cubicBezTo>
                  <a:pt x="8712363" y="532546"/>
                  <a:pt x="8710017" y="532470"/>
                  <a:pt x="8707656" y="531668"/>
                </a:cubicBezTo>
                <a:close/>
                <a:moveTo>
                  <a:pt x="8902256" y="505181"/>
                </a:moveTo>
                <a:cubicBezTo>
                  <a:pt x="8904420" y="505181"/>
                  <a:pt x="8905389" y="506285"/>
                  <a:pt x="8905192" y="508556"/>
                </a:cubicBezTo>
                <a:cubicBezTo>
                  <a:pt x="8904662" y="514126"/>
                  <a:pt x="8900243" y="516896"/>
                  <a:pt x="8891918" y="516896"/>
                </a:cubicBezTo>
                <a:cubicBezTo>
                  <a:pt x="8892629" y="514217"/>
                  <a:pt x="8893855" y="511749"/>
                  <a:pt x="8895611" y="509419"/>
                </a:cubicBezTo>
                <a:cubicBezTo>
                  <a:pt x="8897700" y="506603"/>
                  <a:pt x="8899940" y="505181"/>
                  <a:pt x="8902256" y="505181"/>
                </a:cubicBezTo>
                <a:close/>
                <a:moveTo>
                  <a:pt x="8785651" y="505181"/>
                </a:moveTo>
                <a:cubicBezTo>
                  <a:pt x="8787815" y="505181"/>
                  <a:pt x="8788829" y="506285"/>
                  <a:pt x="8788602" y="508556"/>
                </a:cubicBezTo>
                <a:cubicBezTo>
                  <a:pt x="8788057" y="514126"/>
                  <a:pt x="8783622" y="516896"/>
                  <a:pt x="8775358" y="516896"/>
                </a:cubicBezTo>
                <a:cubicBezTo>
                  <a:pt x="8776039" y="514217"/>
                  <a:pt x="8777250" y="511749"/>
                  <a:pt x="8779006" y="509419"/>
                </a:cubicBezTo>
                <a:cubicBezTo>
                  <a:pt x="8781125" y="506603"/>
                  <a:pt x="8783335" y="505181"/>
                  <a:pt x="8785651" y="505181"/>
                </a:cubicBezTo>
                <a:close/>
                <a:moveTo>
                  <a:pt x="8634292" y="505181"/>
                </a:moveTo>
                <a:cubicBezTo>
                  <a:pt x="8636472" y="505181"/>
                  <a:pt x="8637440" y="506285"/>
                  <a:pt x="8637198" y="508556"/>
                </a:cubicBezTo>
                <a:cubicBezTo>
                  <a:pt x="8636714" y="514126"/>
                  <a:pt x="8632264" y="516896"/>
                  <a:pt x="8623970" y="516896"/>
                </a:cubicBezTo>
                <a:cubicBezTo>
                  <a:pt x="8624681" y="514217"/>
                  <a:pt x="8625907" y="511749"/>
                  <a:pt x="8627648" y="509419"/>
                </a:cubicBezTo>
                <a:cubicBezTo>
                  <a:pt x="8629782" y="506603"/>
                  <a:pt x="8631976" y="505181"/>
                  <a:pt x="8634292" y="505181"/>
                </a:cubicBezTo>
                <a:close/>
                <a:moveTo>
                  <a:pt x="8257669" y="505181"/>
                </a:moveTo>
                <a:cubicBezTo>
                  <a:pt x="8259818" y="505181"/>
                  <a:pt x="8260802" y="506285"/>
                  <a:pt x="8260575" y="508556"/>
                </a:cubicBezTo>
                <a:cubicBezTo>
                  <a:pt x="8260060" y="514126"/>
                  <a:pt x="8255656" y="516896"/>
                  <a:pt x="8247331" y="516896"/>
                </a:cubicBezTo>
                <a:cubicBezTo>
                  <a:pt x="8248043" y="514217"/>
                  <a:pt x="8249269" y="511749"/>
                  <a:pt x="8251024" y="509419"/>
                </a:cubicBezTo>
                <a:cubicBezTo>
                  <a:pt x="8253113" y="506603"/>
                  <a:pt x="8255338" y="505181"/>
                  <a:pt x="8257669" y="505181"/>
                </a:cubicBezTo>
                <a:close/>
                <a:moveTo>
                  <a:pt x="8418683" y="504636"/>
                </a:moveTo>
                <a:cubicBezTo>
                  <a:pt x="8420772" y="504636"/>
                  <a:pt x="8422285" y="505498"/>
                  <a:pt x="8423178" y="507284"/>
                </a:cubicBezTo>
                <a:cubicBezTo>
                  <a:pt x="8423920" y="508753"/>
                  <a:pt x="8424177" y="510645"/>
                  <a:pt x="8423935" y="512975"/>
                </a:cubicBezTo>
                <a:cubicBezTo>
                  <a:pt x="8423511" y="517410"/>
                  <a:pt x="8422164" y="521633"/>
                  <a:pt x="8419848" y="525568"/>
                </a:cubicBezTo>
                <a:cubicBezTo>
                  <a:pt x="8417003" y="530366"/>
                  <a:pt x="8413613" y="532758"/>
                  <a:pt x="8409662" y="532758"/>
                </a:cubicBezTo>
                <a:cubicBezTo>
                  <a:pt x="8407634" y="532758"/>
                  <a:pt x="8406151" y="531850"/>
                  <a:pt x="8405227" y="530033"/>
                </a:cubicBezTo>
                <a:cubicBezTo>
                  <a:pt x="8404471" y="528550"/>
                  <a:pt x="8404198" y="526673"/>
                  <a:pt x="8404425" y="524418"/>
                </a:cubicBezTo>
                <a:cubicBezTo>
                  <a:pt x="8404834" y="519877"/>
                  <a:pt x="8406196" y="515670"/>
                  <a:pt x="8408482" y="511765"/>
                </a:cubicBezTo>
                <a:cubicBezTo>
                  <a:pt x="8411282" y="507012"/>
                  <a:pt x="8414672" y="504636"/>
                  <a:pt x="8418683" y="504636"/>
                </a:cubicBezTo>
                <a:close/>
                <a:moveTo>
                  <a:pt x="8205890" y="504348"/>
                </a:moveTo>
                <a:cubicBezTo>
                  <a:pt x="8207585" y="504348"/>
                  <a:pt x="8209159" y="504742"/>
                  <a:pt x="8210627" y="505559"/>
                </a:cubicBezTo>
                <a:lnTo>
                  <a:pt x="8209250" y="510327"/>
                </a:lnTo>
                <a:cubicBezTo>
                  <a:pt x="8208705" y="512188"/>
                  <a:pt x="8206207" y="515533"/>
                  <a:pt x="8201727" y="520362"/>
                </a:cubicBezTo>
                <a:cubicBezTo>
                  <a:pt x="8197141" y="525326"/>
                  <a:pt x="8194099" y="527809"/>
                  <a:pt x="8192570" y="527809"/>
                </a:cubicBezTo>
                <a:cubicBezTo>
                  <a:pt x="8191662" y="527809"/>
                  <a:pt x="8191253" y="526916"/>
                  <a:pt x="8191450" y="525145"/>
                </a:cubicBezTo>
                <a:cubicBezTo>
                  <a:pt x="8191844" y="521058"/>
                  <a:pt x="8193327" y="516744"/>
                  <a:pt x="8195961" y="512264"/>
                </a:cubicBezTo>
                <a:cubicBezTo>
                  <a:pt x="8199018" y="506997"/>
                  <a:pt x="8202318" y="504348"/>
                  <a:pt x="8205890" y="504348"/>
                </a:cubicBezTo>
                <a:close/>
                <a:moveTo>
                  <a:pt x="8097351" y="504333"/>
                </a:moveTo>
                <a:cubicBezTo>
                  <a:pt x="8098941" y="504333"/>
                  <a:pt x="8100560" y="504817"/>
                  <a:pt x="8102195" y="505816"/>
                </a:cubicBezTo>
                <a:lnTo>
                  <a:pt x="8100878" y="510372"/>
                </a:lnTo>
                <a:cubicBezTo>
                  <a:pt x="8100378" y="511810"/>
                  <a:pt x="8097896" y="515140"/>
                  <a:pt x="8093401" y="520362"/>
                </a:cubicBezTo>
                <a:cubicBezTo>
                  <a:pt x="8088557" y="525947"/>
                  <a:pt x="8085318" y="528732"/>
                  <a:pt x="8083684" y="528732"/>
                </a:cubicBezTo>
                <a:cubicBezTo>
                  <a:pt x="8082518" y="528732"/>
                  <a:pt x="8082019" y="527854"/>
                  <a:pt x="8082185" y="526128"/>
                </a:cubicBezTo>
                <a:cubicBezTo>
                  <a:pt x="8082579" y="521830"/>
                  <a:pt x="8084153" y="517335"/>
                  <a:pt x="8086847" y="512642"/>
                </a:cubicBezTo>
                <a:cubicBezTo>
                  <a:pt x="8090086" y="507088"/>
                  <a:pt x="8093598" y="504333"/>
                  <a:pt x="8097351" y="504333"/>
                </a:cubicBezTo>
                <a:close/>
                <a:moveTo>
                  <a:pt x="8908567" y="495085"/>
                </a:moveTo>
                <a:cubicBezTo>
                  <a:pt x="8900258" y="495085"/>
                  <a:pt x="8892675" y="498294"/>
                  <a:pt x="8885803" y="504742"/>
                </a:cubicBezTo>
                <a:cubicBezTo>
                  <a:pt x="8878932" y="511159"/>
                  <a:pt x="8875057" y="518682"/>
                  <a:pt x="8874270" y="527218"/>
                </a:cubicBezTo>
                <a:cubicBezTo>
                  <a:pt x="8873801" y="532137"/>
                  <a:pt x="8875375" y="535936"/>
                  <a:pt x="8879007" y="538691"/>
                </a:cubicBezTo>
                <a:cubicBezTo>
                  <a:pt x="8882171" y="541113"/>
                  <a:pt x="8886257" y="542354"/>
                  <a:pt x="8891313" y="542354"/>
                </a:cubicBezTo>
                <a:cubicBezTo>
                  <a:pt x="8897564" y="542354"/>
                  <a:pt x="8905419" y="540674"/>
                  <a:pt x="8914788" y="537389"/>
                </a:cubicBezTo>
                <a:lnTo>
                  <a:pt x="8918058" y="526174"/>
                </a:lnTo>
                <a:cubicBezTo>
                  <a:pt x="8909869" y="530548"/>
                  <a:pt x="8902952" y="532773"/>
                  <a:pt x="8897337" y="532773"/>
                </a:cubicBezTo>
                <a:cubicBezTo>
                  <a:pt x="8892085" y="532773"/>
                  <a:pt x="8889678" y="530472"/>
                  <a:pt x="8890041" y="525932"/>
                </a:cubicBezTo>
                <a:cubicBezTo>
                  <a:pt x="8896383" y="525932"/>
                  <a:pt x="8902574" y="524115"/>
                  <a:pt x="8908507" y="520543"/>
                </a:cubicBezTo>
                <a:cubicBezTo>
                  <a:pt x="8915273" y="516411"/>
                  <a:pt x="8918951" y="511311"/>
                  <a:pt x="8919541" y="505226"/>
                </a:cubicBezTo>
                <a:cubicBezTo>
                  <a:pt x="8919844" y="502047"/>
                  <a:pt x="8918829" y="499565"/>
                  <a:pt x="8916544" y="497658"/>
                </a:cubicBezTo>
                <a:cubicBezTo>
                  <a:pt x="8914410" y="495933"/>
                  <a:pt x="8911761" y="495085"/>
                  <a:pt x="8908567" y="495085"/>
                </a:cubicBezTo>
                <a:close/>
                <a:moveTo>
                  <a:pt x="8792023" y="495085"/>
                </a:moveTo>
                <a:cubicBezTo>
                  <a:pt x="8783698" y="495085"/>
                  <a:pt x="8776085" y="498294"/>
                  <a:pt x="8769228" y="504742"/>
                </a:cubicBezTo>
                <a:cubicBezTo>
                  <a:pt x="8762341" y="511159"/>
                  <a:pt x="8758497" y="518682"/>
                  <a:pt x="8757695" y="527218"/>
                </a:cubicBezTo>
                <a:cubicBezTo>
                  <a:pt x="8757226" y="532137"/>
                  <a:pt x="8758800" y="535936"/>
                  <a:pt x="8762417" y="538691"/>
                </a:cubicBezTo>
                <a:cubicBezTo>
                  <a:pt x="8765581" y="541113"/>
                  <a:pt x="8769652" y="542354"/>
                  <a:pt x="8774723" y="542354"/>
                </a:cubicBezTo>
                <a:cubicBezTo>
                  <a:pt x="8781019" y="542354"/>
                  <a:pt x="8788829" y="540674"/>
                  <a:pt x="8798213" y="537389"/>
                </a:cubicBezTo>
                <a:lnTo>
                  <a:pt x="8801483" y="526174"/>
                </a:lnTo>
                <a:cubicBezTo>
                  <a:pt x="8793264" y="530548"/>
                  <a:pt x="8786347" y="532773"/>
                  <a:pt x="8780731" y="532773"/>
                </a:cubicBezTo>
                <a:cubicBezTo>
                  <a:pt x="8775510" y="532773"/>
                  <a:pt x="8773058" y="530472"/>
                  <a:pt x="8773436" y="525932"/>
                </a:cubicBezTo>
                <a:cubicBezTo>
                  <a:pt x="8779793" y="525932"/>
                  <a:pt x="8785984" y="524115"/>
                  <a:pt x="8791932" y="520543"/>
                </a:cubicBezTo>
                <a:cubicBezTo>
                  <a:pt x="8798682" y="516411"/>
                  <a:pt x="8802360" y="511311"/>
                  <a:pt x="8802951" y="505226"/>
                </a:cubicBezTo>
                <a:cubicBezTo>
                  <a:pt x="8803223" y="502047"/>
                  <a:pt x="8802224" y="499565"/>
                  <a:pt x="8799939" y="497658"/>
                </a:cubicBezTo>
                <a:cubicBezTo>
                  <a:pt x="8797820" y="495933"/>
                  <a:pt x="8795171" y="495085"/>
                  <a:pt x="8792023" y="495085"/>
                </a:cubicBezTo>
                <a:close/>
                <a:moveTo>
                  <a:pt x="8640619" y="495085"/>
                </a:moveTo>
                <a:cubicBezTo>
                  <a:pt x="8632325" y="495085"/>
                  <a:pt x="8624726" y="498294"/>
                  <a:pt x="8617840" y="504742"/>
                </a:cubicBezTo>
                <a:cubicBezTo>
                  <a:pt x="8610998" y="511159"/>
                  <a:pt x="8607124" y="518682"/>
                  <a:pt x="8606306" y="527218"/>
                </a:cubicBezTo>
                <a:cubicBezTo>
                  <a:pt x="8605852" y="532137"/>
                  <a:pt x="8607426" y="535936"/>
                  <a:pt x="8611059" y="538691"/>
                </a:cubicBezTo>
                <a:cubicBezTo>
                  <a:pt x="8614192" y="541113"/>
                  <a:pt x="8618309" y="542354"/>
                  <a:pt x="8623304" y="542354"/>
                </a:cubicBezTo>
                <a:cubicBezTo>
                  <a:pt x="8629600" y="542354"/>
                  <a:pt x="8637440" y="540674"/>
                  <a:pt x="8646825" y="537389"/>
                </a:cubicBezTo>
                <a:lnTo>
                  <a:pt x="8650064" y="526174"/>
                </a:lnTo>
                <a:cubicBezTo>
                  <a:pt x="8641890" y="530548"/>
                  <a:pt x="8635019" y="532773"/>
                  <a:pt x="8629358" y="532773"/>
                </a:cubicBezTo>
                <a:cubicBezTo>
                  <a:pt x="8624136" y="532773"/>
                  <a:pt x="8621684" y="530472"/>
                  <a:pt x="8622047" y="525932"/>
                </a:cubicBezTo>
                <a:cubicBezTo>
                  <a:pt x="8628420" y="525932"/>
                  <a:pt x="8634595" y="524115"/>
                  <a:pt x="8640558" y="520543"/>
                </a:cubicBezTo>
                <a:cubicBezTo>
                  <a:pt x="8647294" y="516411"/>
                  <a:pt x="8650987" y="511311"/>
                  <a:pt x="8651547" y="505226"/>
                </a:cubicBezTo>
                <a:cubicBezTo>
                  <a:pt x="8651850" y="502047"/>
                  <a:pt x="8650866" y="499565"/>
                  <a:pt x="8648565" y="497658"/>
                </a:cubicBezTo>
                <a:cubicBezTo>
                  <a:pt x="8646431" y="495933"/>
                  <a:pt x="8643767" y="495085"/>
                  <a:pt x="8640619" y="495085"/>
                </a:cubicBezTo>
                <a:close/>
                <a:moveTo>
                  <a:pt x="8422815" y="495085"/>
                </a:moveTo>
                <a:cubicBezTo>
                  <a:pt x="8414521" y="495085"/>
                  <a:pt x="8406938" y="498294"/>
                  <a:pt x="8400036" y="504742"/>
                </a:cubicBezTo>
                <a:cubicBezTo>
                  <a:pt x="8393164" y="511159"/>
                  <a:pt x="8389320" y="518682"/>
                  <a:pt x="8388502" y="527218"/>
                </a:cubicBezTo>
                <a:cubicBezTo>
                  <a:pt x="8388048" y="532137"/>
                  <a:pt x="8389592" y="535936"/>
                  <a:pt x="8393210" y="538691"/>
                </a:cubicBezTo>
                <a:cubicBezTo>
                  <a:pt x="8396403" y="541113"/>
                  <a:pt x="8400520" y="542354"/>
                  <a:pt x="8405515" y="542354"/>
                </a:cubicBezTo>
                <a:cubicBezTo>
                  <a:pt x="8413703" y="542354"/>
                  <a:pt x="8421317" y="539054"/>
                  <a:pt x="8428219" y="532531"/>
                </a:cubicBezTo>
                <a:cubicBezTo>
                  <a:pt x="8435166" y="525992"/>
                  <a:pt x="8439041" y="518561"/>
                  <a:pt x="8439843" y="510175"/>
                </a:cubicBezTo>
                <a:cubicBezTo>
                  <a:pt x="8440327" y="505271"/>
                  <a:pt x="8438738" y="501472"/>
                  <a:pt x="8435151" y="498702"/>
                </a:cubicBezTo>
                <a:cubicBezTo>
                  <a:pt x="8431957" y="496266"/>
                  <a:pt x="8427855" y="495085"/>
                  <a:pt x="8422815" y="495085"/>
                </a:cubicBezTo>
                <a:close/>
                <a:moveTo>
                  <a:pt x="8264011" y="495085"/>
                </a:moveTo>
                <a:cubicBezTo>
                  <a:pt x="8255701" y="495085"/>
                  <a:pt x="8248103" y="498294"/>
                  <a:pt x="8241216" y="504742"/>
                </a:cubicBezTo>
                <a:cubicBezTo>
                  <a:pt x="8234360" y="511159"/>
                  <a:pt x="8230500" y="518682"/>
                  <a:pt x="8229668" y="527218"/>
                </a:cubicBezTo>
                <a:cubicBezTo>
                  <a:pt x="8229199" y="532137"/>
                  <a:pt x="8230773" y="535936"/>
                  <a:pt x="8234405" y="538691"/>
                </a:cubicBezTo>
                <a:cubicBezTo>
                  <a:pt x="8237569" y="541113"/>
                  <a:pt x="8241640" y="542354"/>
                  <a:pt x="8246696" y="542354"/>
                </a:cubicBezTo>
                <a:cubicBezTo>
                  <a:pt x="8252977" y="542354"/>
                  <a:pt x="8260817" y="540674"/>
                  <a:pt x="8270186" y="537389"/>
                </a:cubicBezTo>
                <a:lnTo>
                  <a:pt x="8273456" y="526174"/>
                </a:lnTo>
                <a:cubicBezTo>
                  <a:pt x="8265267" y="530548"/>
                  <a:pt x="8258350" y="532773"/>
                  <a:pt x="8252750" y="532773"/>
                </a:cubicBezTo>
                <a:cubicBezTo>
                  <a:pt x="8247513" y="532773"/>
                  <a:pt x="8245076" y="530472"/>
                  <a:pt x="8245454" y="525932"/>
                </a:cubicBezTo>
                <a:cubicBezTo>
                  <a:pt x="8251811" y="525932"/>
                  <a:pt x="8257987" y="524115"/>
                  <a:pt x="8263950" y="520543"/>
                </a:cubicBezTo>
                <a:cubicBezTo>
                  <a:pt x="8270701" y="516411"/>
                  <a:pt x="8274364" y="511311"/>
                  <a:pt x="8274954" y="505226"/>
                </a:cubicBezTo>
                <a:cubicBezTo>
                  <a:pt x="8275257" y="502047"/>
                  <a:pt x="8274258" y="499565"/>
                  <a:pt x="8271957" y="497658"/>
                </a:cubicBezTo>
                <a:cubicBezTo>
                  <a:pt x="8269823" y="495933"/>
                  <a:pt x="8267189" y="495085"/>
                  <a:pt x="8264011" y="495085"/>
                </a:cubicBezTo>
                <a:close/>
                <a:moveTo>
                  <a:pt x="8966946" y="495070"/>
                </a:moveTo>
                <a:cubicBezTo>
                  <a:pt x="8962814" y="495070"/>
                  <a:pt x="8958395" y="497431"/>
                  <a:pt x="8953793" y="502214"/>
                </a:cubicBezTo>
                <a:cubicBezTo>
                  <a:pt x="8950191" y="505968"/>
                  <a:pt x="8947088" y="510251"/>
                  <a:pt x="8944515" y="515201"/>
                </a:cubicBezTo>
                <a:lnTo>
                  <a:pt x="8943516" y="515201"/>
                </a:lnTo>
                <a:lnTo>
                  <a:pt x="8950267" y="495236"/>
                </a:lnTo>
                <a:lnTo>
                  <a:pt x="8934798" y="495236"/>
                </a:lnTo>
                <a:lnTo>
                  <a:pt x="8921433" y="541280"/>
                </a:lnTo>
                <a:lnTo>
                  <a:pt x="8937068" y="541280"/>
                </a:lnTo>
                <a:lnTo>
                  <a:pt x="8941140" y="527188"/>
                </a:lnTo>
                <a:cubicBezTo>
                  <a:pt x="8941972" y="524373"/>
                  <a:pt x="8944682" y="520665"/>
                  <a:pt x="8949298" y="516094"/>
                </a:cubicBezTo>
                <a:cubicBezTo>
                  <a:pt x="8954141" y="511296"/>
                  <a:pt x="8957910" y="508904"/>
                  <a:pt x="8960650" y="508904"/>
                </a:cubicBezTo>
                <a:cubicBezTo>
                  <a:pt x="8961846" y="508904"/>
                  <a:pt x="8964237" y="509298"/>
                  <a:pt x="8965463" y="509979"/>
                </a:cubicBezTo>
                <a:lnTo>
                  <a:pt x="8970776" y="496054"/>
                </a:lnTo>
                <a:cubicBezTo>
                  <a:pt x="8969777" y="495373"/>
                  <a:pt x="8968460" y="495070"/>
                  <a:pt x="8966946" y="495070"/>
                </a:cubicBezTo>
                <a:close/>
                <a:moveTo>
                  <a:pt x="8486355" y="495070"/>
                </a:moveTo>
                <a:cubicBezTo>
                  <a:pt x="8482254" y="495070"/>
                  <a:pt x="8477864" y="497431"/>
                  <a:pt x="8473202" y="502214"/>
                </a:cubicBezTo>
                <a:cubicBezTo>
                  <a:pt x="8469630" y="505968"/>
                  <a:pt x="8466497" y="510251"/>
                  <a:pt x="8463894" y="515201"/>
                </a:cubicBezTo>
                <a:lnTo>
                  <a:pt x="8462925" y="515201"/>
                </a:lnTo>
                <a:lnTo>
                  <a:pt x="8469782" y="495176"/>
                </a:lnTo>
                <a:lnTo>
                  <a:pt x="8454298" y="495176"/>
                </a:lnTo>
                <a:lnTo>
                  <a:pt x="8440827" y="541280"/>
                </a:lnTo>
                <a:lnTo>
                  <a:pt x="8456462" y="541280"/>
                </a:lnTo>
                <a:lnTo>
                  <a:pt x="8460549" y="527188"/>
                </a:lnTo>
                <a:cubicBezTo>
                  <a:pt x="8461351" y="524373"/>
                  <a:pt x="8464091" y="520665"/>
                  <a:pt x="8468707" y="516094"/>
                </a:cubicBezTo>
                <a:cubicBezTo>
                  <a:pt x="8473581" y="511296"/>
                  <a:pt x="8477365" y="508904"/>
                  <a:pt x="8480059" y="508904"/>
                </a:cubicBezTo>
                <a:cubicBezTo>
                  <a:pt x="8481270" y="508904"/>
                  <a:pt x="8484176" y="508844"/>
                  <a:pt x="8485190" y="509949"/>
                </a:cubicBezTo>
                <a:lnTo>
                  <a:pt x="8489610" y="495570"/>
                </a:lnTo>
                <a:cubicBezTo>
                  <a:pt x="8488626" y="494934"/>
                  <a:pt x="8487884" y="495070"/>
                  <a:pt x="8486355" y="495070"/>
                </a:cubicBezTo>
                <a:close/>
                <a:moveTo>
                  <a:pt x="8218467" y="495040"/>
                </a:moveTo>
                <a:cubicBezTo>
                  <a:pt x="8213806" y="494964"/>
                  <a:pt x="8207978" y="495252"/>
                  <a:pt x="8207978" y="495252"/>
                </a:cubicBezTo>
                <a:cubicBezTo>
                  <a:pt x="8200486" y="495252"/>
                  <a:pt x="8193297" y="499020"/>
                  <a:pt x="8186425" y="506573"/>
                </a:cubicBezTo>
                <a:cubicBezTo>
                  <a:pt x="8179841" y="513793"/>
                  <a:pt x="8176178" y="521346"/>
                  <a:pt x="8175406" y="529171"/>
                </a:cubicBezTo>
                <a:cubicBezTo>
                  <a:pt x="8175103" y="532486"/>
                  <a:pt x="8175724" y="535210"/>
                  <a:pt x="8177298" y="537390"/>
                </a:cubicBezTo>
                <a:cubicBezTo>
                  <a:pt x="8178993" y="539751"/>
                  <a:pt x="8181415" y="540946"/>
                  <a:pt x="8184578" y="540946"/>
                </a:cubicBezTo>
                <a:cubicBezTo>
                  <a:pt x="8192192" y="540946"/>
                  <a:pt x="8199275" y="534711"/>
                  <a:pt x="8205935" y="522284"/>
                </a:cubicBezTo>
                <a:lnTo>
                  <a:pt x="8207812" y="522284"/>
                </a:lnTo>
                <a:cubicBezTo>
                  <a:pt x="8206722" y="525826"/>
                  <a:pt x="8205647" y="529368"/>
                  <a:pt x="8204543" y="532894"/>
                </a:cubicBezTo>
                <a:cubicBezTo>
                  <a:pt x="8202938" y="537904"/>
                  <a:pt x="8201213" y="541673"/>
                  <a:pt x="8199412" y="544201"/>
                </a:cubicBezTo>
                <a:cubicBezTo>
                  <a:pt x="8196899" y="547682"/>
                  <a:pt x="8193902" y="549438"/>
                  <a:pt x="8190391" y="549438"/>
                </a:cubicBezTo>
                <a:cubicBezTo>
                  <a:pt x="8185139" y="549438"/>
                  <a:pt x="8178872" y="547591"/>
                  <a:pt x="8171592" y="543853"/>
                </a:cubicBezTo>
                <a:lnTo>
                  <a:pt x="8172788" y="557187"/>
                </a:lnTo>
                <a:cubicBezTo>
                  <a:pt x="8176647" y="558035"/>
                  <a:pt x="8181461" y="558443"/>
                  <a:pt x="8187197" y="558443"/>
                </a:cubicBezTo>
                <a:cubicBezTo>
                  <a:pt x="8203483" y="558443"/>
                  <a:pt x="8213503" y="551723"/>
                  <a:pt x="8217211" y="538313"/>
                </a:cubicBezTo>
                <a:lnTo>
                  <a:pt x="8229320" y="495055"/>
                </a:lnTo>
                <a:cubicBezTo>
                  <a:pt x="8226913" y="495040"/>
                  <a:pt x="8223250" y="495100"/>
                  <a:pt x="8218467" y="495040"/>
                </a:cubicBezTo>
                <a:close/>
                <a:moveTo>
                  <a:pt x="8164538" y="495040"/>
                </a:moveTo>
                <a:cubicBezTo>
                  <a:pt x="8160437" y="495040"/>
                  <a:pt x="8156047" y="497431"/>
                  <a:pt x="8151370" y="502214"/>
                </a:cubicBezTo>
                <a:cubicBezTo>
                  <a:pt x="8147768" y="505907"/>
                  <a:pt x="8144711" y="510282"/>
                  <a:pt x="8142107" y="515216"/>
                </a:cubicBezTo>
                <a:lnTo>
                  <a:pt x="8141108" y="515216"/>
                </a:lnTo>
                <a:lnTo>
                  <a:pt x="8147874" y="495070"/>
                </a:lnTo>
                <a:lnTo>
                  <a:pt x="8132420" y="495070"/>
                </a:lnTo>
                <a:lnTo>
                  <a:pt x="8119010" y="541280"/>
                </a:lnTo>
                <a:lnTo>
                  <a:pt x="8134676" y="541280"/>
                </a:lnTo>
                <a:lnTo>
                  <a:pt x="8138747" y="527204"/>
                </a:lnTo>
                <a:cubicBezTo>
                  <a:pt x="8139231" y="525584"/>
                  <a:pt x="8141547" y="522375"/>
                  <a:pt x="8145694" y="517638"/>
                </a:cubicBezTo>
                <a:cubicBezTo>
                  <a:pt x="8149872" y="512900"/>
                  <a:pt x="8153338" y="509691"/>
                  <a:pt x="8154428" y="509313"/>
                </a:cubicBezTo>
                <a:cubicBezTo>
                  <a:pt x="8155548" y="508904"/>
                  <a:pt x="8155184" y="510600"/>
                  <a:pt x="8155184" y="510600"/>
                </a:cubicBezTo>
                <a:cubicBezTo>
                  <a:pt x="8154534" y="515958"/>
                  <a:pt x="8146421" y="541280"/>
                  <a:pt x="8146421" y="541280"/>
                </a:cubicBezTo>
                <a:lnTo>
                  <a:pt x="8161950" y="541310"/>
                </a:lnTo>
                <a:lnTo>
                  <a:pt x="8171652" y="507028"/>
                </a:lnTo>
                <a:cubicBezTo>
                  <a:pt x="8173120" y="501503"/>
                  <a:pt x="8171637" y="499021"/>
                  <a:pt x="8170668" y="497764"/>
                </a:cubicBezTo>
                <a:cubicBezTo>
                  <a:pt x="8169200" y="495933"/>
                  <a:pt x="8167142" y="495040"/>
                  <a:pt x="8164538" y="495040"/>
                </a:cubicBezTo>
                <a:close/>
                <a:moveTo>
                  <a:pt x="8121039" y="494979"/>
                </a:moveTo>
                <a:cubicBezTo>
                  <a:pt x="8118526" y="494994"/>
                  <a:pt x="8115363" y="495176"/>
                  <a:pt x="8110262" y="495070"/>
                </a:cubicBezTo>
                <a:cubicBezTo>
                  <a:pt x="8105404" y="494964"/>
                  <a:pt x="8101166" y="495236"/>
                  <a:pt x="8098774" y="495236"/>
                </a:cubicBezTo>
                <a:cubicBezTo>
                  <a:pt x="8091358" y="495236"/>
                  <a:pt x="8084153" y="499293"/>
                  <a:pt x="8077190" y="507360"/>
                </a:cubicBezTo>
                <a:cubicBezTo>
                  <a:pt x="8070561" y="514988"/>
                  <a:pt x="8066898" y="522662"/>
                  <a:pt x="8066172" y="530412"/>
                </a:cubicBezTo>
                <a:cubicBezTo>
                  <a:pt x="8065854" y="533530"/>
                  <a:pt x="8066489" y="536254"/>
                  <a:pt x="8068048" y="538600"/>
                </a:cubicBezTo>
                <a:cubicBezTo>
                  <a:pt x="8069744" y="541067"/>
                  <a:pt x="8072059" y="542324"/>
                  <a:pt x="8075041" y="542324"/>
                </a:cubicBezTo>
                <a:cubicBezTo>
                  <a:pt x="8079158" y="542324"/>
                  <a:pt x="8083547" y="539917"/>
                  <a:pt x="8088194" y="535164"/>
                </a:cubicBezTo>
                <a:cubicBezTo>
                  <a:pt x="8091827" y="531411"/>
                  <a:pt x="8094930" y="527082"/>
                  <a:pt x="8097472" y="522193"/>
                </a:cubicBezTo>
                <a:lnTo>
                  <a:pt x="8098471" y="522193"/>
                </a:lnTo>
                <a:lnTo>
                  <a:pt x="8092008" y="541264"/>
                </a:lnTo>
                <a:lnTo>
                  <a:pt x="8107538" y="541264"/>
                </a:lnTo>
                <a:close/>
                <a:moveTo>
                  <a:pt x="8310009" y="494873"/>
                </a:moveTo>
                <a:cubicBezTo>
                  <a:pt x="8304666" y="494873"/>
                  <a:pt x="8300155" y="495812"/>
                  <a:pt x="8296387" y="497749"/>
                </a:cubicBezTo>
                <a:cubicBezTo>
                  <a:pt x="8291543" y="500171"/>
                  <a:pt x="8288894" y="503894"/>
                  <a:pt x="8288410" y="508874"/>
                </a:cubicBezTo>
                <a:cubicBezTo>
                  <a:pt x="8288153" y="511598"/>
                  <a:pt x="8288970" y="514293"/>
                  <a:pt x="8290923" y="516896"/>
                </a:cubicBezTo>
                <a:cubicBezTo>
                  <a:pt x="8292724" y="518924"/>
                  <a:pt x="8294570" y="520952"/>
                  <a:pt x="8296387" y="522920"/>
                </a:cubicBezTo>
                <a:cubicBezTo>
                  <a:pt x="8298324" y="525145"/>
                  <a:pt x="8299202" y="527097"/>
                  <a:pt x="8299050" y="528747"/>
                </a:cubicBezTo>
                <a:cubicBezTo>
                  <a:pt x="8298929" y="530034"/>
                  <a:pt x="8298339" y="531033"/>
                  <a:pt x="8297280" y="531820"/>
                </a:cubicBezTo>
                <a:cubicBezTo>
                  <a:pt x="8296220" y="532622"/>
                  <a:pt x="8295039" y="533031"/>
                  <a:pt x="8293768" y="533031"/>
                </a:cubicBezTo>
                <a:cubicBezTo>
                  <a:pt x="8290468" y="533031"/>
                  <a:pt x="8285958" y="531714"/>
                  <a:pt x="8280206" y="529035"/>
                </a:cubicBezTo>
                <a:lnTo>
                  <a:pt x="8277149" y="539630"/>
                </a:lnTo>
                <a:cubicBezTo>
                  <a:pt x="8283385" y="541280"/>
                  <a:pt x="8288652" y="542097"/>
                  <a:pt x="8292936" y="542097"/>
                </a:cubicBezTo>
                <a:cubicBezTo>
                  <a:pt x="8298460" y="542097"/>
                  <a:pt x="8303152" y="541022"/>
                  <a:pt x="8306997" y="538903"/>
                </a:cubicBezTo>
                <a:cubicBezTo>
                  <a:pt x="8311719" y="536270"/>
                  <a:pt x="8314353" y="532380"/>
                  <a:pt x="8314837" y="527097"/>
                </a:cubicBezTo>
                <a:cubicBezTo>
                  <a:pt x="8315125" y="524328"/>
                  <a:pt x="8314217" y="521618"/>
                  <a:pt x="8312143" y="518970"/>
                </a:cubicBezTo>
                <a:cubicBezTo>
                  <a:pt x="8311598" y="518304"/>
                  <a:pt x="8309600" y="516366"/>
                  <a:pt x="8306179" y="513097"/>
                </a:cubicBezTo>
                <a:cubicBezTo>
                  <a:pt x="8304060" y="511008"/>
                  <a:pt x="8303061" y="509343"/>
                  <a:pt x="8303183" y="508057"/>
                </a:cubicBezTo>
                <a:cubicBezTo>
                  <a:pt x="8303440" y="505302"/>
                  <a:pt x="8305650" y="503894"/>
                  <a:pt x="8309721" y="503894"/>
                </a:cubicBezTo>
                <a:cubicBezTo>
                  <a:pt x="8312521" y="503894"/>
                  <a:pt x="8315730" y="504621"/>
                  <a:pt x="8319348" y="505968"/>
                </a:cubicBezTo>
                <a:lnTo>
                  <a:pt x="8322117" y="496236"/>
                </a:lnTo>
                <a:cubicBezTo>
                  <a:pt x="8314822" y="495297"/>
                  <a:pt x="8310781" y="494858"/>
                  <a:pt x="8310009" y="494873"/>
                </a:cubicBezTo>
                <a:close/>
                <a:moveTo>
                  <a:pt x="8870486" y="486609"/>
                </a:moveTo>
                <a:lnTo>
                  <a:pt x="8854185" y="488940"/>
                </a:lnTo>
                <a:cubicBezTo>
                  <a:pt x="8854185" y="488940"/>
                  <a:pt x="8846557" y="514141"/>
                  <a:pt x="8845134" y="518697"/>
                </a:cubicBezTo>
                <a:cubicBezTo>
                  <a:pt x="8843348" y="524373"/>
                  <a:pt x="8842258" y="529065"/>
                  <a:pt x="8841910" y="532713"/>
                </a:cubicBezTo>
                <a:cubicBezTo>
                  <a:pt x="8841577" y="535936"/>
                  <a:pt x="8842485" y="538434"/>
                  <a:pt x="8844665" y="540084"/>
                </a:cubicBezTo>
                <a:cubicBezTo>
                  <a:pt x="8846587" y="541582"/>
                  <a:pt x="8849160" y="542324"/>
                  <a:pt x="8852475" y="542324"/>
                </a:cubicBezTo>
                <a:cubicBezTo>
                  <a:pt x="8855335" y="542324"/>
                  <a:pt x="8859240" y="541643"/>
                  <a:pt x="8864265" y="540296"/>
                </a:cubicBezTo>
                <a:lnTo>
                  <a:pt x="8867081" y="530427"/>
                </a:lnTo>
                <a:cubicBezTo>
                  <a:pt x="8865143" y="531683"/>
                  <a:pt x="8863494" y="532304"/>
                  <a:pt x="8862071" y="532304"/>
                </a:cubicBezTo>
                <a:cubicBezTo>
                  <a:pt x="8859694" y="532304"/>
                  <a:pt x="8858650" y="530821"/>
                  <a:pt x="8858907" y="527884"/>
                </a:cubicBezTo>
                <a:cubicBezTo>
                  <a:pt x="8859210" y="524797"/>
                  <a:pt x="8860073" y="520967"/>
                  <a:pt x="8861511" y="516381"/>
                </a:cubicBezTo>
                <a:cubicBezTo>
                  <a:pt x="8862706" y="512627"/>
                  <a:pt x="8864084" y="507966"/>
                  <a:pt x="8865325" y="504197"/>
                </a:cubicBezTo>
                <a:lnTo>
                  <a:pt x="8872847" y="504197"/>
                </a:lnTo>
                <a:lnTo>
                  <a:pt x="8875511" y="495236"/>
                </a:lnTo>
                <a:lnTo>
                  <a:pt x="8875511" y="495206"/>
                </a:lnTo>
                <a:lnTo>
                  <a:pt x="8867974" y="495206"/>
                </a:lnTo>
                <a:close/>
                <a:moveTo>
                  <a:pt x="8837293" y="486609"/>
                </a:moveTo>
                <a:lnTo>
                  <a:pt x="8820992" y="488940"/>
                </a:lnTo>
                <a:cubicBezTo>
                  <a:pt x="8820992" y="488940"/>
                  <a:pt x="8813378" y="514141"/>
                  <a:pt x="8811925" y="518697"/>
                </a:cubicBezTo>
                <a:cubicBezTo>
                  <a:pt x="8810124" y="524373"/>
                  <a:pt x="8809065" y="529065"/>
                  <a:pt x="8808701" y="532713"/>
                </a:cubicBezTo>
                <a:cubicBezTo>
                  <a:pt x="8808399" y="535936"/>
                  <a:pt x="8809337" y="538434"/>
                  <a:pt x="8811471" y="540084"/>
                </a:cubicBezTo>
                <a:cubicBezTo>
                  <a:pt x="8813424" y="541582"/>
                  <a:pt x="8816012" y="542324"/>
                  <a:pt x="8819281" y="542324"/>
                </a:cubicBezTo>
                <a:cubicBezTo>
                  <a:pt x="8822142" y="542324"/>
                  <a:pt x="8826077" y="541643"/>
                  <a:pt x="8831057" y="540296"/>
                </a:cubicBezTo>
                <a:lnTo>
                  <a:pt x="8833887" y="530427"/>
                </a:lnTo>
                <a:cubicBezTo>
                  <a:pt x="8831965" y="531683"/>
                  <a:pt x="8830315" y="532304"/>
                  <a:pt x="8828923" y="532304"/>
                </a:cubicBezTo>
                <a:cubicBezTo>
                  <a:pt x="8826531" y="532304"/>
                  <a:pt x="8825472" y="530821"/>
                  <a:pt x="8825744" y="527884"/>
                </a:cubicBezTo>
                <a:cubicBezTo>
                  <a:pt x="8826047" y="524797"/>
                  <a:pt x="8826895" y="520967"/>
                  <a:pt x="8828317" y="516381"/>
                </a:cubicBezTo>
                <a:cubicBezTo>
                  <a:pt x="8829528" y="512627"/>
                  <a:pt x="8830784" y="507966"/>
                  <a:pt x="8831995" y="504197"/>
                </a:cubicBezTo>
                <a:lnTo>
                  <a:pt x="8839548" y="504197"/>
                </a:lnTo>
                <a:lnTo>
                  <a:pt x="8842212" y="495236"/>
                </a:lnTo>
                <a:lnTo>
                  <a:pt x="8842212" y="495206"/>
                </a:lnTo>
                <a:lnTo>
                  <a:pt x="8834659" y="495206"/>
                </a:lnTo>
                <a:close/>
                <a:moveTo>
                  <a:pt x="8546111" y="486609"/>
                </a:moveTo>
                <a:lnTo>
                  <a:pt x="8529810" y="488940"/>
                </a:lnTo>
                <a:cubicBezTo>
                  <a:pt x="8529810" y="488940"/>
                  <a:pt x="8522212" y="514141"/>
                  <a:pt x="8520729" y="518697"/>
                </a:cubicBezTo>
                <a:cubicBezTo>
                  <a:pt x="8518958" y="524373"/>
                  <a:pt x="8517868" y="529050"/>
                  <a:pt x="8517535" y="532713"/>
                </a:cubicBezTo>
                <a:cubicBezTo>
                  <a:pt x="8517217" y="535936"/>
                  <a:pt x="8518140" y="538434"/>
                  <a:pt x="8520320" y="540084"/>
                </a:cubicBezTo>
                <a:cubicBezTo>
                  <a:pt x="8522227" y="541582"/>
                  <a:pt x="8524815" y="542324"/>
                  <a:pt x="8528115" y="542324"/>
                </a:cubicBezTo>
                <a:cubicBezTo>
                  <a:pt x="8530945" y="542324"/>
                  <a:pt x="8534881" y="541643"/>
                  <a:pt x="8539860" y="540296"/>
                </a:cubicBezTo>
                <a:lnTo>
                  <a:pt x="8542691" y="530427"/>
                </a:lnTo>
                <a:cubicBezTo>
                  <a:pt x="8540784" y="531683"/>
                  <a:pt x="8539119" y="532304"/>
                  <a:pt x="8537696" y="532304"/>
                </a:cubicBezTo>
                <a:cubicBezTo>
                  <a:pt x="8535320" y="532304"/>
                  <a:pt x="8534260" y="530821"/>
                  <a:pt x="8534563" y="527884"/>
                </a:cubicBezTo>
                <a:cubicBezTo>
                  <a:pt x="8534835" y="524797"/>
                  <a:pt x="8535713" y="520967"/>
                  <a:pt x="8537106" y="516381"/>
                </a:cubicBezTo>
                <a:cubicBezTo>
                  <a:pt x="8538316" y="512627"/>
                  <a:pt x="8539512" y="508843"/>
                  <a:pt x="8540738" y="505044"/>
                </a:cubicBezTo>
                <a:lnTo>
                  <a:pt x="8548261" y="505044"/>
                </a:lnTo>
                <a:lnTo>
                  <a:pt x="8550909" y="496069"/>
                </a:lnTo>
                <a:lnTo>
                  <a:pt x="8550909" y="496039"/>
                </a:lnTo>
                <a:lnTo>
                  <a:pt x="8543357" y="496039"/>
                </a:lnTo>
                <a:close/>
                <a:moveTo>
                  <a:pt x="8028847" y="476907"/>
                </a:moveTo>
                <a:lnTo>
                  <a:pt x="8010215" y="541325"/>
                </a:lnTo>
                <a:lnTo>
                  <a:pt x="8025850" y="541325"/>
                </a:lnTo>
                <a:lnTo>
                  <a:pt x="8029937" y="527203"/>
                </a:lnTo>
                <a:cubicBezTo>
                  <a:pt x="8030391" y="525599"/>
                  <a:pt x="8032722" y="522390"/>
                  <a:pt x="8036899" y="517653"/>
                </a:cubicBezTo>
                <a:cubicBezTo>
                  <a:pt x="8041062" y="512900"/>
                  <a:pt x="8044331" y="509812"/>
                  <a:pt x="8045618" y="509313"/>
                </a:cubicBezTo>
                <a:cubicBezTo>
                  <a:pt x="8046919" y="508768"/>
                  <a:pt x="8046389" y="510599"/>
                  <a:pt x="8046389" y="510599"/>
                </a:cubicBezTo>
                <a:cubicBezTo>
                  <a:pt x="8045375" y="515382"/>
                  <a:pt x="8037580" y="541279"/>
                  <a:pt x="8037580" y="541279"/>
                </a:cubicBezTo>
                <a:lnTo>
                  <a:pt x="8037580" y="541310"/>
                </a:lnTo>
                <a:lnTo>
                  <a:pt x="8053125" y="541310"/>
                </a:lnTo>
                <a:lnTo>
                  <a:pt x="8062842" y="507042"/>
                </a:lnTo>
                <a:cubicBezTo>
                  <a:pt x="8064265" y="501518"/>
                  <a:pt x="8062812" y="499020"/>
                  <a:pt x="8061843" y="497779"/>
                </a:cubicBezTo>
                <a:cubicBezTo>
                  <a:pt x="8060405" y="495933"/>
                  <a:pt x="8058316" y="495025"/>
                  <a:pt x="8055698" y="495025"/>
                </a:cubicBezTo>
                <a:cubicBezTo>
                  <a:pt x="8051596" y="495025"/>
                  <a:pt x="8047237" y="497431"/>
                  <a:pt x="8042545" y="502214"/>
                </a:cubicBezTo>
                <a:cubicBezTo>
                  <a:pt x="8038943" y="505937"/>
                  <a:pt x="8035870" y="510297"/>
                  <a:pt x="8033267" y="515231"/>
                </a:cubicBezTo>
                <a:lnTo>
                  <a:pt x="8032268" y="515216"/>
                </a:lnTo>
                <a:cubicBezTo>
                  <a:pt x="8036839" y="502517"/>
                  <a:pt x="8040880" y="489772"/>
                  <a:pt x="8044392" y="476907"/>
                </a:cubicBezTo>
                <a:close/>
                <a:moveTo>
                  <a:pt x="8568633" y="476892"/>
                </a:moveTo>
                <a:lnTo>
                  <a:pt x="8550001" y="541295"/>
                </a:lnTo>
                <a:lnTo>
                  <a:pt x="8565636" y="541295"/>
                </a:lnTo>
                <a:lnTo>
                  <a:pt x="8569738" y="527203"/>
                </a:lnTo>
                <a:cubicBezTo>
                  <a:pt x="8570207" y="525584"/>
                  <a:pt x="8572508" y="522375"/>
                  <a:pt x="8576685" y="517637"/>
                </a:cubicBezTo>
                <a:cubicBezTo>
                  <a:pt x="8580878" y="512900"/>
                  <a:pt x="8584117" y="509797"/>
                  <a:pt x="8585419" y="509298"/>
                </a:cubicBezTo>
                <a:cubicBezTo>
                  <a:pt x="8586751" y="508768"/>
                  <a:pt x="8586175" y="510584"/>
                  <a:pt x="8586175" y="510584"/>
                </a:cubicBezTo>
                <a:cubicBezTo>
                  <a:pt x="8585192" y="515367"/>
                  <a:pt x="8577397" y="541280"/>
                  <a:pt x="8577397" y="541280"/>
                </a:cubicBezTo>
                <a:lnTo>
                  <a:pt x="8592926" y="541280"/>
                </a:lnTo>
                <a:lnTo>
                  <a:pt x="8602658" y="506997"/>
                </a:lnTo>
                <a:cubicBezTo>
                  <a:pt x="8604081" y="501503"/>
                  <a:pt x="8602628" y="499005"/>
                  <a:pt x="8601659" y="497749"/>
                </a:cubicBezTo>
                <a:cubicBezTo>
                  <a:pt x="8600176" y="495918"/>
                  <a:pt x="8598118" y="495010"/>
                  <a:pt x="8595514" y="495010"/>
                </a:cubicBezTo>
                <a:cubicBezTo>
                  <a:pt x="8591412" y="495010"/>
                  <a:pt x="8587023" y="497416"/>
                  <a:pt x="8582346" y="502184"/>
                </a:cubicBezTo>
                <a:cubicBezTo>
                  <a:pt x="8578729" y="505907"/>
                  <a:pt x="8575671" y="510266"/>
                  <a:pt x="8573068" y="515216"/>
                </a:cubicBezTo>
                <a:lnTo>
                  <a:pt x="8572054" y="515216"/>
                </a:lnTo>
                <a:cubicBezTo>
                  <a:pt x="8576640" y="502502"/>
                  <a:pt x="8580696" y="489727"/>
                  <a:pt x="8584178" y="476892"/>
                </a:cubicBezTo>
                <a:close/>
                <a:moveTo>
                  <a:pt x="8390062" y="475954"/>
                </a:moveTo>
                <a:cubicBezTo>
                  <a:pt x="8383902" y="475954"/>
                  <a:pt x="8378483" y="477785"/>
                  <a:pt x="8373791" y="481433"/>
                </a:cubicBezTo>
                <a:cubicBezTo>
                  <a:pt x="8369280" y="484990"/>
                  <a:pt x="8365920" y="489879"/>
                  <a:pt x="8363756" y="496054"/>
                </a:cubicBezTo>
                <a:lnTo>
                  <a:pt x="8347606" y="551557"/>
                </a:lnTo>
                <a:lnTo>
                  <a:pt x="8363362" y="551557"/>
                </a:lnTo>
                <a:lnTo>
                  <a:pt x="8376848" y="505045"/>
                </a:lnTo>
                <a:lnTo>
                  <a:pt x="8388170" y="505045"/>
                </a:lnTo>
                <a:lnTo>
                  <a:pt x="8390864" y="496054"/>
                </a:lnTo>
                <a:lnTo>
                  <a:pt x="8379346" y="496054"/>
                </a:lnTo>
                <a:cubicBezTo>
                  <a:pt x="8380435" y="492058"/>
                  <a:pt x="8381283" y="489531"/>
                  <a:pt x="8381949" y="488411"/>
                </a:cubicBezTo>
                <a:cubicBezTo>
                  <a:pt x="8383372" y="486080"/>
                  <a:pt x="8385551" y="484914"/>
                  <a:pt x="8388518" y="484914"/>
                </a:cubicBezTo>
                <a:cubicBezTo>
                  <a:pt x="8391560" y="484914"/>
                  <a:pt x="8394875" y="485792"/>
                  <a:pt x="8398462" y="487487"/>
                </a:cubicBezTo>
                <a:lnTo>
                  <a:pt x="8401172" y="477891"/>
                </a:lnTo>
                <a:cubicBezTo>
                  <a:pt x="8397736" y="476635"/>
                  <a:pt x="8394043" y="475969"/>
                  <a:pt x="8390062" y="475954"/>
                </a:cubicBezTo>
                <a:close/>
                <a:moveTo>
                  <a:pt x="8730072" y="475302"/>
                </a:moveTo>
                <a:cubicBezTo>
                  <a:pt x="8734810" y="475302"/>
                  <a:pt x="8740970" y="475893"/>
                  <a:pt x="8740410" y="481765"/>
                </a:cubicBezTo>
                <a:cubicBezTo>
                  <a:pt x="8739365" y="492633"/>
                  <a:pt x="8728846" y="496523"/>
                  <a:pt x="8724729" y="496523"/>
                </a:cubicBezTo>
                <a:lnTo>
                  <a:pt x="8718569" y="496523"/>
                </a:lnTo>
                <a:lnTo>
                  <a:pt x="8724638" y="476150"/>
                </a:lnTo>
                <a:cubicBezTo>
                  <a:pt x="8726182" y="475666"/>
                  <a:pt x="8728316" y="475302"/>
                  <a:pt x="8730072" y="475302"/>
                </a:cubicBezTo>
                <a:close/>
                <a:moveTo>
                  <a:pt x="8708322" y="465237"/>
                </a:moveTo>
                <a:lnTo>
                  <a:pt x="8685694" y="541991"/>
                </a:lnTo>
                <a:lnTo>
                  <a:pt x="8723291" y="541991"/>
                </a:lnTo>
                <a:cubicBezTo>
                  <a:pt x="8731964" y="541991"/>
                  <a:pt x="8749718" y="536678"/>
                  <a:pt x="8751308" y="520210"/>
                </a:cubicBezTo>
                <a:cubicBezTo>
                  <a:pt x="8752261" y="510221"/>
                  <a:pt x="8743861" y="504802"/>
                  <a:pt x="8735218" y="502471"/>
                </a:cubicBezTo>
                <a:lnTo>
                  <a:pt x="8735233" y="502244"/>
                </a:lnTo>
                <a:cubicBezTo>
                  <a:pt x="8746010" y="499610"/>
                  <a:pt x="8758134" y="491467"/>
                  <a:pt x="8759224" y="479979"/>
                </a:cubicBezTo>
                <a:cubicBezTo>
                  <a:pt x="8760646" y="465101"/>
                  <a:pt x="8743619" y="465237"/>
                  <a:pt x="8732615" y="465237"/>
                </a:cubicBezTo>
                <a:close/>
                <a:moveTo>
                  <a:pt x="7995972" y="464995"/>
                </a:moveTo>
                <a:cubicBezTo>
                  <a:pt x="7959631" y="464995"/>
                  <a:pt x="7937397" y="494934"/>
                  <a:pt x="7935338" y="516547"/>
                </a:cubicBezTo>
                <a:cubicBezTo>
                  <a:pt x="7933597" y="534620"/>
                  <a:pt x="7944919" y="545396"/>
                  <a:pt x="7965579" y="545396"/>
                </a:cubicBezTo>
                <a:cubicBezTo>
                  <a:pt x="7977128" y="545396"/>
                  <a:pt x="7988207" y="543474"/>
                  <a:pt x="7998530" y="541310"/>
                </a:cubicBezTo>
                <a:cubicBezTo>
                  <a:pt x="7998923" y="539978"/>
                  <a:pt x="8001088" y="532894"/>
                  <a:pt x="8002011" y="529882"/>
                </a:cubicBezTo>
                <a:cubicBezTo>
                  <a:pt x="8001103" y="530109"/>
                  <a:pt x="8000180" y="530366"/>
                  <a:pt x="8000180" y="530366"/>
                </a:cubicBezTo>
                <a:cubicBezTo>
                  <a:pt x="7992218" y="532591"/>
                  <a:pt x="7983243" y="535104"/>
                  <a:pt x="7975645" y="535104"/>
                </a:cubicBezTo>
                <a:cubicBezTo>
                  <a:pt x="7963112" y="535104"/>
                  <a:pt x="7955484" y="526643"/>
                  <a:pt x="7956695" y="514035"/>
                </a:cubicBezTo>
                <a:cubicBezTo>
                  <a:pt x="7958481" y="495282"/>
                  <a:pt x="7973586" y="475287"/>
                  <a:pt x="7993202" y="475287"/>
                </a:cubicBezTo>
                <a:cubicBezTo>
                  <a:pt x="8000543" y="475287"/>
                  <a:pt x="8008338" y="476998"/>
                  <a:pt x="8016375" y="480297"/>
                </a:cubicBezTo>
                <a:cubicBezTo>
                  <a:pt x="8016980" y="478239"/>
                  <a:pt x="8019357" y="470323"/>
                  <a:pt x="8020038" y="468007"/>
                </a:cubicBezTo>
                <a:cubicBezTo>
                  <a:pt x="8012001" y="466054"/>
                  <a:pt x="8003918" y="464995"/>
                  <a:pt x="7995972" y="464995"/>
                </a:cubicBezTo>
                <a:close/>
                <a:moveTo>
                  <a:pt x="8711410" y="345953"/>
                </a:moveTo>
                <a:lnTo>
                  <a:pt x="8734991" y="345953"/>
                </a:lnTo>
                <a:cubicBezTo>
                  <a:pt x="8742953" y="345953"/>
                  <a:pt x="8748265" y="351508"/>
                  <a:pt x="8748265" y="359166"/>
                </a:cubicBezTo>
                <a:cubicBezTo>
                  <a:pt x="8748265" y="364509"/>
                  <a:pt x="8743573" y="372259"/>
                  <a:pt x="8735612" y="372259"/>
                </a:cubicBezTo>
                <a:lnTo>
                  <a:pt x="8711410" y="372259"/>
                </a:lnTo>
                <a:close/>
                <a:moveTo>
                  <a:pt x="8773239" y="329318"/>
                </a:moveTo>
                <a:lnTo>
                  <a:pt x="8773239" y="426081"/>
                </a:lnTo>
                <a:lnTo>
                  <a:pt x="8792734" y="426081"/>
                </a:lnTo>
                <a:lnTo>
                  <a:pt x="8792734" y="329318"/>
                </a:lnTo>
                <a:close/>
                <a:moveTo>
                  <a:pt x="8619808" y="329318"/>
                </a:moveTo>
                <a:lnTo>
                  <a:pt x="8619808" y="346073"/>
                </a:lnTo>
                <a:lnTo>
                  <a:pt x="8643465" y="346073"/>
                </a:lnTo>
                <a:lnTo>
                  <a:pt x="8643465" y="426066"/>
                </a:lnTo>
                <a:lnTo>
                  <a:pt x="8663354" y="426066"/>
                </a:lnTo>
                <a:lnTo>
                  <a:pt x="8663354" y="346073"/>
                </a:lnTo>
                <a:lnTo>
                  <a:pt x="8687011" y="346073"/>
                </a:lnTo>
                <a:lnTo>
                  <a:pt x="8687011" y="329318"/>
                </a:lnTo>
                <a:lnTo>
                  <a:pt x="8663354" y="329318"/>
                </a:lnTo>
                <a:lnTo>
                  <a:pt x="8643465" y="329318"/>
                </a:lnTo>
                <a:close/>
                <a:moveTo>
                  <a:pt x="8463243" y="329318"/>
                </a:moveTo>
                <a:lnTo>
                  <a:pt x="8463243" y="346073"/>
                </a:lnTo>
                <a:lnTo>
                  <a:pt x="8463243" y="409265"/>
                </a:lnTo>
                <a:lnTo>
                  <a:pt x="8463243" y="426066"/>
                </a:lnTo>
                <a:lnTo>
                  <a:pt x="8482844" y="426066"/>
                </a:lnTo>
                <a:lnTo>
                  <a:pt x="8536258" y="426066"/>
                </a:lnTo>
                <a:lnTo>
                  <a:pt x="8536258" y="409265"/>
                </a:lnTo>
                <a:lnTo>
                  <a:pt x="8482844" y="409265"/>
                </a:lnTo>
                <a:lnTo>
                  <a:pt x="8482844" y="383489"/>
                </a:lnTo>
                <a:lnTo>
                  <a:pt x="8529129" y="383489"/>
                </a:lnTo>
                <a:lnTo>
                  <a:pt x="8529129" y="366734"/>
                </a:lnTo>
                <a:lnTo>
                  <a:pt x="8482844" y="366734"/>
                </a:lnTo>
                <a:lnTo>
                  <a:pt x="8482844" y="346073"/>
                </a:lnTo>
                <a:lnTo>
                  <a:pt x="8534896" y="346073"/>
                </a:lnTo>
                <a:lnTo>
                  <a:pt x="8534896" y="329318"/>
                </a:lnTo>
                <a:lnTo>
                  <a:pt x="8482844" y="329318"/>
                </a:lnTo>
                <a:close/>
                <a:moveTo>
                  <a:pt x="8392453" y="329318"/>
                </a:moveTo>
                <a:lnTo>
                  <a:pt x="8392453" y="409265"/>
                </a:lnTo>
                <a:lnTo>
                  <a:pt x="8392453" y="426066"/>
                </a:lnTo>
                <a:lnTo>
                  <a:pt x="8412054" y="426066"/>
                </a:lnTo>
                <a:lnTo>
                  <a:pt x="8457658" y="426066"/>
                </a:lnTo>
                <a:lnTo>
                  <a:pt x="8457658" y="409265"/>
                </a:lnTo>
                <a:lnTo>
                  <a:pt x="8412054" y="409265"/>
                </a:lnTo>
                <a:lnTo>
                  <a:pt x="8412054" y="329318"/>
                </a:lnTo>
                <a:close/>
                <a:moveTo>
                  <a:pt x="8313142" y="329318"/>
                </a:moveTo>
                <a:lnTo>
                  <a:pt x="8313142" y="346073"/>
                </a:lnTo>
                <a:lnTo>
                  <a:pt x="8313142" y="409265"/>
                </a:lnTo>
                <a:lnTo>
                  <a:pt x="8313142" y="426066"/>
                </a:lnTo>
                <a:lnTo>
                  <a:pt x="8332758" y="426066"/>
                </a:lnTo>
                <a:lnTo>
                  <a:pt x="8386142" y="426066"/>
                </a:lnTo>
                <a:lnTo>
                  <a:pt x="8386142" y="409265"/>
                </a:lnTo>
                <a:lnTo>
                  <a:pt x="8332758" y="409265"/>
                </a:lnTo>
                <a:lnTo>
                  <a:pt x="8332758" y="383489"/>
                </a:lnTo>
                <a:lnTo>
                  <a:pt x="8378998" y="383489"/>
                </a:lnTo>
                <a:lnTo>
                  <a:pt x="8378998" y="366734"/>
                </a:lnTo>
                <a:lnTo>
                  <a:pt x="8332758" y="366734"/>
                </a:lnTo>
                <a:lnTo>
                  <a:pt x="8332758" y="346073"/>
                </a:lnTo>
                <a:lnTo>
                  <a:pt x="8384795" y="346073"/>
                </a:lnTo>
                <a:lnTo>
                  <a:pt x="8384795" y="329318"/>
                </a:lnTo>
                <a:lnTo>
                  <a:pt x="8332758" y="329318"/>
                </a:lnTo>
                <a:close/>
                <a:moveTo>
                  <a:pt x="8691824" y="329152"/>
                </a:moveTo>
                <a:lnTo>
                  <a:pt x="8691824" y="425915"/>
                </a:lnTo>
                <a:lnTo>
                  <a:pt x="8711425" y="425915"/>
                </a:lnTo>
                <a:lnTo>
                  <a:pt x="8711425" y="387788"/>
                </a:lnTo>
                <a:lnTo>
                  <a:pt x="8728044" y="387788"/>
                </a:lnTo>
                <a:cubicBezTo>
                  <a:pt x="8738094" y="387788"/>
                  <a:pt x="8743573" y="392980"/>
                  <a:pt x="8745238" y="399866"/>
                </a:cubicBezTo>
                <a:cubicBezTo>
                  <a:pt x="8747039" y="407510"/>
                  <a:pt x="8746585" y="418847"/>
                  <a:pt x="8748523" y="425900"/>
                </a:cubicBezTo>
                <a:lnTo>
                  <a:pt x="8768229" y="425900"/>
                </a:lnTo>
                <a:cubicBezTo>
                  <a:pt x="8766322" y="418498"/>
                  <a:pt x="8765202" y="408418"/>
                  <a:pt x="8764763" y="400472"/>
                </a:cubicBezTo>
                <a:cubicBezTo>
                  <a:pt x="8764037" y="387364"/>
                  <a:pt x="8757120" y="382173"/>
                  <a:pt x="8750248" y="379615"/>
                </a:cubicBezTo>
                <a:cubicBezTo>
                  <a:pt x="8758527" y="377102"/>
                  <a:pt x="8767442" y="369640"/>
                  <a:pt x="8767442" y="356230"/>
                </a:cubicBezTo>
                <a:cubicBezTo>
                  <a:pt x="8767442" y="338990"/>
                  <a:pt x="8755788" y="329152"/>
                  <a:pt x="8735975" y="329152"/>
                </a:cubicBezTo>
                <a:lnTo>
                  <a:pt x="8711425" y="329152"/>
                </a:lnTo>
                <a:lnTo>
                  <a:pt x="8691990" y="329152"/>
                </a:lnTo>
                <a:close/>
                <a:moveTo>
                  <a:pt x="8842016" y="326927"/>
                </a:moveTo>
                <a:cubicBezTo>
                  <a:pt x="8812425" y="326927"/>
                  <a:pt x="8797456" y="349585"/>
                  <a:pt x="8797456" y="377526"/>
                </a:cubicBezTo>
                <a:cubicBezTo>
                  <a:pt x="8797456" y="405467"/>
                  <a:pt x="8813031" y="428125"/>
                  <a:pt x="8842016" y="428125"/>
                </a:cubicBezTo>
                <a:cubicBezTo>
                  <a:pt x="8865234" y="428125"/>
                  <a:pt x="8880884" y="414609"/>
                  <a:pt x="8883775" y="393978"/>
                </a:cubicBezTo>
                <a:lnTo>
                  <a:pt x="8863342" y="393978"/>
                </a:lnTo>
                <a:cubicBezTo>
                  <a:pt x="8860708" y="403711"/>
                  <a:pt x="8854336" y="411097"/>
                  <a:pt x="8842576" y="411097"/>
                </a:cubicBezTo>
                <a:cubicBezTo>
                  <a:pt x="8826834" y="411097"/>
                  <a:pt x="8817632" y="395674"/>
                  <a:pt x="8817632" y="377269"/>
                </a:cubicBezTo>
                <a:cubicBezTo>
                  <a:pt x="8817632" y="358863"/>
                  <a:pt x="8826502" y="343395"/>
                  <a:pt x="8842576" y="343395"/>
                </a:cubicBezTo>
                <a:cubicBezTo>
                  <a:pt x="8854578" y="343395"/>
                  <a:pt x="8860693" y="350857"/>
                  <a:pt x="8863342" y="359968"/>
                </a:cubicBezTo>
                <a:lnTo>
                  <a:pt x="8883654" y="359968"/>
                </a:lnTo>
                <a:cubicBezTo>
                  <a:pt x="8880339" y="341003"/>
                  <a:pt x="8865506" y="326927"/>
                  <a:pt x="8842016" y="326927"/>
                </a:cubicBezTo>
                <a:close/>
                <a:moveTo>
                  <a:pt x="8579834" y="326927"/>
                </a:moveTo>
                <a:cubicBezTo>
                  <a:pt x="8550244" y="326927"/>
                  <a:pt x="8535244" y="349585"/>
                  <a:pt x="8535244" y="377526"/>
                </a:cubicBezTo>
                <a:cubicBezTo>
                  <a:pt x="8535244" y="405467"/>
                  <a:pt x="8550834" y="428125"/>
                  <a:pt x="8579834" y="428125"/>
                </a:cubicBezTo>
                <a:cubicBezTo>
                  <a:pt x="8603022" y="428125"/>
                  <a:pt x="8618687" y="414609"/>
                  <a:pt x="8621563" y="393978"/>
                </a:cubicBezTo>
                <a:lnTo>
                  <a:pt x="8601160" y="393978"/>
                </a:lnTo>
                <a:cubicBezTo>
                  <a:pt x="8598481" y="403711"/>
                  <a:pt x="8592109" y="411097"/>
                  <a:pt x="8580364" y="411097"/>
                </a:cubicBezTo>
                <a:cubicBezTo>
                  <a:pt x="8564607" y="411097"/>
                  <a:pt x="8555405" y="395674"/>
                  <a:pt x="8555405" y="377269"/>
                </a:cubicBezTo>
                <a:cubicBezTo>
                  <a:pt x="8555405" y="358863"/>
                  <a:pt x="8564305" y="343395"/>
                  <a:pt x="8580364" y="343395"/>
                </a:cubicBezTo>
                <a:cubicBezTo>
                  <a:pt x="8592321" y="343395"/>
                  <a:pt x="8598481" y="350857"/>
                  <a:pt x="8601160" y="359968"/>
                </a:cubicBezTo>
                <a:lnTo>
                  <a:pt x="8621427" y="359968"/>
                </a:lnTo>
                <a:cubicBezTo>
                  <a:pt x="8618112" y="341003"/>
                  <a:pt x="8603310" y="326927"/>
                  <a:pt x="8579834" y="326927"/>
                </a:cubicBezTo>
                <a:close/>
                <a:moveTo>
                  <a:pt x="8695033" y="270470"/>
                </a:moveTo>
                <a:lnTo>
                  <a:pt x="8717646" y="270470"/>
                </a:lnTo>
                <a:cubicBezTo>
                  <a:pt x="8725774" y="270470"/>
                  <a:pt x="8732691" y="275177"/>
                  <a:pt x="8732691" y="284546"/>
                </a:cubicBezTo>
                <a:cubicBezTo>
                  <a:pt x="8732691" y="292493"/>
                  <a:pt x="8726424" y="298532"/>
                  <a:pt x="8717888" y="298532"/>
                </a:cubicBezTo>
                <a:lnTo>
                  <a:pt x="8695033" y="298532"/>
                </a:lnTo>
                <a:close/>
                <a:moveTo>
                  <a:pt x="8695018" y="231783"/>
                </a:moveTo>
                <a:lnTo>
                  <a:pt x="8719311" y="231783"/>
                </a:lnTo>
                <a:cubicBezTo>
                  <a:pt x="8724653" y="231783"/>
                  <a:pt x="8730587" y="236732"/>
                  <a:pt x="8730587" y="243226"/>
                </a:cubicBezTo>
                <a:cubicBezTo>
                  <a:pt x="8730587" y="249023"/>
                  <a:pt x="8726424" y="255395"/>
                  <a:pt x="8718221" y="255395"/>
                </a:cubicBezTo>
                <a:lnTo>
                  <a:pt x="8695018" y="255395"/>
                </a:lnTo>
                <a:close/>
                <a:moveTo>
                  <a:pt x="8950115" y="216390"/>
                </a:moveTo>
                <a:lnTo>
                  <a:pt x="8950115" y="313138"/>
                </a:lnTo>
                <a:lnTo>
                  <a:pt x="8969625" y="313138"/>
                </a:lnTo>
                <a:lnTo>
                  <a:pt x="8969625" y="216390"/>
                </a:lnTo>
                <a:close/>
                <a:moveTo>
                  <a:pt x="8864962" y="216390"/>
                </a:moveTo>
                <a:lnTo>
                  <a:pt x="8864962" y="313138"/>
                </a:lnTo>
                <a:lnTo>
                  <a:pt x="8884154" y="313138"/>
                </a:lnTo>
                <a:lnTo>
                  <a:pt x="8884154" y="270909"/>
                </a:lnTo>
                <a:lnTo>
                  <a:pt x="8922887" y="270909"/>
                </a:lnTo>
                <a:lnTo>
                  <a:pt x="8922887" y="313138"/>
                </a:lnTo>
                <a:lnTo>
                  <a:pt x="8942079" y="313138"/>
                </a:lnTo>
                <a:lnTo>
                  <a:pt x="8942079" y="216390"/>
                </a:lnTo>
                <a:lnTo>
                  <a:pt x="8922887" y="216390"/>
                </a:lnTo>
                <a:lnTo>
                  <a:pt x="8922887" y="254139"/>
                </a:lnTo>
                <a:lnTo>
                  <a:pt x="8884154" y="254139"/>
                </a:lnTo>
                <a:lnTo>
                  <a:pt x="8884154" y="216390"/>
                </a:lnTo>
                <a:close/>
                <a:moveTo>
                  <a:pt x="8757346" y="216390"/>
                </a:moveTo>
                <a:lnTo>
                  <a:pt x="8757346" y="313138"/>
                </a:lnTo>
                <a:lnTo>
                  <a:pt x="8776856" y="313138"/>
                </a:lnTo>
                <a:lnTo>
                  <a:pt x="8776856" y="216390"/>
                </a:lnTo>
                <a:close/>
                <a:moveTo>
                  <a:pt x="8675659" y="216390"/>
                </a:moveTo>
                <a:lnTo>
                  <a:pt x="8675659" y="313138"/>
                </a:lnTo>
                <a:lnTo>
                  <a:pt x="8675750" y="313138"/>
                </a:lnTo>
                <a:lnTo>
                  <a:pt x="8695759" y="313138"/>
                </a:lnTo>
                <a:lnTo>
                  <a:pt x="8723700" y="313138"/>
                </a:lnTo>
                <a:cubicBezTo>
                  <a:pt x="8741923" y="313138"/>
                  <a:pt x="8752776" y="302240"/>
                  <a:pt x="8752776" y="287029"/>
                </a:cubicBezTo>
                <a:cubicBezTo>
                  <a:pt x="8752776" y="274723"/>
                  <a:pt x="8743831" y="264158"/>
                  <a:pt x="8734098" y="261706"/>
                </a:cubicBezTo>
                <a:cubicBezTo>
                  <a:pt x="8742604" y="259572"/>
                  <a:pt x="8749431" y="250854"/>
                  <a:pt x="8749431" y="240199"/>
                </a:cubicBezTo>
                <a:cubicBezTo>
                  <a:pt x="8749431" y="225926"/>
                  <a:pt x="8738896" y="216390"/>
                  <a:pt x="8719280" y="216390"/>
                </a:cubicBezTo>
                <a:lnTo>
                  <a:pt x="8695774" y="216390"/>
                </a:lnTo>
                <a:lnTo>
                  <a:pt x="8675750" y="216390"/>
                </a:lnTo>
                <a:close/>
                <a:moveTo>
                  <a:pt x="8592018" y="216390"/>
                </a:moveTo>
                <a:lnTo>
                  <a:pt x="8592018" y="282957"/>
                </a:lnTo>
                <a:cubicBezTo>
                  <a:pt x="8592018" y="306191"/>
                  <a:pt x="8606442" y="315862"/>
                  <a:pt x="8630175" y="315862"/>
                </a:cubicBezTo>
                <a:cubicBezTo>
                  <a:pt x="8654983" y="315862"/>
                  <a:pt x="8668756" y="304586"/>
                  <a:pt x="8668756" y="282957"/>
                </a:cubicBezTo>
                <a:lnTo>
                  <a:pt x="8668756" y="216390"/>
                </a:lnTo>
                <a:lnTo>
                  <a:pt x="8649277" y="216390"/>
                </a:lnTo>
                <a:lnTo>
                  <a:pt x="8649277" y="284713"/>
                </a:lnTo>
                <a:cubicBezTo>
                  <a:pt x="8649277" y="293038"/>
                  <a:pt x="8642269" y="299985"/>
                  <a:pt x="8630175" y="299985"/>
                </a:cubicBezTo>
                <a:cubicBezTo>
                  <a:pt x="8615494" y="299985"/>
                  <a:pt x="8611195" y="291781"/>
                  <a:pt x="8611195" y="284713"/>
                </a:cubicBezTo>
                <a:lnTo>
                  <a:pt x="8611195" y="216390"/>
                </a:lnTo>
                <a:close/>
                <a:moveTo>
                  <a:pt x="8442023" y="216390"/>
                </a:moveTo>
                <a:lnTo>
                  <a:pt x="8442023" y="233160"/>
                </a:lnTo>
                <a:lnTo>
                  <a:pt x="8465680" y="233160"/>
                </a:lnTo>
                <a:lnTo>
                  <a:pt x="8465680" y="313138"/>
                </a:lnTo>
                <a:lnTo>
                  <a:pt x="8485584" y="313138"/>
                </a:lnTo>
                <a:lnTo>
                  <a:pt x="8485584" y="233160"/>
                </a:lnTo>
                <a:lnTo>
                  <a:pt x="8509226" y="233160"/>
                </a:lnTo>
                <a:lnTo>
                  <a:pt x="8509226" y="216390"/>
                </a:lnTo>
                <a:lnTo>
                  <a:pt x="8485584" y="216390"/>
                </a:lnTo>
                <a:lnTo>
                  <a:pt x="8465680" y="216390"/>
                </a:lnTo>
                <a:close/>
                <a:moveTo>
                  <a:pt x="8417367" y="216390"/>
                </a:moveTo>
                <a:lnTo>
                  <a:pt x="8417367" y="313138"/>
                </a:lnTo>
                <a:lnTo>
                  <a:pt x="8436862" y="313138"/>
                </a:lnTo>
                <a:lnTo>
                  <a:pt x="8436862" y="216390"/>
                </a:lnTo>
                <a:close/>
                <a:moveTo>
                  <a:pt x="8313142" y="216390"/>
                </a:moveTo>
                <a:lnTo>
                  <a:pt x="8313142" y="313138"/>
                </a:lnTo>
                <a:lnTo>
                  <a:pt x="8331396" y="313138"/>
                </a:lnTo>
                <a:lnTo>
                  <a:pt x="8331396" y="241228"/>
                </a:lnTo>
                <a:lnTo>
                  <a:pt x="8351935" y="313138"/>
                </a:lnTo>
                <a:lnTo>
                  <a:pt x="8352767" y="313138"/>
                </a:lnTo>
                <a:lnTo>
                  <a:pt x="8369977" y="313138"/>
                </a:lnTo>
                <a:lnTo>
                  <a:pt x="8370779" y="313138"/>
                </a:lnTo>
                <a:lnTo>
                  <a:pt x="8391318" y="241228"/>
                </a:lnTo>
                <a:lnTo>
                  <a:pt x="8391318" y="313138"/>
                </a:lnTo>
                <a:lnTo>
                  <a:pt x="8409587" y="313138"/>
                </a:lnTo>
                <a:lnTo>
                  <a:pt x="8409587" y="216390"/>
                </a:lnTo>
                <a:lnTo>
                  <a:pt x="8399628" y="216390"/>
                </a:lnTo>
                <a:lnTo>
                  <a:pt x="8391031" y="216390"/>
                </a:lnTo>
                <a:lnTo>
                  <a:pt x="8381631" y="216390"/>
                </a:lnTo>
                <a:lnTo>
                  <a:pt x="8361365" y="284319"/>
                </a:lnTo>
                <a:lnTo>
                  <a:pt x="8341113" y="216390"/>
                </a:lnTo>
                <a:lnTo>
                  <a:pt x="8331729" y="216390"/>
                </a:lnTo>
                <a:lnTo>
                  <a:pt x="8323116" y="216390"/>
                </a:lnTo>
                <a:close/>
                <a:moveTo>
                  <a:pt x="8819434" y="213439"/>
                </a:moveTo>
                <a:cubicBezTo>
                  <a:pt x="8801679" y="213439"/>
                  <a:pt x="8783274" y="223686"/>
                  <a:pt x="8783274" y="242818"/>
                </a:cubicBezTo>
                <a:cubicBezTo>
                  <a:pt x="8783274" y="258877"/>
                  <a:pt x="8795126" y="268836"/>
                  <a:pt x="8814757" y="272287"/>
                </a:cubicBezTo>
                <a:cubicBezTo>
                  <a:pt x="8830453" y="275026"/>
                  <a:pt x="8839352" y="277917"/>
                  <a:pt x="8839352" y="287286"/>
                </a:cubicBezTo>
                <a:cubicBezTo>
                  <a:pt x="8839352" y="293628"/>
                  <a:pt x="8833086" y="299637"/>
                  <a:pt x="8820069" y="299637"/>
                </a:cubicBezTo>
                <a:cubicBezTo>
                  <a:pt x="8807037" y="299637"/>
                  <a:pt x="8800347" y="292236"/>
                  <a:pt x="8800347" y="283427"/>
                </a:cubicBezTo>
                <a:lnTo>
                  <a:pt x="8781564" y="283427"/>
                </a:lnTo>
                <a:cubicBezTo>
                  <a:pt x="8781564" y="300273"/>
                  <a:pt x="8792477" y="315636"/>
                  <a:pt x="8820902" y="315636"/>
                </a:cubicBezTo>
                <a:cubicBezTo>
                  <a:pt x="8847980" y="315636"/>
                  <a:pt x="8859725" y="301317"/>
                  <a:pt x="8859725" y="284956"/>
                </a:cubicBezTo>
                <a:cubicBezTo>
                  <a:pt x="8859725" y="269714"/>
                  <a:pt x="8849720" y="260042"/>
                  <a:pt x="8831845" y="256531"/>
                </a:cubicBezTo>
                <a:cubicBezTo>
                  <a:pt x="8814681" y="253170"/>
                  <a:pt x="8802905" y="252444"/>
                  <a:pt x="8802905" y="241576"/>
                </a:cubicBezTo>
                <a:cubicBezTo>
                  <a:pt x="8802905" y="234099"/>
                  <a:pt x="8809732" y="229680"/>
                  <a:pt x="8820236" y="229680"/>
                </a:cubicBezTo>
                <a:cubicBezTo>
                  <a:pt x="8831391" y="229680"/>
                  <a:pt x="8837808" y="235174"/>
                  <a:pt x="8837808" y="244437"/>
                </a:cubicBezTo>
                <a:lnTo>
                  <a:pt x="8856758" y="244437"/>
                </a:lnTo>
                <a:cubicBezTo>
                  <a:pt x="8856758" y="229165"/>
                  <a:pt x="8845180" y="213439"/>
                  <a:pt x="8819434" y="213439"/>
                </a:cubicBezTo>
                <a:close/>
                <a:moveTo>
                  <a:pt x="8546657" y="213439"/>
                </a:moveTo>
                <a:cubicBezTo>
                  <a:pt x="8528887" y="213439"/>
                  <a:pt x="8510467" y="223686"/>
                  <a:pt x="8510467" y="242818"/>
                </a:cubicBezTo>
                <a:cubicBezTo>
                  <a:pt x="8510482" y="258877"/>
                  <a:pt x="8522303" y="268836"/>
                  <a:pt x="8541949" y="272287"/>
                </a:cubicBezTo>
                <a:cubicBezTo>
                  <a:pt x="8557660" y="275026"/>
                  <a:pt x="8566575" y="277917"/>
                  <a:pt x="8566575" y="287286"/>
                </a:cubicBezTo>
                <a:cubicBezTo>
                  <a:pt x="8566575" y="293628"/>
                  <a:pt x="8560309" y="299637"/>
                  <a:pt x="8547247" y="299637"/>
                </a:cubicBezTo>
                <a:cubicBezTo>
                  <a:pt x="8534245" y="299637"/>
                  <a:pt x="8527570" y="292236"/>
                  <a:pt x="8527570" y="283427"/>
                </a:cubicBezTo>
                <a:lnTo>
                  <a:pt x="8508802" y="283427"/>
                </a:lnTo>
                <a:cubicBezTo>
                  <a:pt x="8508802" y="300273"/>
                  <a:pt x="8519669" y="315636"/>
                  <a:pt x="8548125" y="315636"/>
                </a:cubicBezTo>
                <a:cubicBezTo>
                  <a:pt x="8575187" y="315636"/>
                  <a:pt x="8586933" y="301317"/>
                  <a:pt x="8586933" y="284956"/>
                </a:cubicBezTo>
                <a:cubicBezTo>
                  <a:pt x="8586933" y="269714"/>
                  <a:pt x="8576913" y="260042"/>
                  <a:pt x="8559053" y="256531"/>
                </a:cubicBezTo>
                <a:cubicBezTo>
                  <a:pt x="8541889" y="253170"/>
                  <a:pt x="8530083" y="252444"/>
                  <a:pt x="8530083" y="241576"/>
                </a:cubicBezTo>
                <a:cubicBezTo>
                  <a:pt x="8530083" y="234099"/>
                  <a:pt x="8536924" y="229680"/>
                  <a:pt x="8547413" y="229680"/>
                </a:cubicBezTo>
                <a:cubicBezTo>
                  <a:pt x="8558599" y="229680"/>
                  <a:pt x="8565001" y="235174"/>
                  <a:pt x="8565001" y="244437"/>
                </a:cubicBezTo>
                <a:lnTo>
                  <a:pt x="8583951" y="244437"/>
                </a:lnTo>
                <a:cubicBezTo>
                  <a:pt x="8583951" y="229165"/>
                  <a:pt x="8572372" y="213439"/>
                  <a:pt x="8546657" y="213439"/>
                </a:cubicBezTo>
                <a:close/>
                <a:moveTo>
                  <a:pt x="8107644" y="126000"/>
                </a:moveTo>
                <a:lnTo>
                  <a:pt x="8049916" y="226017"/>
                </a:lnTo>
                <a:lnTo>
                  <a:pt x="8107644" y="326049"/>
                </a:lnTo>
                <a:lnTo>
                  <a:pt x="8107643" y="326049"/>
                </a:lnTo>
                <a:lnTo>
                  <a:pt x="7992158" y="326049"/>
                </a:lnTo>
                <a:lnTo>
                  <a:pt x="7934400" y="426066"/>
                </a:lnTo>
                <a:lnTo>
                  <a:pt x="8049916" y="426066"/>
                </a:lnTo>
                <a:lnTo>
                  <a:pt x="8107644" y="326050"/>
                </a:lnTo>
                <a:lnTo>
                  <a:pt x="8165386" y="426066"/>
                </a:lnTo>
                <a:lnTo>
                  <a:pt x="8280887" y="426066"/>
                </a:lnTo>
                <a:lnTo>
                  <a:pt x="8223144" y="326049"/>
                </a:lnTo>
                <a:lnTo>
                  <a:pt x="8107644" y="326049"/>
                </a:lnTo>
                <a:lnTo>
                  <a:pt x="8165387" y="2260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8561232" y="6858000"/>
                </a:lnTo>
                <a:lnTo>
                  <a:pt x="8561232" y="6587464"/>
                </a:lnTo>
                <a:lnTo>
                  <a:pt x="8550432" y="6587464"/>
                </a:lnTo>
                <a:lnTo>
                  <a:pt x="85504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ja-JP" altLang="en-US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8B7546F5-CE9E-4A8B-AF94-A53843871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35" y="124997"/>
            <a:ext cx="1036800" cy="432883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941229" y="2282145"/>
            <a:ext cx="7264085" cy="2307319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+mj-ea"/>
            </a:endParaRPr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3596B62B-2E5B-4109-BAB3-61E9E148107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410500" y="2282146"/>
            <a:ext cx="5794814" cy="1204836"/>
          </a:xfrm>
          <a:custGeom>
            <a:avLst/>
            <a:gdLst>
              <a:gd name="connsiteX0" fmla="*/ 0 w 5794814"/>
              <a:gd name="connsiteY0" fmla="*/ 0 h 1204836"/>
              <a:gd name="connsiteX1" fmla="*/ 5794814 w 5794814"/>
              <a:gd name="connsiteY1" fmla="*/ 0 h 1204836"/>
              <a:gd name="connsiteX2" fmla="*/ 5794814 w 5794814"/>
              <a:gd name="connsiteY2" fmla="*/ 1204836 h 1204836"/>
              <a:gd name="connsiteX3" fmla="*/ 5336700 w 5794814"/>
              <a:gd name="connsiteY3" fmla="*/ 1204836 h 1204836"/>
              <a:gd name="connsiteX4" fmla="*/ 5336700 w 5794814"/>
              <a:gd name="connsiteY4" fmla="*/ 1195836 h 1204836"/>
              <a:gd name="connsiteX5" fmla="*/ 8700 w 5794814"/>
              <a:gd name="connsiteY5" fmla="*/ 1195836 h 1204836"/>
              <a:gd name="connsiteX6" fmla="*/ 8700 w 5794814"/>
              <a:gd name="connsiteY6" fmla="*/ 626654 h 1204836"/>
              <a:gd name="connsiteX7" fmla="*/ 0 w 5794814"/>
              <a:gd name="connsiteY7" fmla="*/ 626654 h 120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4814" h="1204836">
                <a:moveTo>
                  <a:pt x="0" y="0"/>
                </a:moveTo>
                <a:lnTo>
                  <a:pt x="5794814" y="0"/>
                </a:lnTo>
                <a:lnTo>
                  <a:pt x="5794814" y="1204836"/>
                </a:lnTo>
                <a:lnTo>
                  <a:pt x="5336700" y="1204836"/>
                </a:lnTo>
                <a:lnTo>
                  <a:pt x="5336700" y="1195836"/>
                </a:lnTo>
                <a:lnTo>
                  <a:pt x="8700" y="1195836"/>
                </a:lnTo>
                <a:lnTo>
                  <a:pt x="8700" y="626654"/>
                </a:lnTo>
                <a:lnTo>
                  <a:pt x="0" y="626654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432000" tIns="180000" rIns="453600" bIns="180000" anchor="b">
            <a:noAutofit/>
          </a:bodyPr>
          <a:lstStyle>
            <a:lvl1pPr>
              <a:defRPr sz="2000" spc="60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5E55562-E5EF-49B8-8766-0452D52FEB4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410500" y="3486982"/>
            <a:ext cx="5794814" cy="1102482"/>
          </a:xfrm>
          <a:custGeom>
            <a:avLst/>
            <a:gdLst>
              <a:gd name="connsiteX0" fmla="*/ 5336700 w 5794814"/>
              <a:gd name="connsiteY0" fmla="*/ 0 h 1102482"/>
              <a:gd name="connsiteX1" fmla="*/ 5794814 w 5794814"/>
              <a:gd name="connsiteY1" fmla="*/ 0 h 1102482"/>
              <a:gd name="connsiteX2" fmla="*/ 5794814 w 5794814"/>
              <a:gd name="connsiteY2" fmla="*/ 1102482 h 1102482"/>
              <a:gd name="connsiteX3" fmla="*/ 0 w 5794814"/>
              <a:gd name="connsiteY3" fmla="*/ 1102482 h 1102482"/>
              <a:gd name="connsiteX4" fmla="*/ 0 w 5794814"/>
              <a:gd name="connsiteY4" fmla="*/ 447818 h 1102482"/>
              <a:gd name="connsiteX5" fmla="*/ 8700 w 5794814"/>
              <a:gd name="connsiteY5" fmla="*/ 447818 h 1102482"/>
              <a:gd name="connsiteX6" fmla="*/ 8700 w 5794814"/>
              <a:gd name="connsiteY6" fmla="*/ 8618 h 1102482"/>
              <a:gd name="connsiteX7" fmla="*/ 5336700 w 5794814"/>
              <a:gd name="connsiteY7" fmla="*/ 8618 h 110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4814" h="1102482">
                <a:moveTo>
                  <a:pt x="5336700" y="0"/>
                </a:moveTo>
                <a:lnTo>
                  <a:pt x="5794814" y="0"/>
                </a:lnTo>
                <a:lnTo>
                  <a:pt x="5794814" y="1102482"/>
                </a:lnTo>
                <a:lnTo>
                  <a:pt x="0" y="1102482"/>
                </a:lnTo>
                <a:lnTo>
                  <a:pt x="0" y="447818"/>
                </a:lnTo>
                <a:lnTo>
                  <a:pt x="8700" y="447818"/>
                </a:lnTo>
                <a:lnTo>
                  <a:pt x="8700" y="8618"/>
                </a:lnTo>
                <a:lnTo>
                  <a:pt x="5336700" y="8618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432000" tIns="187200" rIns="453600" bIns="187200">
            <a:noAutofit/>
          </a:bodyPr>
          <a:lstStyle>
            <a:lvl1pPr marL="0" indent="0">
              <a:buNone/>
              <a:defRPr sz="900" b="1" spc="25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BBE95FFB-B249-4648-A481-76FC0C55B69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1388" y="2282825"/>
            <a:ext cx="1468437" cy="2306638"/>
          </a:xfrm>
          <a:custGeom>
            <a:avLst/>
            <a:gdLst>
              <a:gd name="connsiteX0" fmla="*/ 0 w 1468437"/>
              <a:gd name="connsiteY0" fmla="*/ 0 h 2306638"/>
              <a:gd name="connsiteX1" fmla="*/ 1468437 w 1468437"/>
              <a:gd name="connsiteY1" fmla="*/ 0 h 2306638"/>
              <a:gd name="connsiteX2" fmla="*/ 1468437 w 1468437"/>
              <a:gd name="connsiteY2" fmla="*/ 625975 h 2306638"/>
              <a:gd name="connsiteX3" fmla="*/ 1467012 w 1468437"/>
              <a:gd name="connsiteY3" fmla="*/ 625975 h 2306638"/>
              <a:gd name="connsiteX4" fmla="*/ 1467012 w 1468437"/>
              <a:gd name="connsiteY4" fmla="*/ 1651975 h 2306638"/>
              <a:gd name="connsiteX5" fmla="*/ 1468437 w 1468437"/>
              <a:gd name="connsiteY5" fmla="*/ 1651975 h 2306638"/>
              <a:gd name="connsiteX6" fmla="*/ 1468437 w 1468437"/>
              <a:gd name="connsiteY6" fmla="*/ 2306638 h 2306638"/>
              <a:gd name="connsiteX7" fmla="*/ 0 w 1468437"/>
              <a:gd name="connsiteY7" fmla="*/ 2306638 h 230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437" h="2306638">
                <a:moveTo>
                  <a:pt x="0" y="0"/>
                </a:moveTo>
                <a:lnTo>
                  <a:pt x="1468437" y="0"/>
                </a:lnTo>
                <a:lnTo>
                  <a:pt x="1468437" y="625975"/>
                </a:lnTo>
                <a:lnTo>
                  <a:pt x="1467012" y="625975"/>
                </a:lnTo>
                <a:lnTo>
                  <a:pt x="1467012" y="1651975"/>
                </a:lnTo>
                <a:lnTo>
                  <a:pt x="1468437" y="1651975"/>
                </a:lnTo>
                <a:lnTo>
                  <a:pt x="1468437" y="2306638"/>
                </a:lnTo>
                <a:lnTo>
                  <a:pt x="0" y="2306638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0" tIns="0" rIns="0" bIns="61200" anchor="ctr">
            <a:noAutofit/>
          </a:bodyPr>
          <a:lstStyle>
            <a:lvl1pPr marL="0" indent="0" algn="ctr">
              <a:buNone/>
              <a:defRPr sz="6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DE87D17-37EB-45A8-AA94-690119DDE960}"/>
              </a:ext>
            </a:extLst>
          </p:cNvPr>
          <p:cNvSpPr/>
          <p:nvPr userDrawn="1"/>
        </p:nvSpPr>
        <p:spPr>
          <a:xfrm>
            <a:off x="2408400" y="3477600"/>
            <a:ext cx="5338800" cy="1800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FA67797-D667-4D99-A20B-232EC24C799D}"/>
              </a:ext>
            </a:extLst>
          </p:cNvPr>
          <p:cNvSpPr/>
          <p:nvPr userDrawn="1"/>
        </p:nvSpPr>
        <p:spPr>
          <a:xfrm>
            <a:off x="2408400" y="2908800"/>
            <a:ext cx="10800" cy="102600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87CA878-45EA-443C-8515-674A6C247613}"/>
              </a:ext>
            </a:extLst>
          </p:cNvPr>
          <p:cNvSpPr/>
          <p:nvPr userDrawn="1"/>
        </p:nvSpPr>
        <p:spPr>
          <a:xfrm>
            <a:off x="8550000" y="6588000"/>
            <a:ext cx="10800" cy="270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C86096F8-0D41-4874-AE17-42CA5A431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9602" y="6550480"/>
            <a:ext cx="412279" cy="266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spc="100" baseline="0">
                <a:solidFill>
                  <a:schemeClr val="tx1"/>
                </a:solidFill>
                <a:latin typeface="Segoe UI 本文"/>
                <a:ea typeface="+mj-ea"/>
              </a:defRPr>
            </a:lvl1pPr>
          </a:lstStyle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32A52678-BE22-499B-92D9-F380FE210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499" y="6552000"/>
            <a:ext cx="957262" cy="1074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30000"/>
              </a:lnSpc>
              <a:defRPr sz="600">
                <a:solidFill>
                  <a:schemeClr val="tx1"/>
                </a:solidFill>
                <a:latin typeface="Segoe UI 本文"/>
              </a:defRPr>
            </a:lvl1pPr>
          </a:lstStyle>
          <a:p>
            <a:r>
              <a:rPr lang="en-US" altLang="ja-JP"/>
              <a:t>2021/04/13</a:t>
            </a:r>
            <a:endParaRPr lang="ja-JP" altLang="en-US" sz="50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AF74ADF-C5B3-44B9-AF62-78487DFB7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3561" y="6541200"/>
            <a:ext cx="2758440" cy="266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30000"/>
              </a:lnSpc>
              <a:defRPr sz="1000">
                <a:solidFill>
                  <a:schemeClr val="tx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F58A818-4A9E-4863-89CF-A90170AD7A6B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>
                <a:solidFill>
                  <a:schemeClr val="tx1"/>
                </a:solidFill>
              </a:rPr>
              <a:t>©Mitsubishi</a:t>
            </a:r>
            <a:r>
              <a:rPr kumimoji="1" lang="ja-JP" altLang="en-US" sz="60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Electric</a:t>
            </a:r>
            <a:r>
              <a:rPr kumimoji="1" lang="ja-JP" altLang="en-US" sz="60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Corporation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8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サブ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550" y="3304801"/>
            <a:ext cx="4575763" cy="537924"/>
          </a:xfrm>
        </p:spPr>
        <p:txBody>
          <a:bodyPr lIns="536400" tIns="0" rIns="0" bIns="0" anchor="t"/>
          <a:lstStyle>
            <a:lvl1pPr>
              <a:defRPr sz="2500" spc="6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9550" y="2939542"/>
            <a:ext cx="4575764" cy="363600"/>
          </a:xfrm>
        </p:spPr>
        <p:txBody>
          <a:bodyPr lIns="565200" tIns="0" rIns="0" bIns="7920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1" spc="300" baseline="0">
                <a:solidFill>
                  <a:srgbClr val="E60012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47583" y="2939543"/>
            <a:ext cx="1581968" cy="903181"/>
          </a:xfrm>
          <a:noFill/>
        </p:spPr>
        <p:txBody>
          <a:bodyPr lIns="0" tIns="0" rIns="0" bIns="61200" anchor="ctr"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1D103B5-B4A9-4332-B8DB-600F79275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9555" y="66675"/>
            <a:ext cx="1182338" cy="54987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10FE392-FD06-4A76-8974-61590908F7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653" y="155525"/>
            <a:ext cx="1009138" cy="497411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80E9633-1166-463D-BC91-7B31FE21F7F2}"/>
              </a:ext>
            </a:extLst>
          </p:cNvPr>
          <p:cNvCxnSpPr>
            <a:cxnSpLocks/>
          </p:cNvCxnSpPr>
          <p:nvPr userDrawn="1"/>
        </p:nvCxnSpPr>
        <p:spPr>
          <a:xfrm>
            <a:off x="7938890" y="216694"/>
            <a:ext cx="0" cy="32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FFD0AAF-EFB2-40D0-8805-ACD94E232DFB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>
                <a:solidFill>
                  <a:schemeClr val="tx2"/>
                </a:solidFill>
              </a:rPr>
              <a:t>©Mitsubishi</a:t>
            </a:r>
            <a:r>
              <a:rPr kumimoji="1" lang="ja-JP" altLang="en-US" sz="600">
                <a:solidFill>
                  <a:schemeClr val="tx2"/>
                </a:solidFill>
              </a:rPr>
              <a:t> </a:t>
            </a:r>
            <a:r>
              <a:rPr kumimoji="1" lang="en-US" altLang="ja-JP" sz="600">
                <a:solidFill>
                  <a:schemeClr val="tx2"/>
                </a:solidFill>
              </a:rPr>
              <a:t>Electric</a:t>
            </a:r>
            <a:r>
              <a:rPr kumimoji="1" lang="ja-JP" altLang="en-US" sz="600">
                <a:solidFill>
                  <a:schemeClr val="tx2"/>
                </a:solidFill>
              </a:rPr>
              <a:t> </a:t>
            </a:r>
            <a:r>
              <a:rPr kumimoji="1" lang="en-US" altLang="ja-JP" sz="600">
                <a:solidFill>
                  <a:schemeClr val="tx2"/>
                </a:solidFill>
              </a:rPr>
              <a:t>Corporation</a:t>
            </a:r>
            <a:endParaRPr kumimoji="1" lang="ja-JP" altLang="en-US" sz="600">
              <a:solidFill>
                <a:schemeClr val="tx2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557200" y="6584065"/>
            <a:ext cx="10800" cy="2739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ja-JP" altLang="en-US" sz="50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813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サブセクション見出し 画像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図プレースホルダー 21">
            <a:extLst>
              <a:ext uri="{FF2B5EF4-FFF2-40B4-BE49-F238E27FC236}">
                <a16:creationId xmlns:a16="http://schemas.microsoft.com/office/drawing/2014/main" id="{1F45EEFF-6E3F-4FB6-B043-9E98C44DEA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8714679 w 9144000"/>
              <a:gd name="connsiteY0" fmla="*/ 508556 h 6858000"/>
              <a:gd name="connsiteX1" fmla="*/ 8732191 w 9144000"/>
              <a:gd name="connsiteY1" fmla="*/ 520619 h 6858000"/>
              <a:gd name="connsiteX2" fmla="*/ 8714936 w 9144000"/>
              <a:gd name="connsiteY2" fmla="*/ 532546 h 6858000"/>
              <a:gd name="connsiteX3" fmla="*/ 8707656 w 9144000"/>
              <a:gd name="connsiteY3" fmla="*/ 531668 h 6858000"/>
              <a:gd name="connsiteX4" fmla="*/ 8902256 w 9144000"/>
              <a:gd name="connsiteY4" fmla="*/ 505181 h 6858000"/>
              <a:gd name="connsiteX5" fmla="*/ 8905192 w 9144000"/>
              <a:gd name="connsiteY5" fmla="*/ 508556 h 6858000"/>
              <a:gd name="connsiteX6" fmla="*/ 8891918 w 9144000"/>
              <a:gd name="connsiteY6" fmla="*/ 516896 h 6858000"/>
              <a:gd name="connsiteX7" fmla="*/ 8895611 w 9144000"/>
              <a:gd name="connsiteY7" fmla="*/ 509419 h 6858000"/>
              <a:gd name="connsiteX8" fmla="*/ 8902256 w 9144000"/>
              <a:gd name="connsiteY8" fmla="*/ 505181 h 6858000"/>
              <a:gd name="connsiteX9" fmla="*/ 8785651 w 9144000"/>
              <a:gd name="connsiteY9" fmla="*/ 505181 h 6858000"/>
              <a:gd name="connsiteX10" fmla="*/ 8788602 w 9144000"/>
              <a:gd name="connsiteY10" fmla="*/ 508556 h 6858000"/>
              <a:gd name="connsiteX11" fmla="*/ 8775358 w 9144000"/>
              <a:gd name="connsiteY11" fmla="*/ 516896 h 6858000"/>
              <a:gd name="connsiteX12" fmla="*/ 8779006 w 9144000"/>
              <a:gd name="connsiteY12" fmla="*/ 509419 h 6858000"/>
              <a:gd name="connsiteX13" fmla="*/ 8785651 w 9144000"/>
              <a:gd name="connsiteY13" fmla="*/ 505181 h 6858000"/>
              <a:gd name="connsiteX14" fmla="*/ 8634292 w 9144000"/>
              <a:gd name="connsiteY14" fmla="*/ 505181 h 6858000"/>
              <a:gd name="connsiteX15" fmla="*/ 8637198 w 9144000"/>
              <a:gd name="connsiteY15" fmla="*/ 508556 h 6858000"/>
              <a:gd name="connsiteX16" fmla="*/ 8623970 w 9144000"/>
              <a:gd name="connsiteY16" fmla="*/ 516896 h 6858000"/>
              <a:gd name="connsiteX17" fmla="*/ 8627648 w 9144000"/>
              <a:gd name="connsiteY17" fmla="*/ 509419 h 6858000"/>
              <a:gd name="connsiteX18" fmla="*/ 8634292 w 9144000"/>
              <a:gd name="connsiteY18" fmla="*/ 505181 h 6858000"/>
              <a:gd name="connsiteX19" fmla="*/ 8257669 w 9144000"/>
              <a:gd name="connsiteY19" fmla="*/ 505181 h 6858000"/>
              <a:gd name="connsiteX20" fmla="*/ 8260575 w 9144000"/>
              <a:gd name="connsiteY20" fmla="*/ 508556 h 6858000"/>
              <a:gd name="connsiteX21" fmla="*/ 8247331 w 9144000"/>
              <a:gd name="connsiteY21" fmla="*/ 516896 h 6858000"/>
              <a:gd name="connsiteX22" fmla="*/ 8251024 w 9144000"/>
              <a:gd name="connsiteY22" fmla="*/ 509419 h 6858000"/>
              <a:gd name="connsiteX23" fmla="*/ 8257669 w 9144000"/>
              <a:gd name="connsiteY23" fmla="*/ 505181 h 6858000"/>
              <a:gd name="connsiteX24" fmla="*/ 8418683 w 9144000"/>
              <a:gd name="connsiteY24" fmla="*/ 504636 h 6858000"/>
              <a:gd name="connsiteX25" fmla="*/ 8423178 w 9144000"/>
              <a:gd name="connsiteY25" fmla="*/ 507284 h 6858000"/>
              <a:gd name="connsiteX26" fmla="*/ 8423935 w 9144000"/>
              <a:gd name="connsiteY26" fmla="*/ 512975 h 6858000"/>
              <a:gd name="connsiteX27" fmla="*/ 8419848 w 9144000"/>
              <a:gd name="connsiteY27" fmla="*/ 525568 h 6858000"/>
              <a:gd name="connsiteX28" fmla="*/ 8409662 w 9144000"/>
              <a:gd name="connsiteY28" fmla="*/ 532758 h 6858000"/>
              <a:gd name="connsiteX29" fmla="*/ 8405227 w 9144000"/>
              <a:gd name="connsiteY29" fmla="*/ 530033 h 6858000"/>
              <a:gd name="connsiteX30" fmla="*/ 8404425 w 9144000"/>
              <a:gd name="connsiteY30" fmla="*/ 524418 h 6858000"/>
              <a:gd name="connsiteX31" fmla="*/ 8408482 w 9144000"/>
              <a:gd name="connsiteY31" fmla="*/ 511765 h 6858000"/>
              <a:gd name="connsiteX32" fmla="*/ 8418683 w 9144000"/>
              <a:gd name="connsiteY32" fmla="*/ 504636 h 6858000"/>
              <a:gd name="connsiteX33" fmla="*/ 8205890 w 9144000"/>
              <a:gd name="connsiteY33" fmla="*/ 504348 h 6858000"/>
              <a:gd name="connsiteX34" fmla="*/ 8210627 w 9144000"/>
              <a:gd name="connsiteY34" fmla="*/ 505559 h 6858000"/>
              <a:gd name="connsiteX35" fmla="*/ 8209250 w 9144000"/>
              <a:gd name="connsiteY35" fmla="*/ 510327 h 6858000"/>
              <a:gd name="connsiteX36" fmla="*/ 8201727 w 9144000"/>
              <a:gd name="connsiteY36" fmla="*/ 520362 h 6858000"/>
              <a:gd name="connsiteX37" fmla="*/ 8192570 w 9144000"/>
              <a:gd name="connsiteY37" fmla="*/ 527809 h 6858000"/>
              <a:gd name="connsiteX38" fmla="*/ 8191450 w 9144000"/>
              <a:gd name="connsiteY38" fmla="*/ 525145 h 6858000"/>
              <a:gd name="connsiteX39" fmla="*/ 8195961 w 9144000"/>
              <a:gd name="connsiteY39" fmla="*/ 512264 h 6858000"/>
              <a:gd name="connsiteX40" fmla="*/ 8205890 w 9144000"/>
              <a:gd name="connsiteY40" fmla="*/ 504348 h 6858000"/>
              <a:gd name="connsiteX41" fmla="*/ 8097351 w 9144000"/>
              <a:gd name="connsiteY41" fmla="*/ 504333 h 6858000"/>
              <a:gd name="connsiteX42" fmla="*/ 8102195 w 9144000"/>
              <a:gd name="connsiteY42" fmla="*/ 505816 h 6858000"/>
              <a:gd name="connsiteX43" fmla="*/ 8100878 w 9144000"/>
              <a:gd name="connsiteY43" fmla="*/ 510372 h 6858000"/>
              <a:gd name="connsiteX44" fmla="*/ 8093401 w 9144000"/>
              <a:gd name="connsiteY44" fmla="*/ 520362 h 6858000"/>
              <a:gd name="connsiteX45" fmla="*/ 8083684 w 9144000"/>
              <a:gd name="connsiteY45" fmla="*/ 528732 h 6858000"/>
              <a:gd name="connsiteX46" fmla="*/ 8082185 w 9144000"/>
              <a:gd name="connsiteY46" fmla="*/ 526128 h 6858000"/>
              <a:gd name="connsiteX47" fmla="*/ 8086847 w 9144000"/>
              <a:gd name="connsiteY47" fmla="*/ 512642 h 6858000"/>
              <a:gd name="connsiteX48" fmla="*/ 8097351 w 9144000"/>
              <a:gd name="connsiteY48" fmla="*/ 504333 h 6858000"/>
              <a:gd name="connsiteX49" fmla="*/ 8908567 w 9144000"/>
              <a:gd name="connsiteY49" fmla="*/ 495085 h 6858000"/>
              <a:gd name="connsiteX50" fmla="*/ 8885803 w 9144000"/>
              <a:gd name="connsiteY50" fmla="*/ 504742 h 6858000"/>
              <a:gd name="connsiteX51" fmla="*/ 8874270 w 9144000"/>
              <a:gd name="connsiteY51" fmla="*/ 527218 h 6858000"/>
              <a:gd name="connsiteX52" fmla="*/ 8879007 w 9144000"/>
              <a:gd name="connsiteY52" fmla="*/ 538691 h 6858000"/>
              <a:gd name="connsiteX53" fmla="*/ 8891313 w 9144000"/>
              <a:gd name="connsiteY53" fmla="*/ 542354 h 6858000"/>
              <a:gd name="connsiteX54" fmla="*/ 8914788 w 9144000"/>
              <a:gd name="connsiteY54" fmla="*/ 537389 h 6858000"/>
              <a:gd name="connsiteX55" fmla="*/ 8918058 w 9144000"/>
              <a:gd name="connsiteY55" fmla="*/ 526174 h 6858000"/>
              <a:gd name="connsiteX56" fmla="*/ 8897337 w 9144000"/>
              <a:gd name="connsiteY56" fmla="*/ 532773 h 6858000"/>
              <a:gd name="connsiteX57" fmla="*/ 8890041 w 9144000"/>
              <a:gd name="connsiteY57" fmla="*/ 525932 h 6858000"/>
              <a:gd name="connsiteX58" fmla="*/ 8908507 w 9144000"/>
              <a:gd name="connsiteY58" fmla="*/ 520543 h 6858000"/>
              <a:gd name="connsiteX59" fmla="*/ 8919541 w 9144000"/>
              <a:gd name="connsiteY59" fmla="*/ 505226 h 6858000"/>
              <a:gd name="connsiteX60" fmla="*/ 8916544 w 9144000"/>
              <a:gd name="connsiteY60" fmla="*/ 497658 h 6858000"/>
              <a:gd name="connsiteX61" fmla="*/ 8908567 w 9144000"/>
              <a:gd name="connsiteY61" fmla="*/ 495085 h 6858000"/>
              <a:gd name="connsiteX62" fmla="*/ 8792023 w 9144000"/>
              <a:gd name="connsiteY62" fmla="*/ 495085 h 6858000"/>
              <a:gd name="connsiteX63" fmla="*/ 8769228 w 9144000"/>
              <a:gd name="connsiteY63" fmla="*/ 504742 h 6858000"/>
              <a:gd name="connsiteX64" fmla="*/ 8757695 w 9144000"/>
              <a:gd name="connsiteY64" fmla="*/ 527218 h 6858000"/>
              <a:gd name="connsiteX65" fmla="*/ 8762417 w 9144000"/>
              <a:gd name="connsiteY65" fmla="*/ 538691 h 6858000"/>
              <a:gd name="connsiteX66" fmla="*/ 8774723 w 9144000"/>
              <a:gd name="connsiteY66" fmla="*/ 542354 h 6858000"/>
              <a:gd name="connsiteX67" fmla="*/ 8798213 w 9144000"/>
              <a:gd name="connsiteY67" fmla="*/ 537389 h 6858000"/>
              <a:gd name="connsiteX68" fmla="*/ 8801483 w 9144000"/>
              <a:gd name="connsiteY68" fmla="*/ 526174 h 6858000"/>
              <a:gd name="connsiteX69" fmla="*/ 8780731 w 9144000"/>
              <a:gd name="connsiteY69" fmla="*/ 532773 h 6858000"/>
              <a:gd name="connsiteX70" fmla="*/ 8773436 w 9144000"/>
              <a:gd name="connsiteY70" fmla="*/ 525932 h 6858000"/>
              <a:gd name="connsiteX71" fmla="*/ 8791932 w 9144000"/>
              <a:gd name="connsiteY71" fmla="*/ 520543 h 6858000"/>
              <a:gd name="connsiteX72" fmla="*/ 8802951 w 9144000"/>
              <a:gd name="connsiteY72" fmla="*/ 505226 h 6858000"/>
              <a:gd name="connsiteX73" fmla="*/ 8799939 w 9144000"/>
              <a:gd name="connsiteY73" fmla="*/ 497658 h 6858000"/>
              <a:gd name="connsiteX74" fmla="*/ 8792023 w 9144000"/>
              <a:gd name="connsiteY74" fmla="*/ 495085 h 6858000"/>
              <a:gd name="connsiteX75" fmla="*/ 8640619 w 9144000"/>
              <a:gd name="connsiteY75" fmla="*/ 495085 h 6858000"/>
              <a:gd name="connsiteX76" fmla="*/ 8617840 w 9144000"/>
              <a:gd name="connsiteY76" fmla="*/ 504742 h 6858000"/>
              <a:gd name="connsiteX77" fmla="*/ 8606306 w 9144000"/>
              <a:gd name="connsiteY77" fmla="*/ 527218 h 6858000"/>
              <a:gd name="connsiteX78" fmla="*/ 8611059 w 9144000"/>
              <a:gd name="connsiteY78" fmla="*/ 538691 h 6858000"/>
              <a:gd name="connsiteX79" fmla="*/ 8623304 w 9144000"/>
              <a:gd name="connsiteY79" fmla="*/ 542354 h 6858000"/>
              <a:gd name="connsiteX80" fmla="*/ 8646825 w 9144000"/>
              <a:gd name="connsiteY80" fmla="*/ 537389 h 6858000"/>
              <a:gd name="connsiteX81" fmla="*/ 8650064 w 9144000"/>
              <a:gd name="connsiteY81" fmla="*/ 526174 h 6858000"/>
              <a:gd name="connsiteX82" fmla="*/ 8629358 w 9144000"/>
              <a:gd name="connsiteY82" fmla="*/ 532773 h 6858000"/>
              <a:gd name="connsiteX83" fmla="*/ 8622047 w 9144000"/>
              <a:gd name="connsiteY83" fmla="*/ 525932 h 6858000"/>
              <a:gd name="connsiteX84" fmla="*/ 8640558 w 9144000"/>
              <a:gd name="connsiteY84" fmla="*/ 520543 h 6858000"/>
              <a:gd name="connsiteX85" fmla="*/ 8651547 w 9144000"/>
              <a:gd name="connsiteY85" fmla="*/ 505226 h 6858000"/>
              <a:gd name="connsiteX86" fmla="*/ 8648565 w 9144000"/>
              <a:gd name="connsiteY86" fmla="*/ 497658 h 6858000"/>
              <a:gd name="connsiteX87" fmla="*/ 8640619 w 9144000"/>
              <a:gd name="connsiteY87" fmla="*/ 495085 h 6858000"/>
              <a:gd name="connsiteX88" fmla="*/ 8422815 w 9144000"/>
              <a:gd name="connsiteY88" fmla="*/ 495085 h 6858000"/>
              <a:gd name="connsiteX89" fmla="*/ 8400036 w 9144000"/>
              <a:gd name="connsiteY89" fmla="*/ 504742 h 6858000"/>
              <a:gd name="connsiteX90" fmla="*/ 8388502 w 9144000"/>
              <a:gd name="connsiteY90" fmla="*/ 527218 h 6858000"/>
              <a:gd name="connsiteX91" fmla="*/ 8393210 w 9144000"/>
              <a:gd name="connsiteY91" fmla="*/ 538691 h 6858000"/>
              <a:gd name="connsiteX92" fmla="*/ 8405515 w 9144000"/>
              <a:gd name="connsiteY92" fmla="*/ 542354 h 6858000"/>
              <a:gd name="connsiteX93" fmla="*/ 8428219 w 9144000"/>
              <a:gd name="connsiteY93" fmla="*/ 532531 h 6858000"/>
              <a:gd name="connsiteX94" fmla="*/ 8439843 w 9144000"/>
              <a:gd name="connsiteY94" fmla="*/ 510175 h 6858000"/>
              <a:gd name="connsiteX95" fmla="*/ 8435151 w 9144000"/>
              <a:gd name="connsiteY95" fmla="*/ 498702 h 6858000"/>
              <a:gd name="connsiteX96" fmla="*/ 8422815 w 9144000"/>
              <a:gd name="connsiteY96" fmla="*/ 495085 h 6858000"/>
              <a:gd name="connsiteX97" fmla="*/ 8264011 w 9144000"/>
              <a:gd name="connsiteY97" fmla="*/ 495085 h 6858000"/>
              <a:gd name="connsiteX98" fmla="*/ 8241216 w 9144000"/>
              <a:gd name="connsiteY98" fmla="*/ 504742 h 6858000"/>
              <a:gd name="connsiteX99" fmla="*/ 8229668 w 9144000"/>
              <a:gd name="connsiteY99" fmla="*/ 527218 h 6858000"/>
              <a:gd name="connsiteX100" fmla="*/ 8234405 w 9144000"/>
              <a:gd name="connsiteY100" fmla="*/ 538691 h 6858000"/>
              <a:gd name="connsiteX101" fmla="*/ 8246696 w 9144000"/>
              <a:gd name="connsiteY101" fmla="*/ 542354 h 6858000"/>
              <a:gd name="connsiteX102" fmla="*/ 8270186 w 9144000"/>
              <a:gd name="connsiteY102" fmla="*/ 537389 h 6858000"/>
              <a:gd name="connsiteX103" fmla="*/ 8273456 w 9144000"/>
              <a:gd name="connsiteY103" fmla="*/ 526174 h 6858000"/>
              <a:gd name="connsiteX104" fmla="*/ 8252750 w 9144000"/>
              <a:gd name="connsiteY104" fmla="*/ 532773 h 6858000"/>
              <a:gd name="connsiteX105" fmla="*/ 8245454 w 9144000"/>
              <a:gd name="connsiteY105" fmla="*/ 525932 h 6858000"/>
              <a:gd name="connsiteX106" fmla="*/ 8263950 w 9144000"/>
              <a:gd name="connsiteY106" fmla="*/ 520543 h 6858000"/>
              <a:gd name="connsiteX107" fmla="*/ 8274954 w 9144000"/>
              <a:gd name="connsiteY107" fmla="*/ 505226 h 6858000"/>
              <a:gd name="connsiteX108" fmla="*/ 8271957 w 9144000"/>
              <a:gd name="connsiteY108" fmla="*/ 497658 h 6858000"/>
              <a:gd name="connsiteX109" fmla="*/ 8264011 w 9144000"/>
              <a:gd name="connsiteY109" fmla="*/ 495085 h 6858000"/>
              <a:gd name="connsiteX110" fmla="*/ 8966946 w 9144000"/>
              <a:gd name="connsiteY110" fmla="*/ 495070 h 6858000"/>
              <a:gd name="connsiteX111" fmla="*/ 8953793 w 9144000"/>
              <a:gd name="connsiteY111" fmla="*/ 502214 h 6858000"/>
              <a:gd name="connsiteX112" fmla="*/ 8944515 w 9144000"/>
              <a:gd name="connsiteY112" fmla="*/ 515201 h 6858000"/>
              <a:gd name="connsiteX113" fmla="*/ 8943516 w 9144000"/>
              <a:gd name="connsiteY113" fmla="*/ 515201 h 6858000"/>
              <a:gd name="connsiteX114" fmla="*/ 8950267 w 9144000"/>
              <a:gd name="connsiteY114" fmla="*/ 495236 h 6858000"/>
              <a:gd name="connsiteX115" fmla="*/ 8934798 w 9144000"/>
              <a:gd name="connsiteY115" fmla="*/ 495236 h 6858000"/>
              <a:gd name="connsiteX116" fmla="*/ 8921433 w 9144000"/>
              <a:gd name="connsiteY116" fmla="*/ 541280 h 6858000"/>
              <a:gd name="connsiteX117" fmla="*/ 8937068 w 9144000"/>
              <a:gd name="connsiteY117" fmla="*/ 541280 h 6858000"/>
              <a:gd name="connsiteX118" fmla="*/ 8941140 w 9144000"/>
              <a:gd name="connsiteY118" fmla="*/ 527188 h 6858000"/>
              <a:gd name="connsiteX119" fmla="*/ 8949298 w 9144000"/>
              <a:gd name="connsiteY119" fmla="*/ 516094 h 6858000"/>
              <a:gd name="connsiteX120" fmla="*/ 8960650 w 9144000"/>
              <a:gd name="connsiteY120" fmla="*/ 508904 h 6858000"/>
              <a:gd name="connsiteX121" fmla="*/ 8965463 w 9144000"/>
              <a:gd name="connsiteY121" fmla="*/ 509979 h 6858000"/>
              <a:gd name="connsiteX122" fmla="*/ 8970776 w 9144000"/>
              <a:gd name="connsiteY122" fmla="*/ 496054 h 6858000"/>
              <a:gd name="connsiteX123" fmla="*/ 8966946 w 9144000"/>
              <a:gd name="connsiteY123" fmla="*/ 495070 h 6858000"/>
              <a:gd name="connsiteX124" fmla="*/ 8486355 w 9144000"/>
              <a:gd name="connsiteY124" fmla="*/ 495070 h 6858000"/>
              <a:gd name="connsiteX125" fmla="*/ 8473202 w 9144000"/>
              <a:gd name="connsiteY125" fmla="*/ 502214 h 6858000"/>
              <a:gd name="connsiteX126" fmla="*/ 8463894 w 9144000"/>
              <a:gd name="connsiteY126" fmla="*/ 515201 h 6858000"/>
              <a:gd name="connsiteX127" fmla="*/ 8462925 w 9144000"/>
              <a:gd name="connsiteY127" fmla="*/ 515201 h 6858000"/>
              <a:gd name="connsiteX128" fmla="*/ 8469782 w 9144000"/>
              <a:gd name="connsiteY128" fmla="*/ 495176 h 6858000"/>
              <a:gd name="connsiteX129" fmla="*/ 8454298 w 9144000"/>
              <a:gd name="connsiteY129" fmla="*/ 495176 h 6858000"/>
              <a:gd name="connsiteX130" fmla="*/ 8440827 w 9144000"/>
              <a:gd name="connsiteY130" fmla="*/ 541280 h 6858000"/>
              <a:gd name="connsiteX131" fmla="*/ 8456462 w 9144000"/>
              <a:gd name="connsiteY131" fmla="*/ 541280 h 6858000"/>
              <a:gd name="connsiteX132" fmla="*/ 8460549 w 9144000"/>
              <a:gd name="connsiteY132" fmla="*/ 527188 h 6858000"/>
              <a:gd name="connsiteX133" fmla="*/ 8468707 w 9144000"/>
              <a:gd name="connsiteY133" fmla="*/ 516094 h 6858000"/>
              <a:gd name="connsiteX134" fmla="*/ 8480059 w 9144000"/>
              <a:gd name="connsiteY134" fmla="*/ 508904 h 6858000"/>
              <a:gd name="connsiteX135" fmla="*/ 8485190 w 9144000"/>
              <a:gd name="connsiteY135" fmla="*/ 509949 h 6858000"/>
              <a:gd name="connsiteX136" fmla="*/ 8489610 w 9144000"/>
              <a:gd name="connsiteY136" fmla="*/ 495570 h 6858000"/>
              <a:gd name="connsiteX137" fmla="*/ 8486355 w 9144000"/>
              <a:gd name="connsiteY137" fmla="*/ 495070 h 6858000"/>
              <a:gd name="connsiteX138" fmla="*/ 8218467 w 9144000"/>
              <a:gd name="connsiteY138" fmla="*/ 495040 h 6858000"/>
              <a:gd name="connsiteX139" fmla="*/ 8207978 w 9144000"/>
              <a:gd name="connsiteY139" fmla="*/ 495252 h 6858000"/>
              <a:gd name="connsiteX140" fmla="*/ 8186425 w 9144000"/>
              <a:gd name="connsiteY140" fmla="*/ 506573 h 6858000"/>
              <a:gd name="connsiteX141" fmla="*/ 8175406 w 9144000"/>
              <a:gd name="connsiteY141" fmla="*/ 529171 h 6858000"/>
              <a:gd name="connsiteX142" fmla="*/ 8177298 w 9144000"/>
              <a:gd name="connsiteY142" fmla="*/ 537390 h 6858000"/>
              <a:gd name="connsiteX143" fmla="*/ 8184578 w 9144000"/>
              <a:gd name="connsiteY143" fmla="*/ 540946 h 6858000"/>
              <a:gd name="connsiteX144" fmla="*/ 8205935 w 9144000"/>
              <a:gd name="connsiteY144" fmla="*/ 522284 h 6858000"/>
              <a:gd name="connsiteX145" fmla="*/ 8207812 w 9144000"/>
              <a:gd name="connsiteY145" fmla="*/ 522284 h 6858000"/>
              <a:gd name="connsiteX146" fmla="*/ 8204543 w 9144000"/>
              <a:gd name="connsiteY146" fmla="*/ 532894 h 6858000"/>
              <a:gd name="connsiteX147" fmla="*/ 8199412 w 9144000"/>
              <a:gd name="connsiteY147" fmla="*/ 544201 h 6858000"/>
              <a:gd name="connsiteX148" fmla="*/ 8190391 w 9144000"/>
              <a:gd name="connsiteY148" fmla="*/ 549438 h 6858000"/>
              <a:gd name="connsiteX149" fmla="*/ 8171592 w 9144000"/>
              <a:gd name="connsiteY149" fmla="*/ 543853 h 6858000"/>
              <a:gd name="connsiteX150" fmla="*/ 8172788 w 9144000"/>
              <a:gd name="connsiteY150" fmla="*/ 557187 h 6858000"/>
              <a:gd name="connsiteX151" fmla="*/ 8187197 w 9144000"/>
              <a:gd name="connsiteY151" fmla="*/ 558443 h 6858000"/>
              <a:gd name="connsiteX152" fmla="*/ 8217211 w 9144000"/>
              <a:gd name="connsiteY152" fmla="*/ 538313 h 6858000"/>
              <a:gd name="connsiteX153" fmla="*/ 8229320 w 9144000"/>
              <a:gd name="connsiteY153" fmla="*/ 495055 h 6858000"/>
              <a:gd name="connsiteX154" fmla="*/ 8218467 w 9144000"/>
              <a:gd name="connsiteY154" fmla="*/ 495040 h 6858000"/>
              <a:gd name="connsiteX155" fmla="*/ 8164538 w 9144000"/>
              <a:gd name="connsiteY155" fmla="*/ 495040 h 6858000"/>
              <a:gd name="connsiteX156" fmla="*/ 8151370 w 9144000"/>
              <a:gd name="connsiteY156" fmla="*/ 502214 h 6858000"/>
              <a:gd name="connsiteX157" fmla="*/ 8142107 w 9144000"/>
              <a:gd name="connsiteY157" fmla="*/ 515216 h 6858000"/>
              <a:gd name="connsiteX158" fmla="*/ 8141108 w 9144000"/>
              <a:gd name="connsiteY158" fmla="*/ 515216 h 6858000"/>
              <a:gd name="connsiteX159" fmla="*/ 8147874 w 9144000"/>
              <a:gd name="connsiteY159" fmla="*/ 495070 h 6858000"/>
              <a:gd name="connsiteX160" fmla="*/ 8132420 w 9144000"/>
              <a:gd name="connsiteY160" fmla="*/ 495070 h 6858000"/>
              <a:gd name="connsiteX161" fmla="*/ 8119010 w 9144000"/>
              <a:gd name="connsiteY161" fmla="*/ 541280 h 6858000"/>
              <a:gd name="connsiteX162" fmla="*/ 8134676 w 9144000"/>
              <a:gd name="connsiteY162" fmla="*/ 541280 h 6858000"/>
              <a:gd name="connsiteX163" fmla="*/ 8138747 w 9144000"/>
              <a:gd name="connsiteY163" fmla="*/ 527204 h 6858000"/>
              <a:gd name="connsiteX164" fmla="*/ 8145694 w 9144000"/>
              <a:gd name="connsiteY164" fmla="*/ 517638 h 6858000"/>
              <a:gd name="connsiteX165" fmla="*/ 8154428 w 9144000"/>
              <a:gd name="connsiteY165" fmla="*/ 509313 h 6858000"/>
              <a:gd name="connsiteX166" fmla="*/ 8155184 w 9144000"/>
              <a:gd name="connsiteY166" fmla="*/ 510600 h 6858000"/>
              <a:gd name="connsiteX167" fmla="*/ 8146421 w 9144000"/>
              <a:gd name="connsiteY167" fmla="*/ 541280 h 6858000"/>
              <a:gd name="connsiteX168" fmla="*/ 8161950 w 9144000"/>
              <a:gd name="connsiteY168" fmla="*/ 541310 h 6858000"/>
              <a:gd name="connsiteX169" fmla="*/ 8171652 w 9144000"/>
              <a:gd name="connsiteY169" fmla="*/ 507028 h 6858000"/>
              <a:gd name="connsiteX170" fmla="*/ 8170668 w 9144000"/>
              <a:gd name="connsiteY170" fmla="*/ 497764 h 6858000"/>
              <a:gd name="connsiteX171" fmla="*/ 8164538 w 9144000"/>
              <a:gd name="connsiteY171" fmla="*/ 495040 h 6858000"/>
              <a:gd name="connsiteX172" fmla="*/ 8121039 w 9144000"/>
              <a:gd name="connsiteY172" fmla="*/ 494979 h 6858000"/>
              <a:gd name="connsiteX173" fmla="*/ 8110262 w 9144000"/>
              <a:gd name="connsiteY173" fmla="*/ 495070 h 6858000"/>
              <a:gd name="connsiteX174" fmla="*/ 8098774 w 9144000"/>
              <a:gd name="connsiteY174" fmla="*/ 495236 h 6858000"/>
              <a:gd name="connsiteX175" fmla="*/ 8077190 w 9144000"/>
              <a:gd name="connsiteY175" fmla="*/ 507360 h 6858000"/>
              <a:gd name="connsiteX176" fmla="*/ 8066172 w 9144000"/>
              <a:gd name="connsiteY176" fmla="*/ 530412 h 6858000"/>
              <a:gd name="connsiteX177" fmla="*/ 8068048 w 9144000"/>
              <a:gd name="connsiteY177" fmla="*/ 538600 h 6858000"/>
              <a:gd name="connsiteX178" fmla="*/ 8075041 w 9144000"/>
              <a:gd name="connsiteY178" fmla="*/ 542324 h 6858000"/>
              <a:gd name="connsiteX179" fmla="*/ 8088194 w 9144000"/>
              <a:gd name="connsiteY179" fmla="*/ 535164 h 6858000"/>
              <a:gd name="connsiteX180" fmla="*/ 8097472 w 9144000"/>
              <a:gd name="connsiteY180" fmla="*/ 522193 h 6858000"/>
              <a:gd name="connsiteX181" fmla="*/ 8098471 w 9144000"/>
              <a:gd name="connsiteY181" fmla="*/ 522193 h 6858000"/>
              <a:gd name="connsiteX182" fmla="*/ 8092008 w 9144000"/>
              <a:gd name="connsiteY182" fmla="*/ 541264 h 6858000"/>
              <a:gd name="connsiteX183" fmla="*/ 8107538 w 9144000"/>
              <a:gd name="connsiteY183" fmla="*/ 541264 h 6858000"/>
              <a:gd name="connsiteX184" fmla="*/ 8310009 w 9144000"/>
              <a:gd name="connsiteY184" fmla="*/ 494873 h 6858000"/>
              <a:gd name="connsiteX185" fmla="*/ 8296387 w 9144000"/>
              <a:gd name="connsiteY185" fmla="*/ 497749 h 6858000"/>
              <a:gd name="connsiteX186" fmla="*/ 8288410 w 9144000"/>
              <a:gd name="connsiteY186" fmla="*/ 508874 h 6858000"/>
              <a:gd name="connsiteX187" fmla="*/ 8290923 w 9144000"/>
              <a:gd name="connsiteY187" fmla="*/ 516896 h 6858000"/>
              <a:gd name="connsiteX188" fmla="*/ 8296387 w 9144000"/>
              <a:gd name="connsiteY188" fmla="*/ 522920 h 6858000"/>
              <a:gd name="connsiteX189" fmla="*/ 8299050 w 9144000"/>
              <a:gd name="connsiteY189" fmla="*/ 528747 h 6858000"/>
              <a:gd name="connsiteX190" fmla="*/ 8297280 w 9144000"/>
              <a:gd name="connsiteY190" fmla="*/ 531820 h 6858000"/>
              <a:gd name="connsiteX191" fmla="*/ 8293768 w 9144000"/>
              <a:gd name="connsiteY191" fmla="*/ 533031 h 6858000"/>
              <a:gd name="connsiteX192" fmla="*/ 8280206 w 9144000"/>
              <a:gd name="connsiteY192" fmla="*/ 529035 h 6858000"/>
              <a:gd name="connsiteX193" fmla="*/ 8277149 w 9144000"/>
              <a:gd name="connsiteY193" fmla="*/ 539630 h 6858000"/>
              <a:gd name="connsiteX194" fmla="*/ 8292936 w 9144000"/>
              <a:gd name="connsiteY194" fmla="*/ 542097 h 6858000"/>
              <a:gd name="connsiteX195" fmla="*/ 8306997 w 9144000"/>
              <a:gd name="connsiteY195" fmla="*/ 538903 h 6858000"/>
              <a:gd name="connsiteX196" fmla="*/ 8314837 w 9144000"/>
              <a:gd name="connsiteY196" fmla="*/ 527097 h 6858000"/>
              <a:gd name="connsiteX197" fmla="*/ 8312143 w 9144000"/>
              <a:gd name="connsiteY197" fmla="*/ 518970 h 6858000"/>
              <a:gd name="connsiteX198" fmla="*/ 8306179 w 9144000"/>
              <a:gd name="connsiteY198" fmla="*/ 513097 h 6858000"/>
              <a:gd name="connsiteX199" fmla="*/ 8303183 w 9144000"/>
              <a:gd name="connsiteY199" fmla="*/ 508057 h 6858000"/>
              <a:gd name="connsiteX200" fmla="*/ 8309721 w 9144000"/>
              <a:gd name="connsiteY200" fmla="*/ 503894 h 6858000"/>
              <a:gd name="connsiteX201" fmla="*/ 8319348 w 9144000"/>
              <a:gd name="connsiteY201" fmla="*/ 505968 h 6858000"/>
              <a:gd name="connsiteX202" fmla="*/ 8322117 w 9144000"/>
              <a:gd name="connsiteY202" fmla="*/ 496236 h 6858000"/>
              <a:gd name="connsiteX203" fmla="*/ 8310009 w 9144000"/>
              <a:gd name="connsiteY203" fmla="*/ 494873 h 6858000"/>
              <a:gd name="connsiteX204" fmla="*/ 8870486 w 9144000"/>
              <a:gd name="connsiteY204" fmla="*/ 486609 h 6858000"/>
              <a:gd name="connsiteX205" fmla="*/ 8854185 w 9144000"/>
              <a:gd name="connsiteY205" fmla="*/ 488940 h 6858000"/>
              <a:gd name="connsiteX206" fmla="*/ 8845134 w 9144000"/>
              <a:gd name="connsiteY206" fmla="*/ 518697 h 6858000"/>
              <a:gd name="connsiteX207" fmla="*/ 8841910 w 9144000"/>
              <a:gd name="connsiteY207" fmla="*/ 532713 h 6858000"/>
              <a:gd name="connsiteX208" fmla="*/ 8844665 w 9144000"/>
              <a:gd name="connsiteY208" fmla="*/ 540084 h 6858000"/>
              <a:gd name="connsiteX209" fmla="*/ 8852475 w 9144000"/>
              <a:gd name="connsiteY209" fmla="*/ 542324 h 6858000"/>
              <a:gd name="connsiteX210" fmla="*/ 8864265 w 9144000"/>
              <a:gd name="connsiteY210" fmla="*/ 540296 h 6858000"/>
              <a:gd name="connsiteX211" fmla="*/ 8867081 w 9144000"/>
              <a:gd name="connsiteY211" fmla="*/ 530427 h 6858000"/>
              <a:gd name="connsiteX212" fmla="*/ 8862071 w 9144000"/>
              <a:gd name="connsiteY212" fmla="*/ 532304 h 6858000"/>
              <a:gd name="connsiteX213" fmla="*/ 8858907 w 9144000"/>
              <a:gd name="connsiteY213" fmla="*/ 527884 h 6858000"/>
              <a:gd name="connsiteX214" fmla="*/ 8861511 w 9144000"/>
              <a:gd name="connsiteY214" fmla="*/ 516381 h 6858000"/>
              <a:gd name="connsiteX215" fmla="*/ 8865325 w 9144000"/>
              <a:gd name="connsiteY215" fmla="*/ 504197 h 6858000"/>
              <a:gd name="connsiteX216" fmla="*/ 8872847 w 9144000"/>
              <a:gd name="connsiteY216" fmla="*/ 504197 h 6858000"/>
              <a:gd name="connsiteX217" fmla="*/ 8875511 w 9144000"/>
              <a:gd name="connsiteY217" fmla="*/ 495236 h 6858000"/>
              <a:gd name="connsiteX218" fmla="*/ 8875511 w 9144000"/>
              <a:gd name="connsiteY218" fmla="*/ 495206 h 6858000"/>
              <a:gd name="connsiteX219" fmla="*/ 8867974 w 9144000"/>
              <a:gd name="connsiteY219" fmla="*/ 495206 h 6858000"/>
              <a:gd name="connsiteX220" fmla="*/ 8837293 w 9144000"/>
              <a:gd name="connsiteY220" fmla="*/ 486609 h 6858000"/>
              <a:gd name="connsiteX221" fmla="*/ 8820992 w 9144000"/>
              <a:gd name="connsiteY221" fmla="*/ 488940 h 6858000"/>
              <a:gd name="connsiteX222" fmla="*/ 8811925 w 9144000"/>
              <a:gd name="connsiteY222" fmla="*/ 518697 h 6858000"/>
              <a:gd name="connsiteX223" fmla="*/ 8808701 w 9144000"/>
              <a:gd name="connsiteY223" fmla="*/ 532713 h 6858000"/>
              <a:gd name="connsiteX224" fmla="*/ 8811471 w 9144000"/>
              <a:gd name="connsiteY224" fmla="*/ 540084 h 6858000"/>
              <a:gd name="connsiteX225" fmla="*/ 8819281 w 9144000"/>
              <a:gd name="connsiteY225" fmla="*/ 542324 h 6858000"/>
              <a:gd name="connsiteX226" fmla="*/ 8831057 w 9144000"/>
              <a:gd name="connsiteY226" fmla="*/ 540296 h 6858000"/>
              <a:gd name="connsiteX227" fmla="*/ 8833887 w 9144000"/>
              <a:gd name="connsiteY227" fmla="*/ 530427 h 6858000"/>
              <a:gd name="connsiteX228" fmla="*/ 8828923 w 9144000"/>
              <a:gd name="connsiteY228" fmla="*/ 532304 h 6858000"/>
              <a:gd name="connsiteX229" fmla="*/ 8825744 w 9144000"/>
              <a:gd name="connsiteY229" fmla="*/ 527884 h 6858000"/>
              <a:gd name="connsiteX230" fmla="*/ 8828317 w 9144000"/>
              <a:gd name="connsiteY230" fmla="*/ 516381 h 6858000"/>
              <a:gd name="connsiteX231" fmla="*/ 8831995 w 9144000"/>
              <a:gd name="connsiteY231" fmla="*/ 504197 h 6858000"/>
              <a:gd name="connsiteX232" fmla="*/ 8839548 w 9144000"/>
              <a:gd name="connsiteY232" fmla="*/ 504197 h 6858000"/>
              <a:gd name="connsiteX233" fmla="*/ 8842212 w 9144000"/>
              <a:gd name="connsiteY233" fmla="*/ 495236 h 6858000"/>
              <a:gd name="connsiteX234" fmla="*/ 8842212 w 9144000"/>
              <a:gd name="connsiteY234" fmla="*/ 495206 h 6858000"/>
              <a:gd name="connsiteX235" fmla="*/ 8834659 w 9144000"/>
              <a:gd name="connsiteY235" fmla="*/ 495206 h 6858000"/>
              <a:gd name="connsiteX236" fmla="*/ 8546111 w 9144000"/>
              <a:gd name="connsiteY236" fmla="*/ 486609 h 6858000"/>
              <a:gd name="connsiteX237" fmla="*/ 8529810 w 9144000"/>
              <a:gd name="connsiteY237" fmla="*/ 488940 h 6858000"/>
              <a:gd name="connsiteX238" fmla="*/ 8520729 w 9144000"/>
              <a:gd name="connsiteY238" fmla="*/ 518697 h 6858000"/>
              <a:gd name="connsiteX239" fmla="*/ 8517535 w 9144000"/>
              <a:gd name="connsiteY239" fmla="*/ 532713 h 6858000"/>
              <a:gd name="connsiteX240" fmla="*/ 8520320 w 9144000"/>
              <a:gd name="connsiteY240" fmla="*/ 540084 h 6858000"/>
              <a:gd name="connsiteX241" fmla="*/ 8528115 w 9144000"/>
              <a:gd name="connsiteY241" fmla="*/ 542324 h 6858000"/>
              <a:gd name="connsiteX242" fmla="*/ 8539860 w 9144000"/>
              <a:gd name="connsiteY242" fmla="*/ 540296 h 6858000"/>
              <a:gd name="connsiteX243" fmla="*/ 8542691 w 9144000"/>
              <a:gd name="connsiteY243" fmla="*/ 530427 h 6858000"/>
              <a:gd name="connsiteX244" fmla="*/ 8537696 w 9144000"/>
              <a:gd name="connsiteY244" fmla="*/ 532304 h 6858000"/>
              <a:gd name="connsiteX245" fmla="*/ 8534563 w 9144000"/>
              <a:gd name="connsiteY245" fmla="*/ 527884 h 6858000"/>
              <a:gd name="connsiteX246" fmla="*/ 8537106 w 9144000"/>
              <a:gd name="connsiteY246" fmla="*/ 516381 h 6858000"/>
              <a:gd name="connsiteX247" fmla="*/ 8540738 w 9144000"/>
              <a:gd name="connsiteY247" fmla="*/ 505044 h 6858000"/>
              <a:gd name="connsiteX248" fmla="*/ 8548261 w 9144000"/>
              <a:gd name="connsiteY248" fmla="*/ 505044 h 6858000"/>
              <a:gd name="connsiteX249" fmla="*/ 8550909 w 9144000"/>
              <a:gd name="connsiteY249" fmla="*/ 496069 h 6858000"/>
              <a:gd name="connsiteX250" fmla="*/ 8550909 w 9144000"/>
              <a:gd name="connsiteY250" fmla="*/ 496039 h 6858000"/>
              <a:gd name="connsiteX251" fmla="*/ 8543357 w 9144000"/>
              <a:gd name="connsiteY251" fmla="*/ 496039 h 6858000"/>
              <a:gd name="connsiteX252" fmla="*/ 8028847 w 9144000"/>
              <a:gd name="connsiteY252" fmla="*/ 476907 h 6858000"/>
              <a:gd name="connsiteX253" fmla="*/ 8010215 w 9144000"/>
              <a:gd name="connsiteY253" fmla="*/ 541325 h 6858000"/>
              <a:gd name="connsiteX254" fmla="*/ 8025850 w 9144000"/>
              <a:gd name="connsiteY254" fmla="*/ 541325 h 6858000"/>
              <a:gd name="connsiteX255" fmla="*/ 8029937 w 9144000"/>
              <a:gd name="connsiteY255" fmla="*/ 527203 h 6858000"/>
              <a:gd name="connsiteX256" fmla="*/ 8036899 w 9144000"/>
              <a:gd name="connsiteY256" fmla="*/ 517653 h 6858000"/>
              <a:gd name="connsiteX257" fmla="*/ 8045618 w 9144000"/>
              <a:gd name="connsiteY257" fmla="*/ 509313 h 6858000"/>
              <a:gd name="connsiteX258" fmla="*/ 8046389 w 9144000"/>
              <a:gd name="connsiteY258" fmla="*/ 510599 h 6858000"/>
              <a:gd name="connsiteX259" fmla="*/ 8037580 w 9144000"/>
              <a:gd name="connsiteY259" fmla="*/ 541279 h 6858000"/>
              <a:gd name="connsiteX260" fmla="*/ 8037580 w 9144000"/>
              <a:gd name="connsiteY260" fmla="*/ 541310 h 6858000"/>
              <a:gd name="connsiteX261" fmla="*/ 8053125 w 9144000"/>
              <a:gd name="connsiteY261" fmla="*/ 541310 h 6858000"/>
              <a:gd name="connsiteX262" fmla="*/ 8062842 w 9144000"/>
              <a:gd name="connsiteY262" fmla="*/ 507042 h 6858000"/>
              <a:gd name="connsiteX263" fmla="*/ 8061843 w 9144000"/>
              <a:gd name="connsiteY263" fmla="*/ 497779 h 6858000"/>
              <a:gd name="connsiteX264" fmla="*/ 8055698 w 9144000"/>
              <a:gd name="connsiteY264" fmla="*/ 495025 h 6858000"/>
              <a:gd name="connsiteX265" fmla="*/ 8042545 w 9144000"/>
              <a:gd name="connsiteY265" fmla="*/ 502214 h 6858000"/>
              <a:gd name="connsiteX266" fmla="*/ 8033267 w 9144000"/>
              <a:gd name="connsiteY266" fmla="*/ 515231 h 6858000"/>
              <a:gd name="connsiteX267" fmla="*/ 8032268 w 9144000"/>
              <a:gd name="connsiteY267" fmla="*/ 515216 h 6858000"/>
              <a:gd name="connsiteX268" fmla="*/ 8044392 w 9144000"/>
              <a:gd name="connsiteY268" fmla="*/ 476907 h 6858000"/>
              <a:gd name="connsiteX269" fmla="*/ 8568633 w 9144000"/>
              <a:gd name="connsiteY269" fmla="*/ 476892 h 6858000"/>
              <a:gd name="connsiteX270" fmla="*/ 8550001 w 9144000"/>
              <a:gd name="connsiteY270" fmla="*/ 541295 h 6858000"/>
              <a:gd name="connsiteX271" fmla="*/ 8565636 w 9144000"/>
              <a:gd name="connsiteY271" fmla="*/ 541295 h 6858000"/>
              <a:gd name="connsiteX272" fmla="*/ 8569738 w 9144000"/>
              <a:gd name="connsiteY272" fmla="*/ 527203 h 6858000"/>
              <a:gd name="connsiteX273" fmla="*/ 8576685 w 9144000"/>
              <a:gd name="connsiteY273" fmla="*/ 517637 h 6858000"/>
              <a:gd name="connsiteX274" fmla="*/ 8585419 w 9144000"/>
              <a:gd name="connsiteY274" fmla="*/ 509298 h 6858000"/>
              <a:gd name="connsiteX275" fmla="*/ 8586175 w 9144000"/>
              <a:gd name="connsiteY275" fmla="*/ 510584 h 6858000"/>
              <a:gd name="connsiteX276" fmla="*/ 8577397 w 9144000"/>
              <a:gd name="connsiteY276" fmla="*/ 541280 h 6858000"/>
              <a:gd name="connsiteX277" fmla="*/ 8592926 w 9144000"/>
              <a:gd name="connsiteY277" fmla="*/ 541280 h 6858000"/>
              <a:gd name="connsiteX278" fmla="*/ 8602658 w 9144000"/>
              <a:gd name="connsiteY278" fmla="*/ 506997 h 6858000"/>
              <a:gd name="connsiteX279" fmla="*/ 8601659 w 9144000"/>
              <a:gd name="connsiteY279" fmla="*/ 497749 h 6858000"/>
              <a:gd name="connsiteX280" fmla="*/ 8595514 w 9144000"/>
              <a:gd name="connsiteY280" fmla="*/ 495010 h 6858000"/>
              <a:gd name="connsiteX281" fmla="*/ 8582346 w 9144000"/>
              <a:gd name="connsiteY281" fmla="*/ 502184 h 6858000"/>
              <a:gd name="connsiteX282" fmla="*/ 8573068 w 9144000"/>
              <a:gd name="connsiteY282" fmla="*/ 515216 h 6858000"/>
              <a:gd name="connsiteX283" fmla="*/ 8572054 w 9144000"/>
              <a:gd name="connsiteY283" fmla="*/ 515216 h 6858000"/>
              <a:gd name="connsiteX284" fmla="*/ 8584178 w 9144000"/>
              <a:gd name="connsiteY284" fmla="*/ 476892 h 6858000"/>
              <a:gd name="connsiteX285" fmla="*/ 8390062 w 9144000"/>
              <a:gd name="connsiteY285" fmla="*/ 475954 h 6858000"/>
              <a:gd name="connsiteX286" fmla="*/ 8373791 w 9144000"/>
              <a:gd name="connsiteY286" fmla="*/ 481433 h 6858000"/>
              <a:gd name="connsiteX287" fmla="*/ 8363756 w 9144000"/>
              <a:gd name="connsiteY287" fmla="*/ 496054 h 6858000"/>
              <a:gd name="connsiteX288" fmla="*/ 8347606 w 9144000"/>
              <a:gd name="connsiteY288" fmla="*/ 551557 h 6858000"/>
              <a:gd name="connsiteX289" fmla="*/ 8363362 w 9144000"/>
              <a:gd name="connsiteY289" fmla="*/ 551557 h 6858000"/>
              <a:gd name="connsiteX290" fmla="*/ 8376848 w 9144000"/>
              <a:gd name="connsiteY290" fmla="*/ 505045 h 6858000"/>
              <a:gd name="connsiteX291" fmla="*/ 8388170 w 9144000"/>
              <a:gd name="connsiteY291" fmla="*/ 505045 h 6858000"/>
              <a:gd name="connsiteX292" fmla="*/ 8390864 w 9144000"/>
              <a:gd name="connsiteY292" fmla="*/ 496054 h 6858000"/>
              <a:gd name="connsiteX293" fmla="*/ 8379346 w 9144000"/>
              <a:gd name="connsiteY293" fmla="*/ 496054 h 6858000"/>
              <a:gd name="connsiteX294" fmla="*/ 8381949 w 9144000"/>
              <a:gd name="connsiteY294" fmla="*/ 488411 h 6858000"/>
              <a:gd name="connsiteX295" fmla="*/ 8388518 w 9144000"/>
              <a:gd name="connsiteY295" fmla="*/ 484914 h 6858000"/>
              <a:gd name="connsiteX296" fmla="*/ 8398462 w 9144000"/>
              <a:gd name="connsiteY296" fmla="*/ 487487 h 6858000"/>
              <a:gd name="connsiteX297" fmla="*/ 8401172 w 9144000"/>
              <a:gd name="connsiteY297" fmla="*/ 477891 h 6858000"/>
              <a:gd name="connsiteX298" fmla="*/ 8390062 w 9144000"/>
              <a:gd name="connsiteY298" fmla="*/ 475954 h 6858000"/>
              <a:gd name="connsiteX299" fmla="*/ 8730072 w 9144000"/>
              <a:gd name="connsiteY299" fmla="*/ 475302 h 6858000"/>
              <a:gd name="connsiteX300" fmla="*/ 8740410 w 9144000"/>
              <a:gd name="connsiteY300" fmla="*/ 481765 h 6858000"/>
              <a:gd name="connsiteX301" fmla="*/ 8724729 w 9144000"/>
              <a:gd name="connsiteY301" fmla="*/ 496523 h 6858000"/>
              <a:gd name="connsiteX302" fmla="*/ 8718569 w 9144000"/>
              <a:gd name="connsiteY302" fmla="*/ 496523 h 6858000"/>
              <a:gd name="connsiteX303" fmla="*/ 8724638 w 9144000"/>
              <a:gd name="connsiteY303" fmla="*/ 476150 h 6858000"/>
              <a:gd name="connsiteX304" fmla="*/ 8730072 w 9144000"/>
              <a:gd name="connsiteY304" fmla="*/ 475302 h 6858000"/>
              <a:gd name="connsiteX305" fmla="*/ 8708322 w 9144000"/>
              <a:gd name="connsiteY305" fmla="*/ 465237 h 6858000"/>
              <a:gd name="connsiteX306" fmla="*/ 8685694 w 9144000"/>
              <a:gd name="connsiteY306" fmla="*/ 541991 h 6858000"/>
              <a:gd name="connsiteX307" fmla="*/ 8723291 w 9144000"/>
              <a:gd name="connsiteY307" fmla="*/ 541991 h 6858000"/>
              <a:gd name="connsiteX308" fmla="*/ 8751308 w 9144000"/>
              <a:gd name="connsiteY308" fmla="*/ 520210 h 6858000"/>
              <a:gd name="connsiteX309" fmla="*/ 8735218 w 9144000"/>
              <a:gd name="connsiteY309" fmla="*/ 502471 h 6858000"/>
              <a:gd name="connsiteX310" fmla="*/ 8735233 w 9144000"/>
              <a:gd name="connsiteY310" fmla="*/ 502244 h 6858000"/>
              <a:gd name="connsiteX311" fmla="*/ 8759224 w 9144000"/>
              <a:gd name="connsiteY311" fmla="*/ 479979 h 6858000"/>
              <a:gd name="connsiteX312" fmla="*/ 8732615 w 9144000"/>
              <a:gd name="connsiteY312" fmla="*/ 465237 h 6858000"/>
              <a:gd name="connsiteX313" fmla="*/ 7995972 w 9144000"/>
              <a:gd name="connsiteY313" fmla="*/ 464995 h 6858000"/>
              <a:gd name="connsiteX314" fmla="*/ 7935338 w 9144000"/>
              <a:gd name="connsiteY314" fmla="*/ 516547 h 6858000"/>
              <a:gd name="connsiteX315" fmla="*/ 7965579 w 9144000"/>
              <a:gd name="connsiteY315" fmla="*/ 545396 h 6858000"/>
              <a:gd name="connsiteX316" fmla="*/ 7998530 w 9144000"/>
              <a:gd name="connsiteY316" fmla="*/ 541310 h 6858000"/>
              <a:gd name="connsiteX317" fmla="*/ 8002011 w 9144000"/>
              <a:gd name="connsiteY317" fmla="*/ 529882 h 6858000"/>
              <a:gd name="connsiteX318" fmla="*/ 8000180 w 9144000"/>
              <a:gd name="connsiteY318" fmla="*/ 530366 h 6858000"/>
              <a:gd name="connsiteX319" fmla="*/ 7975645 w 9144000"/>
              <a:gd name="connsiteY319" fmla="*/ 535104 h 6858000"/>
              <a:gd name="connsiteX320" fmla="*/ 7956695 w 9144000"/>
              <a:gd name="connsiteY320" fmla="*/ 514035 h 6858000"/>
              <a:gd name="connsiteX321" fmla="*/ 7993202 w 9144000"/>
              <a:gd name="connsiteY321" fmla="*/ 475287 h 6858000"/>
              <a:gd name="connsiteX322" fmla="*/ 8016375 w 9144000"/>
              <a:gd name="connsiteY322" fmla="*/ 480297 h 6858000"/>
              <a:gd name="connsiteX323" fmla="*/ 8020038 w 9144000"/>
              <a:gd name="connsiteY323" fmla="*/ 468007 h 6858000"/>
              <a:gd name="connsiteX324" fmla="*/ 7995972 w 9144000"/>
              <a:gd name="connsiteY324" fmla="*/ 464995 h 6858000"/>
              <a:gd name="connsiteX325" fmla="*/ 8711410 w 9144000"/>
              <a:gd name="connsiteY325" fmla="*/ 345953 h 6858000"/>
              <a:gd name="connsiteX326" fmla="*/ 8734991 w 9144000"/>
              <a:gd name="connsiteY326" fmla="*/ 345953 h 6858000"/>
              <a:gd name="connsiteX327" fmla="*/ 8748265 w 9144000"/>
              <a:gd name="connsiteY327" fmla="*/ 359166 h 6858000"/>
              <a:gd name="connsiteX328" fmla="*/ 8735612 w 9144000"/>
              <a:gd name="connsiteY328" fmla="*/ 372259 h 6858000"/>
              <a:gd name="connsiteX329" fmla="*/ 8711410 w 9144000"/>
              <a:gd name="connsiteY329" fmla="*/ 372259 h 6858000"/>
              <a:gd name="connsiteX330" fmla="*/ 8773239 w 9144000"/>
              <a:gd name="connsiteY330" fmla="*/ 329318 h 6858000"/>
              <a:gd name="connsiteX331" fmla="*/ 8773239 w 9144000"/>
              <a:gd name="connsiteY331" fmla="*/ 426081 h 6858000"/>
              <a:gd name="connsiteX332" fmla="*/ 8792734 w 9144000"/>
              <a:gd name="connsiteY332" fmla="*/ 426081 h 6858000"/>
              <a:gd name="connsiteX333" fmla="*/ 8792734 w 9144000"/>
              <a:gd name="connsiteY333" fmla="*/ 329318 h 6858000"/>
              <a:gd name="connsiteX334" fmla="*/ 8619808 w 9144000"/>
              <a:gd name="connsiteY334" fmla="*/ 329318 h 6858000"/>
              <a:gd name="connsiteX335" fmla="*/ 8619808 w 9144000"/>
              <a:gd name="connsiteY335" fmla="*/ 346073 h 6858000"/>
              <a:gd name="connsiteX336" fmla="*/ 8643465 w 9144000"/>
              <a:gd name="connsiteY336" fmla="*/ 346073 h 6858000"/>
              <a:gd name="connsiteX337" fmla="*/ 8643465 w 9144000"/>
              <a:gd name="connsiteY337" fmla="*/ 426066 h 6858000"/>
              <a:gd name="connsiteX338" fmla="*/ 8663354 w 9144000"/>
              <a:gd name="connsiteY338" fmla="*/ 426066 h 6858000"/>
              <a:gd name="connsiteX339" fmla="*/ 8663354 w 9144000"/>
              <a:gd name="connsiteY339" fmla="*/ 346073 h 6858000"/>
              <a:gd name="connsiteX340" fmla="*/ 8687011 w 9144000"/>
              <a:gd name="connsiteY340" fmla="*/ 346073 h 6858000"/>
              <a:gd name="connsiteX341" fmla="*/ 8687011 w 9144000"/>
              <a:gd name="connsiteY341" fmla="*/ 329318 h 6858000"/>
              <a:gd name="connsiteX342" fmla="*/ 8663354 w 9144000"/>
              <a:gd name="connsiteY342" fmla="*/ 329318 h 6858000"/>
              <a:gd name="connsiteX343" fmla="*/ 8643465 w 9144000"/>
              <a:gd name="connsiteY343" fmla="*/ 329318 h 6858000"/>
              <a:gd name="connsiteX344" fmla="*/ 8463243 w 9144000"/>
              <a:gd name="connsiteY344" fmla="*/ 329318 h 6858000"/>
              <a:gd name="connsiteX345" fmla="*/ 8463243 w 9144000"/>
              <a:gd name="connsiteY345" fmla="*/ 346073 h 6858000"/>
              <a:gd name="connsiteX346" fmla="*/ 8463243 w 9144000"/>
              <a:gd name="connsiteY346" fmla="*/ 409265 h 6858000"/>
              <a:gd name="connsiteX347" fmla="*/ 8463243 w 9144000"/>
              <a:gd name="connsiteY347" fmla="*/ 426066 h 6858000"/>
              <a:gd name="connsiteX348" fmla="*/ 8482844 w 9144000"/>
              <a:gd name="connsiteY348" fmla="*/ 426066 h 6858000"/>
              <a:gd name="connsiteX349" fmla="*/ 8536258 w 9144000"/>
              <a:gd name="connsiteY349" fmla="*/ 426066 h 6858000"/>
              <a:gd name="connsiteX350" fmla="*/ 8536258 w 9144000"/>
              <a:gd name="connsiteY350" fmla="*/ 409265 h 6858000"/>
              <a:gd name="connsiteX351" fmla="*/ 8482844 w 9144000"/>
              <a:gd name="connsiteY351" fmla="*/ 409265 h 6858000"/>
              <a:gd name="connsiteX352" fmla="*/ 8482844 w 9144000"/>
              <a:gd name="connsiteY352" fmla="*/ 383489 h 6858000"/>
              <a:gd name="connsiteX353" fmla="*/ 8529129 w 9144000"/>
              <a:gd name="connsiteY353" fmla="*/ 383489 h 6858000"/>
              <a:gd name="connsiteX354" fmla="*/ 8529129 w 9144000"/>
              <a:gd name="connsiteY354" fmla="*/ 366734 h 6858000"/>
              <a:gd name="connsiteX355" fmla="*/ 8482844 w 9144000"/>
              <a:gd name="connsiteY355" fmla="*/ 366734 h 6858000"/>
              <a:gd name="connsiteX356" fmla="*/ 8482844 w 9144000"/>
              <a:gd name="connsiteY356" fmla="*/ 346073 h 6858000"/>
              <a:gd name="connsiteX357" fmla="*/ 8534896 w 9144000"/>
              <a:gd name="connsiteY357" fmla="*/ 346073 h 6858000"/>
              <a:gd name="connsiteX358" fmla="*/ 8534896 w 9144000"/>
              <a:gd name="connsiteY358" fmla="*/ 329318 h 6858000"/>
              <a:gd name="connsiteX359" fmla="*/ 8482844 w 9144000"/>
              <a:gd name="connsiteY359" fmla="*/ 329318 h 6858000"/>
              <a:gd name="connsiteX360" fmla="*/ 8392453 w 9144000"/>
              <a:gd name="connsiteY360" fmla="*/ 329318 h 6858000"/>
              <a:gd name="connsiteX361" fmla="*/ 8392453 w 9144000"/>
              <a:gd name="connsiteY361" fmla="*/ 409265 h 6858000"/>
              <a:gd name="connsiteX362" fmla="*/ 8392453 w 9144000"/>
              <a:gd name="connsiteY362" fmla="*/ 426066 h 6858000"/>
              <a:gd name="connsiteX363" fmla="*/ 8412054 w 9144000"/>
              <a:gd name="connsiteY363" fmla="*/ 426066 h 6858000"/>
              <a:gd name="connsiteX364" fmla="*/ 8457658 w 9144000"/>
              <a:gd name="connsiteY364" fmla="*/ 426066 h 6858000"/>
              <a:gd name="connsiteX365" fmla="*/ 8457658 w 9144000"/>
              <a:gd name="connsiteY365" fmla="*/ 409265 h 6858000"/>
              <a:gd name="connsiteX366" fmla="*/ 8412054 w 9144000"/>
              <a:gd name="connsiteY366" fmla="*/ 409265 h 6858000"/>
              <a:gd name="connsiteX367" fmla="*/ 8412054 w 9144000"/>
              <a:gd name="connsiteY367" fmla="*/ 329318 h 6858000"/>
              <a:gd name="connsiteX368" fmla="*/ 8313142 w 9144000"/>
              <a:gd name="connsiteY368" fmla="*/ 329318 h 6858000"/>
              <a:gd name="connsiteX369" fmla="*/ 8313142 w 9144000"/>
              <a:gd name="connsiteY369" fmla="*/ 346073 h 6858000"/>
              <a:gd name="connsiteX370" fmla="*/ 8313142 w 9144000"/>
              <a:gd name="connsiteY370" fmla="*/ 409265 h 6858000"/>
              <a:gd name="connsiteX371" fmla="*/ 8313142 w 9144000"/>
              <a:gd name="connsiteY371" fmla="*/ 426066 h 6858000"/>
              <a:gd name="connsiteX372" fmla="*/ 8332758 w 9144000"/>
              <a:gd name="connsiteY372" fmla="*/ 426066 h 6858000"/>
              <a:gd name="connsiteX373" fmla="*/ 8386142 w 9144000"/>
              <a:gd name="connsiteY373" fmla="*/ 426066 h 6858000"/>
              <a:gd name="connsiteX374" fmla="*/ 8386142 w 9144000"/>
              <a:gd name="connsiteY374" fmla="*/ 409265 h 6858000"/>
              <a:gd name="connsiteX375" fmla="*/ 8332758 w 9144000"/>
              <a:gd name="connsiteY375" fmla="*/ 409265 h 6858000"/>
              <a:gd name="connsiteX376" fmla="*/ 8332758 w 9144000"/>
              <a:gd name="connsiteY376" fmla="*/ 383489 h 6858000"/>
              <a:gd name="connsiteX377" fmla="*/ 8378998 w 9144000"/>
              <a:gd name="connsiteY377" fmla="*/ 383489 h 6858000"/>
              <a:gd name="connsiteX378" fmla="*/ 8378998 w 9144000"/>
              <a:gd name="connsiteY378" fmla="*/ 366734 h 6858000"/>
              <a:gd name="connsiteX379" fmla="*/ 8332758 w 9144000"/>
              <a:gd name="connsiteY379" fmla="*/ 366734 h 6858000"/>
              <a:gd name="connsiteX380" fmla="*/ 8332758 w 9144000"/>
              <a:gd name="connsiteY380" fmla="*/ 346073 h 6858000"/>
              <a:gd name="connsiteX381" fmla="*/ 8384795 w 9144000"/>
              <a:gd name="connsiteY381" fmla="*/ 346073 h 6858000"/>
              <a:gd name="connsiteX382" fmla="*/ 8384795 w 9144000"/>
              <a:gd name="connsiteY382" fmla="*/ 329318 h 6858000"/>
              <a:gd name="connsiteX383" fmla="*/ 8332758 w 9144000"/>
              <a:gd name="connsiteY383" fmla="*/ 329318 h 6858000"/>
              <a:gd name="connsiteX384" fmla="*/ 8691824 w 9144000"/>
              <a:gd name="connsiteY384" fmla="*/ 329152 h 6858000"/>
              <a:gd name="connsiteX385" fmla="*/ 8691824 w 9144000"/>
              <a:gd name="connsiteY385" fmla="*/ 425915 h 6858000"/>
              <a:gd name="connsiteX386" fmla="*/ 8711425 w 9144000"/>
              <a:gd name="connsiteY386" fmla="*/ 425915 h 6858000"/>
              <a:gd name="connsiteX387" fmla="*/ 8711425 w 9144000"/>
              <a:gd name="connsiteY387" fmla="*/ 387788 h 6858000"/>
              <a:gd name="connsiteX388" fmla="*/ 8728044 w 9144000"/>
              <a:gd name="connsiteY388" fmla="*/ 387788 h 6858000"/>
              <a:gd name="connsiteX389" fmla="*/ 8745238 w 9144000"/>
              <a:gd name="connsiteY389" fmla="*/ 399866 h 6858000"/>
              <a:gd name="connsiteX390" fmla="*/ 8748523 w 9144000"/>
              <a:gd name="connsiteY390" fmla="*/ 425900 h 6858000"/>
              <a:gd name="connsiteX391" fmla="*/ 8768229 w 9144000"/>
              <a:gd name="connsiteY391" fmla="*/ 425900 h 6858000"/>
              <a:gd name="connsiteX392" fmla="*/ 8764763 w 9144000"/>
              <a:gd name="connsiteY392" fmla="*/ 400472 h 6858000"/>
              <a:gd name="connsiteX393" fmla="*/ 8750248 w 9144000"/>
              <a:gd name="connsiteY393" fmla="*/ 379615 h 6858000"/>
              <a:gd name="connsiteX394" fmla="*/ 8767442 w 9144000"/>
              <a:gd name="connsiteY394" fmla="*/ 356230 h 6858000"/>
              <a:gd name="connsiteX395" fmla="*/ 8735975 w 9144000"/>
              <a:gd name="connsiteY395" fmla="*/ 329152 h 6858000"/>
              <a:gd name="connsiteX396" fmla="*/ 8711425 w 9144000"/>
              <a:gd name="connsiteY396" fmla="*/ 329152 h 6858000"/>
              <a:gd name="connsiteX397" fmla="*/ 8691990 w 9144000"/>
              <a:gd name="connsiteY397" fmla="*/ 329152 h 6858000"/>
              <a:gd name="connsiteX398" fmla="*/ 8842016 w 9144000"/>
              <a:gd name="connsiteY398" fmla="*/ 326927 h 6858000"/>
              <a:gd name="connsiteX399" fmla="*/ 8797456 w 9144000"/>
              <a:gd name="connsiteY399" fmla="*/ 377526 h 6858000"/>
              <a:gd name="connsiteX400" fmla="*/ 8842016 w 9144000"/>
              <a:gd name="connsiteY400" fmla="*/ 428125 h 6858000"/>
              <a:gd name="connsiteX401" fmla="*/ 8883775 w 9144000"/>
              <a:gd name="connsiteY401" fmla="*/ 393978 h 6858000"/>
              <a:gd name="connsiteX402" fmla="*/ 8863342 w 9144000"/>
              <a:gd name="connsiteY402" fmla="*/ 393978 h 6858000"/>
              <a:gd name="connsiteX403" fmla="*/ 8842576 w 9144000"/>
              <a:gd name="connsiteY403" fmla="*/ 411097 h 6858000"/>
              <a:gd name="connsiteX404" fmla="*/ 8817632 w 9144000"/>
              <a:gd name="connsiteY404" fmla="*/ 377269 h 6858000"/>
              <a:gd name="connsiteX405" fmla="*/ 8842576 w 9144000"/>
              <a:gd name="connsiteY405" fmla="*/ 343395 h 6858000"/>
              <a:gd name="connsiteX406" fmla="*/ 8863342 w 9144000"/>
              <a:gd name="connsiteY406" fmla="*/ 359968 h 6858000"/>
              <a:gd name="connsiteX407" fmla="*/ 8883654 w 9144000"/>
              <a:gd name="connsiteY407" fmla="*/ 359968 h 6858000"/>
              <a:gd name="connsiteX408" fmla="*/ 8842016 w 9144000"/>
              <a:gd name="connsiteY408" fmla="*/ 326927 h 6858000"/>
              <a:gd name="connsiteX409" fmla="*/ 8579834 w 9144000"/>
              <a:gd name="connsiteY409" fmla="*/ 326927 h 6858000"/>
              <a:gd name="connsiteX410" fmla="*/ 8535244 w 9144000"/>
              <a:gd name="connsiteY410" fmla="*/ 377526 h 6858000"/>
              <a:gd name="connsiteX411" fmla="*/ 8579834 w 9144000"/>
              <a:gd name="connsiteY411" fmla="*/ 428125 h 6858000"/>
              <a:gd name="connsiteX412" fmla="*/ 8621563 w 9144000"/>
              <a:gd name="connsiteY412" fmla="*/ 393978 h 6858000"/>
              <a:gd name="connsiteX413" fmla="*/ 8601160 w 9144000"/>
              <a:gd name="connsiteY413" fmla="*/ 393978 h 6858000"/>
              <a:gd name="connsiteX414" fmla="*/ 8580364 w 9144000"/>
              <a:gd name="connsiteY414" fmla="*/ 411097 h 6858000"/>
              <a:gd name="connsiteX415" fmla="*/ 8555405 w 9144000"/>
              <a:gd name="connsiteY415" fmla="*/ 377269 h 6858000"/>
              <a:gd name="connsiteX416" fmla="*/ 8580364 w 9144000"/>
              <a:gd name="connsiteY416" fmla="*/ 343395 h 6858000"/>
              <a:gd name="connsiteX417" fmla="*/ 8601160 w 9144000"/>
              <a:gd name="connsiteY417" fmla="*/ 359968 h 6858000"/>
              <a:gd name="connsiteX418" fmla="*/ 8621427 w 9144000"/>
              <a:gd name="connsiteY418" fmla="*/ 359968 h 6858000"/>
              <a:gd name="connsiteX419" fmla="*/ 8579834 w 9144000"/>
              <a:gd name="connsiteY419" fmla="*/ 326927 h 6858000"/>
              <a:gd name="connsiteX420" fmla="*/ 8695033 w 9144000"/>
              <a:gd name="connsiteY420" fmla="*/ 270470 h 6858000"/>
              <a:gd name="connsiteX421" fmla="*/ 8717646 w 9144000"/>
              <a:gd name="connsiteY421" fmla="*/ 270470 h 6858000"/>
              <a:gd name="connsiteX422" fmla="*/ 8732691 w 9144000"/>
              <a:gd name="connsiteY422" fmla="*/ 284546 h 6858000"/>
              <a:gd name="connsiteX423" fmla="*/ 8717888 w 9144000"/>
              <a:gd name="connsiteY423" fmla="*/ 298532 h 6858000"/>
              <a:gd name="connsiteX424" fmla="*/ 8695033 w 9144000"/>
              <a:gd name="connsiteY424" fmla="*/ 298532 h 6858000"/>
              <a:gd name="connsiteX425" fmla="*/ 8695018 w 9144000"/>
              <a:gd name="connsiteY425" fmla="*/ 231783 h 6858000"/>
              <a:gd name="connsiteX426" fmla="*/ 8719311 w 9144000"/>
              <a:gd name="connsiteY426" fmla="*/ 231783 h 6858000"/>
              <a:gd name="connsiteX427" fmla="*/ 8730587 w 9144000"/>
              <a:gd name="connsiteY427" fmla="*/ 243226 h 6858000"/>
              <a:gd name="connsiteX428" fmla="*/ 8718221 w 9144000"/>
              <a:gd name="connsiteY428" fmla="*/ 255395 h 6858000"/>
              <a:gd name="connsiteX429" fmla="*/ 8695018 w 9144000"/>
              <a:gd name="connsiteY429" fmla="*/ 255395 h 6858000"/>
              <a:gd name="connsiteX430" fmla="*/ 8950115 w 9144000"/>
              <a:gd name="connsiteY430" fmla="*/ 216390 h 6858000"/>
              <a:gd name="connsiteX431" fmla="*/ 8950115 w 9144000"/>
              <a:gd name="connsiteY431" fmla="*/ 313138 h 6858000"/>
              <a:gd name="connsiteX432" fmla="*/ 8969625 w 9144000"/>
              <a:gd name="connsiteY432" fmla="*/ 313138 h 6858000"/>
              <a:gd name="connsiteX433" fmla="*/ 8969625 w 9144000"/>
              <a:gd name="connsiteY433" fmla="*/ 216390 h 6858000"/>
              <a:gd name="connsiteX434" fmla="*/ 8864962 w 9144000"/>
              <a:gd name="connsiteY434" fmla="*/ 216390 h 6858000"/>
              <a:gd name="connsiteX435" fmla="*/ 8864962 w 9144000"/>
              <a:gd name="connsiteY435" fmla="*/ 313138 h 6858000"/>
              <a:gd name="connsiteX436" fmla="*/ 8884154 w 9144000"/>
              <a:gd name="connsiteY436" fmla="*/ 313138 h 6858000"/>
              <a:gd name="connsiteX437" fmla="*/ 8884154 w 9144000"/>
              <a:gd name="connsiteY437" fmla="*/ 270909 h 6858000"/>
              <a:gd name="connsiteX438" fmla="*/ 8922887 w 9144000"/>
              <a:gd name="connsiteY438" fmla="*/ 270909 h 6858000"/>
              <a:gd name="connsiteX439" fmla="*/ 8922887 w 9144000"/>
              <a:gd name="connsiteY439" fmla="*/ 313138 h 6858000"/>
              <a:gd name="connsiteX440" fmla="*/ 8942079 w 9144000"/>
              <a:gd name="connsiteY440" fmla="*/ 313138 h 6858000"/>
              <a:gd name="connsiteX441" fmla="*/ 8942079 w 9144000"/>
              <a:gd name="connsiteY441" fmla="*/ 216390 h 6858000"/>
              <a:gd name="connsiteX442" fmla="*/ 8922887 w 9144000"/>
              <a:gd name="connsiteY442" fmla="*/ 216390 h 6858000"/>
              <a:gd name="connsiteX443" fmla="*/ 8922887 w 9144000"/>
              <a:gd name="connsiteY443" fmla="*/ 254139 h 6858000"/>
              <a:gd name="connsiteX444" fmla="*/ 8884154 w 9144000"/>
              <a:gd name="connsiteY444" fmla="*/ 254139 h 6858000"/>
              <a:gd name="connsiteX445" fmla="*/ 8884154 w 9144000"/>
              <a:gd name="connsiteY445" fmla="*/ 216390 h 6858000"/>
              <a:gd name="connsiteX446" fmla="*/ 8757346 w 9144000"/>
              <a:gd name="connsiteY446" fmla="*/ 216390 h 6858000"/>
              <a:gd name="connsiteX447" fmla="*/ 8757346 w 9144000"/>
              <a:gd name="connsiteY447" fmla="*/ 313138 h 6858000"/>
              <a:gd name="connsiteX448" fmla="*/ 8776856 w 9144000"/>
              <a:gd name="connsiteY448" fmla="*/ 313138 h 6858000"/>
              <a:gd name="connsiteX449" fmla="*/ 8776856 w 9144000"/>
              <a:gd name="connsiteY449" fmla="*/ 216390 h 6858000"/>
              <a:gd name="connsiteX450" fmla="*/ 8675659 w 9144000"/>
              <a:gd name="connsiteY450" fmla="*/ 216390 h 6858000"/>
              <a:gd name="connsiteX451" fmla="*/ 8675659 w 9144000"/>
              <a:gd name="connsiteY451" fmla="*/ 313138 h 6858000"/>
              <a:gd name="connsiteX452" fmla="*/ 8675750 w 9144000"/>
              <a:gd name="connsiteY452" fmla="*/ 313138 h 6858000"/>
              <a:gd name="connsiteX453" fmla="*/ 8695759 w 9144000"/>
              <a:gd name="connsiteY453" fmla="*/ 313138 h 6858000"/>
              <a:gd name="connsiteX454" fmla="*/ 8723700 w 9144000"/>
              <a:gd name="connsiteY454" fmla="*/ 313138 h 6858000"/>
              <a:gd name="connsiteX455" fmla="*/ 8752776 w 9144000"/>
              <a:gd name="connsiteY455" fmla="*/ 287029 h 6858000"/>
              <a:gd name="connsiteX456" fmla="*/ 8734098 w 9144000"/>
              <a:gd name="connsiteY456" fmla="*/ 261706 h 6858000"/>
              <a:gd name="connsiteX457" fmla="*/ 8749431 w 9144000"/>
              <a:gd name="connsiteY457" fmla="*/ 240199 h 6858000"/>
              <a:gd name="connsiteX458" fmla="*/ 8719280 w 9144000"/>
              <a:gd name="connsiteY458" fmla="*/ 216390 h 6858000"/>
              <a:gd name="connsiteX459" fmla="*/ 8695774 w 9144000"/>
              <a:gd name="connsiteY459" fmla="*/ 216390 h 6858000"/>
              <a:gd name="connsiteX460" fmla="*/ 8675750 w 9144000"/>
              <a:gd name="connsiteY460" fmla="*/ 216390 h 6858000"/>
              <a:gd name="connsiteX461" fmla="*/ 8592018 w 9144000"/>
              <a:gd name="connsiteY461" fmla="*/ 216390 h 6858000"/>
              <a:gd name="connsiteX462" fmla="*/ 8592018 w 9144000"/>
              <a:gd name="connsiteY462" fmla="*/ 282957 h 6858000"/>
              <a:gd name="connsiteX463" fmla="*/ 8630175 w 9144000"/>
              <a:gd name="connsiteY463" fmla="*/ 315862 h 6858000"/>
              <a:gd name="connsiteX464" fmla="*/ 8668756 w 9144000"/>
              <a:gd name="connsiteY464" fmla="*/ 282957 h 6858000"/>
              <a:gd name="connsiteX465" fmla="*/ 8668756 w 9144000"/>
              <a:gd name="connsiteY465" fmla="*/ 216390 h 6858000"/>
              <a:gd name="connsiteX466" fmla="*/ 8649277 w 9144000"/>
              <a:gd name="connsiteY466" fmla="*/ 216390 h 6858000"/>
              <a:gd name="connsiteX467" fmla="*/ 8649277 w 9144000"/>
              <a:gd name="connsiteY467" fmla="*/ 284713 h 6858000"/>
              <a:gd name="connsiteX468" fmla="*/ 8630175 w 9144000"/>
              <a:gd name="connsiteY468" fmla="*/ 299985 h 6858000"/>
              <a:gd name="connsiteX469" fmla="*/ 8611195 w 9144000"/>
              <a:gd name="connsiteY469" fmla="*/ 284713 h 6858000"/>
              <a:gd name="connsiteX470" fmla="*/ 8611195 w 9144000"/>
              <a:gd name="connsiteY470" fmla="*/ 216390 h 6858000"/>
              <a:gd name="connsiteX471" fmla="*/ 8442023 w 9144000"/>
              <a:gd name="connsiteY471" fmla="*/ 216390 h 6858000"/>
              <a:gd name="connsiteX472" fmla="*/ 8442023 w 9144000"/>
              <a:gd name="connsiteY472" fmla="*/ 233160 h 6858000"/>
              <a:gd name="connsiteX473" fmla="*/ 8465680 w 9144000"/>
              <a:gd name="connsiteY473" fmla="*/ 233160 h 6858000"/>
              <a:gd name="connsiteX474" fmla="*/ 8465680 w 9144000"/>
              <a:gd name="connsiteY474" fmla="*/ 313138 h 6858000"/>
              <a:gd name="connsiteX475" fmla="*/ 8485584 w 9144000"/>
              <a:gd name="connsiteY475" fmla="*/ 313138 h 6858000"/>
              <a:gd name="connsiteX476" fmla="*/ 8485584 w 9144000"/>
              <a:gd name="connsiteY476" fmla="*/ 233160 h 6858000"/>
              <a:gd name="connsiteX477" fmla="*/ 8509226 w 9144000"/>
              <a:gd name="connsiteY477" fmla="*/ 233160 h 6858000"/>
              <a:gd name="connsiteX478" fmla="*/ 8509226 w 9144000"/>
              <a:gd name="connsiteY478" fmla="*/ 216390 h 6858000"/>
              <a:gd name="connsiteX479" fmla="*/ 8485584 w 9144000"/>
              <a:gd name="connsiteY479" fmla="*/ 216390 h 6858000"/>
              <a:gd name="connsiteX480" fmla="*/ 8465680 w 9144000"/>
              <a:gd name="connsiteY480" fmla="*/ 216390 h 6858000"/>
              <a:gd name="connsiteX481" fmla="*/ 8417367 w 9144000"/>
              <a:gd name="connsiteY481" fmla="*/ 216390 h 6858000"/>
              <a:gd name="connsiteX482" fmla="*/ 8417367 w 9144000"/>
              <a:gd name="connsiteY482" fmla="*/ 313138 h 6858000"/>
              <a:gd name="connsiteX483" fmla="*/ 8436862 w 9144000"/>
              <a:gd name="connsiteY483" fmla="*/ 313138 h 6858000"/>
              <a:gd name="connsiteX484" fmla="*/ 8436862 w 9144000"/>
              <a:gd name="connsiteY484" fmla="*/ 216390 h 6858000"/>
              <a:gd name="connsiteX485" fmla="*/ 8313142 w 9144000"/>
              <a:gd name="connsiteY485" fmla="*/ 216390 h 6858000"/>
              <a:gd name="connsiteX486" fmla="*/ 8313142 w 9144000"/>
              <a:gd name="connsiteY486" fmla="*/ 313138 h 6858000"/>
              <a:gd name="connsiteX487" fmla="*/ 8331396 w 9144000"/>
              <a:gd name="connsiteY487" fmla="*/ 313138 h 6858000"/>
              <a:gd name="connsiteX488" fmla="*/ 8331396 w 9144000"/>
              <a:gd name="connsiteY488" fmla="*/ 241228 h 6858000"/>
              <a:gd name="connsiteX489" fmla="*/ 8351935 w 9144000"/>
              <a:gd name="connsiteY489" fmla="*/ 313138 h 6858000"/>
              <a:gd name="connsiteX490" fmla="*/ 8352767 w 9144000"/>
              <a:gd name="connsiteY490" fmla="*/ 313138 h 6858000"/>
              <a:gd name="connsiteX491" fmla="*/ 8369977 w 9144000"/>
              <a:gd name="connsiteY491" fmla="*/ 313138 h 6858000"/>
              <a:gd name="connsiteX492" fmla="*/ 8370779 w 9144000"/>
              <a:gd name="connsiteY492" fmla="*/ 313138 h 6858000"/>
              <a:gd name="connsiteX493" fmla="*/ 8391318 w 9144000"/>
              <a:gd name="connsiteY493" fmla="*/ 241228 h 6858000"/>
              <a:gd name="connsiteX494" fmla="*/ 8391318 w 9144000"/>
              <a:gd name="connsiteY494" fmla="*/ 313138 h 6858000"/>
              <a:gd name="connsiteX495" fmla="*/ 8409587 w 9144000"/>
              <a:gd name="connsiteY495" fmla="*/ 313138 h 6858000"/>
              <a:gd name="connsiteX496" fmla="*/ 8409587 w 9144000"/>
              <a:gd name="connsiteY496" fmla="*/ 216390 h 6858000"/>
              <a:gd name="connsiteX497" fmla="*/ 8399628 w 9144000"/>
              <a:gd name="connsiteY497" fmla="*/ 216390 h 6858000"/>
              <a:gd name="connsiteX498" fmla="*/ 8391031 w 9144000"/>
              <a:gd name="connsiteY498" fmla="*/ 216390 h 6858000"/>
              <a:gd name="connsiteX499" fmla="*/ 8381631 w 9144000"/>
              <a:gd name="connsiteY499" fmla="*/ 216390 h 6858000"/>
              <a:gd name="connsiteX500" fmla="*/ 8361365 w 9144000"/>
              <a:gd name="connsiteY500" fmla="*/ 284319 h 6858000"/>
              <a:gd name="connsiteX501" fmla="*/ 8341113 w 9144000"/>
              <a:gd name="connsiteY501" fmla="*/ 216390 h 6858000"/>
              <a:gd name="connsiteX502" fmla="*/ 8331729 w 9144000"/>
              <a:gd name="connsiteY502" fmla="*/ 216390 h 6858000"/>
              <a:gd name="connsiteX503" fmla="*/ 8323116 w 9144000"/>
              <a:gd name="connsiteY503" fmla="*/ 216390 h 6858000"/>
              <a:gd name="connsiteX504" fmla="*/ 8819434 w 9144000"/>
              <a:gd name="connsiteY504" fmla="*/ 213439 h 6858000"/>
              <a:gd name="connsiteX505" fmla="*/ 8783274 w 9144000"/>
              <a:gd name="connsiteY505" fmla="*/ 242818 h 6858000"/>
              <a:gd name="connsiteX506" fmla="*/ 8814757 w 9144000"/>
              <a:gd name="connsiteY506" fmla="*/ 272287 h 6858000"/>
              <a:gd name="connsiteX507" fmla="*/ 8839352 w 9144000"/>
              <a:gd name="connsiteY507" fmla="*/ 287286 h 6858000"/>
              <a:gd name="connsiteX508" fmla="*/ 8820069 w 9144000"/>
              <a:gd name="connsiteY508" fmla="*/ 299637 h 6858000"/>
              <a:gd name="connsiteX509" fmla="*/ 8800347 w 9144000"/>
              <a:gd name="connsiteY509" fmla="*/ 283427 h 6858000"/>
              <a:gd name="connsiteX510" fmla="*/ 8781564 w 9144000"/>
              <a:gd name="connsiteY510" fmla="*/ 283427 h 6858000"/>
              <a:gd name="connsiteX511" fmla="*/ 8820902 w 9144000"/>
              <a:gd name="connsiteY511" fmla="*/ 315636 h 6858000"/>
              <a:gd name="connsiteX512" fmla="*/ 8859725 w 9144000"/>
              <a:gd name="connsiteY512" fmla="*/ 284956 h 6858000"/>
              <a:gd name="connsiteX513" fmla="*/ 8831845 w 9144000"/>
              <a:gd name="connsiteY513" fmla="*/ 256531 h 6858000"/>
              <a:gd name="connsiteX514" fmla="*/ 8802905 w 9144000"/>
              <a:gd name="connsiteY514" fmla="*/ 241576 h 6858000"/>
              <a:gd name="connsiteX515" fmla="*/ 8820236 w 9144000"/>
              <a:gd name="connsiteY515" fmla="*/ 229680 h 6858000"/>
              <a:gd name="connsiteX516" fmla="*/ 8837808 w 9144000"/>
              <a:gd name="connsiteY516" fmla="*/ 244437 h 6858000"/>
              <a:gd name="connsiteX517" fmla="*/ 8856758 w 9144000"/>
              <a:gd name="connsiteY517" fmla="*/ 244437 h 6858000"/>
              <a:gd name="connsiteX518" fmla="*/ 8819434 w 9144000"/>
              <a:gd name="connsiteY518" fmla="*/ 213439 h 6858000"/>
              <a:gd name="connsiteX519" fmla="*/ 8546657 w 9144000"/>
              <a:gd name="connsiteY519" fmla="*/ 213439 h 6858000"/>
              <a:gd name="connsiteX520" fmla="*/ 8510467 w 9144000"/>
              <a:gd name="connsiteY520" fmla="*/ 242818 h 6858000"/>
              <a:gd name="connsiteX521" fmla="*/ 8541949 w 9144000"/>
              <a:gd name="connsiteY521" fmla="*/ 272287 h 6858000"/>
              <a:gd name="connsiteX522" fmla="*/ 8566575 w 9144000"/>
              <a:gd name="connsiteY522" fmla="*/ 287286 h 6858000"/>
              <a:gd name="connsiteX523" fmla="*/ 8547247 w 9144000"/>
              <a:gd name="connsiteY523" fmla="*/ 299637 h 6858000"/>
              <a:gd name="connsiteX524" fmla="*/ 8527570 w 9144000"/>
              <a:gd name="connsiteY524" fmla="*/ 283427 h 6858000"/>
              <a:gd name="connsiteX525" fmla="*/ 8508802 w 9144000"/>
              <a:gd name="connsiteY525" fmla="*/ 283427 h 6858000"/>
              <a:gd name="connsiteX526" fmla="*/ 8548125 w 9144000"/>
              <a:gd name="connsiteY526" fmla="*/ 315636 h 6858000"/>
              <a:gd name="connsiteX527" fmla="*/ 8586933 w 9144000"/>
              <a:gd name="connsiteY527" fmla="*/ 284956 h 6858000"/>
              <a:gd name="connsiteX528" fmla="*/ 8559053 w 9144000"/>
              <a:gd name="connsiteY528" fmla="*/ 256531 h 6858000"/>
              <a:gd name="connsiteX529" fmla="*/ 8530083 w 9144000"/>
              <a:gd name="connsiteY529" fmla="*/ 241576 h 6858000"/>
              <a:gd name="connsiteX530" fmla="*/ 8547413 w 9144000"/>
              <a:gd name="connsiteY530" fmla="*/ 229680 h 6858000"/>
              <a:gd name="connsiteX531" fmla="*/ 8565001 w 9144000"/>
              <a:gd name="connsiteY531" fmla="*/ 244437 h 6858000"/>
              <a:gd name="connsiteX532" fmla="*/ 8583951 w 9144000"/>
              <a:gd name="connsiteY532" fmla="*/ 244437 h 6858000"/>
              <a:gd name="connsiteX533" fmla="*/ 8546657 w 9144000"/>
              <a:gd name="connsiteY533" fmla="*/ 213439 h 6858000"/>
              <a:gd name="connsiteX534" fmla="*/ 8107644 w 9144000"/>
              <a:gd name="connsiteY534" fmla="*/ 126000 h 6858000"/>
              <a:gd name="connsiteX535" fmla="*/ 8049916 w 9144000"/>
              <a:gd name="connsiteY535" fmla="*/ 226017 h 6858000"/>
              <a:gd name="connsiteX536" fmla="*/ 8107644 w 9144000"/>
              <a:gd name="connsiteY536" fmla="*/ 326049 h 6858000"/>
              <a:gd name="connsiteX537" fmla="*/ 8107643 w 9144000"/>
              <a:gd name="connsiteY537" fmla="*/ 326049 h 6858000"/>
              <a:gd name="connsiteX538" fmla="*/ 7992158 w 9144000"/>
              <a:gd name="connsiteY538" fmla="*/ 326049 h 6858000"/>
              <a:gd name="connsiteX539" fmla="*/ 7934400 w 9144000"/>
              <a:gd name="connsiteY539" fmla="*/ 426066 h 6858000"/>
              <a:gd name="connsiteX540" fmla="*/ 8049916 w 9144000"/>
              <a:gd name="connsiteY540" fmla="*/ 426066 h 6858000"/>
              <a:gd name="connsiteX541" fmla="*/ 8107644 w 9144000"/>
              <a:gd name="connsiteY541" fmla="*/ 326050 h 6858000"/>
              <a:gd name="connsiteX542" fmla="*/ 8165386 w 9144000"/>
              <a:gd name="connsiteY542" fmla="*/ 426066 h 6858000"/>
              <a:gd name="connsiteX543" fmla="*/ 8280887 w 9144000"/>
              <a:gd name="connsiteY543" fmla="*/ 426066 h 6858000"/>
              <a:gd name="connsiteX544" fmla="*/ 8223144 w 9144000"/>
              <a:gd name="connsiteY544" fmla="*/ 326049 h 6858000"/>
              <a:gd name="connsiteX545" fmla="*/ 8107644 w 9144000"/>
              <a:gd name="connsiteY545" fmla="*/ 326049 h 6858000"/>
              <a:gd name="connsiteX546" fmla="*/ 8165387 w 9144000"/>
              <a:gd name="connsiteY546" fmla="*/ 226017 h 6858000"/>
              <a:gd name="connsiteX547" fmla="*/ 0 w 9144000"/>
              <a:gd name="connsiteY547" fmla="*/ 0 h 6858000"/>
              <a:gd name="connsiteX548" fmla="*/ 9144000 w 9144000"/>
              <a:gd name="connsiteY548" fmla="*/ 0 h 6858000"/>
              <a:gd name="connsiteX549" fmla="*/ 9144000 w 9144000"/>
              <a:gd name="connsiteY549" fmla="*/ 6858000 h 6858000"/>
              <a:gd name="connsiteX550" fmla="*/ 8561232 w 9144000"/>
              <a:gd name="connsiteY550" fmla="*/ 6858000 h 6858000"/>
              <a:gd name="connsiteX551" fmla="*/ 8561232 w 9144000"/>
              <a:gd name="connsiteY551" fmla="*/ 6587464 h 6858000"/>
              <a:gd name="connsiteX552" fmla="*/ 8550432 w 9144000"/>
              <a:gd name="connsiteY552" fmla="*/ 6587464 h 6858000"/>
              <a:gd name="connsiteX553" fmla="*/ 8550432 w 9144000"/>
              <a:gd name="connsiteY553" fmla="*/ 6858000 h 6858000"/>
              <a:gd name="connsiteX554" fmla="*/ 0 w 9144000"/>
              <a:gd name="connsiteY55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</a:cxnLst>
            <a:rect l="l" t="t" r="r" b="b"/>
            <a:pathLst>
              <a:path w="9144000" h="6858000">
                <a:moveTo>
                  <a:pt x="8714679" y="508556"/>
                </a:moveTo>
                <a:cubicBezTo>
                  <a:pt x="8723079" y="508556"/>
                  <a:pt x="8733160" y="510569"/>
                  <a:pt x="8732191" y="520619"/>
                </a:cubicBezTo>
                <a:cubicBezTo>
                  <a:pt x="8731344" y="529821"/>
                  <a:pt x="8723064" y="532546"/>
                  <a:pt x="8714936" y="532546"/>
                </a:cubicBezTo>
                <a:cubicBezTo>
                  <a:pt x="8712363" y="532546"/>
                  <a:pt x="8710017" y="532470"/>
                  <a:pt x="8707656" y="531668"/>
                </a:cubicBezTo>
                <a:close/>
                <a:moveTo>
                  <a:pt x="8902256" y="505181"/>
                </a:moveTo>
                <a:cubicBezTo>
                  <a:pt x="8904420" y="505181"/>
                  <a:pt x="8905389" y="506285"/>
                  <a:pt x="8905192" y="508556"/>
                </a:cubicBezTo>
                <a:cubicBezTo>
                  <a:pt x="8904662" y="514126"/>
                  <a:pt x="8900243" y="516896"/>
                  <a:pt x="8891918" y="516896"/>
                </a:cubicBezTo>
                <a:cubicBezTo>
                  <a:pt x="8892629" y="514217"/>
                  <a:pt x="8893855" y="511749"/>
                  <a:pt x="8895611" y="509419"/>
                </a:cubicBezTo>
                <a:cubicBezTo>
                  <a:pt x="8897700" y="506603"/>
                  <a:pt x="8899940" y="505181"/>
                  <a:pt x="8902256" y="505181"/>
                </a:cubicBezTo>
                <a:close/>
                <a:moveTo>
                  <a:pt x="8785651" y="505181"/>
                </a:moveTo>
                <a:cubicBezTo>
                  <a:pt x="8787815" y="505181"/>
                  <a:pt x="8788829" y="506285"/>
                  <a:pt x="8788602" y="508556"/>
                </a:cubicBezTo>
                <a:cubicBezTo>
                  <a:pt x="8788057" y="514126"/>
                  <a:pt x="8783622" y="516896"/>
                  <a:pt x="8775358" y="516896"/>
                </a:cubicBezTo>
                <a:cubicBezTo>
                  <a:pt x="8776039" y="514217"/>
                  <a:pt x="8777250" y="511749"/>
                  <a:pt x="8779006" y="509419"/>
                </a:cubicBezTo>
                <a:cubicBezTo>
                  <a:pt x="8781125" y="506603"/>
                  <a:pt x="8783335" y="505181"/>
                  <a:pt x="8785651" y="505181"/>
                </a:cubicBezTo>
                <a:close/>
                <a:moveTo>
                  <a:pt x="8634292" y="505181"/>
                </a:moveTo>
                <a:cubicBezTo>
                  <a:pt x="8636472" y="505181"/>
                  <a:pt x="8637440" y="506285"/>
                  <a:pt x="8637198" y="508556"/>
                </a:cubicBezTo>
                <a:cubicBezTo>
                  <a:pt x="8636714" y="514126"/>
                  <a:pt x="8632264" y="516896"/>
                  <a:pt x="8623970" y="516896"/>
                </a:cubicBezTo>
                <a:cubicBezTo>
                  <a:pt x="8624681" y="514217"/>
                  <a:pt x="8625907" y="511749"/>
                  <a:pt x="8627648" y="509419"/>
                </a:cubicBezTo>
                <a:cubicBezTo>
                  <a:pt x="8629782" y="506603"/>
                  <a:pt x="8631976" y="505181"/>
                  <a:pt x="8634292" y="505181"/>
                </a:cubicBezTo>
                <a:close/>
                <a:moveTo>
                  <a:pt x="8257669" y="505181"/>
                </a:moveTo>
                <a:cubicBezTo>
                  <a:pt x="8259818" y="505181"/>
                  <a:pt x="8260802" y="506285"/>
                  <a:pt x="8260575" y="508556"/>
                </a:cubicBezTo>
                <a:cubicBezTo>
                  <a:pt x="8260060" y="514126"/>
                  <a:pt x="8255656" y="516896"/>
                  <a:pt x="8247331" y="516896"/>
                </a:cubicBezTo>
                <a:cubicBezTo>
                  <a:pt x="8248043" y="514217"/>
                  <a:pt x="8249269" y="511749"/>
                  <a:pt x="8251024" y="509419"/>
                </a:cubicBezTo>
                <a:cubicBezTo>
                  <a:pt x="8253113" y="506603"/>
                  <a:pt x="8255338" y="505181"/>
                  <a:pt x="8257669" y="505181"/>
                </a:cubicBezTo>
                <a:close/>
                <a:moveTo>
                  <a:pt x="8418683" y="504636"/>
                </a:moveTo>
                <a:cubicBezTo>
                  <a:pt x="8420772" y="504636"/>
                  <a:pt x="8422285" y="505498"/>
                  <a:pt x="8423178" y="507284"/>
                </a:cubicBezTo>
                <a:cubicBezTo>
                  <a:pt x="8423920" y="508753"/>
                  <a:pt x="8424177" y="510645"/>
                  <a:pt x="8423935" y="512975"/>
                </a:cubicBezTo>
                <a:cubicBezTo>
                  <a:pt x="8423511" y="517410"/>
                  <a:pt x="8422164" y="521633"/>
                  <a:pt x="8419848" y="525568"/>
                </a:cubicBezTo>
                <a:cubicBezTo>
                  <a:pt x="8417003" y="530366"/>
                  <a:pt x="8413613" y="532758"/>
                  <a:pt x="8409662" y="532758"/>
                </a:cubicBezTo>
                <a:cubicBezTo>
                  <a:pt x="8407634" y="532758"/>
                  <a:pt x="8406151" y="531850"/>
                  <a:pt x="8405227" y="530033"/>
                </a:cubicBezTo>
                <a:cubicBezTo>
                  <a:pt x="8404471" y="528550"/>
                  <a:pt x="8404198" y="526673"/>
                  <a:pt x="8404425" y="524418"/>
                </a:cubicBezTo>
                <a:cubicBezTo>
                  <a:pt x="8404834" y="519877"/>
                  <a:pt x="8406196" y="515670"/>
                  <a:pt x="8408482" y="511765"/>
                </a:cubicBezTo>
                <a:cubicBezTo>
                  <a:pt x="8411282" y="507012"/>
                  <a:pt x="8414672" y="504636"/>
                  <a:pt x="8418683" y="504636"/>
                </a:cubicBezTo>
                <a:close/>
                <a:moveTo>
                  <a:pt x="8205890" y="504348"/>
                </a:moveTo>
                <a:cubicBezTo>
                  <a:pt x="8207585" y="504348"/>
                  <a:pt x="8209159" y="504742"/>
                  <a:pt x="8210627" y="505559"/>
                </a:cubicBezTo>
                <a:lnTo>
                  <a:pt x="8209250" y="510327"/>
                </a:lnTo>
                <a:cubicBezTo>
                  <a:pt x="8208705" y="512188"/>
                  <a:pt x="8206207" y="515533"/>
                  <a:pt x="8201727" y="520362"/>
                </a:cubicBezTo>
                <a:cubicBezTo>
                  <a:pt x="8197141" y="525326"/>
                  <a:pt x="8194099" y="527809"/>
                  <a:pt x="8192570" y="527809"/>
                </a:cubicBezTo>
                <a:cubicBezTo>
                  <a:pt x="8191662" y="527809"/>
                  <a:pt x="8191253" y="526916"/>
                  <a:pt x="8191450" y="525145"/>
                </a:cubicBezTo>
                <a:cubicBezTo>
                  <a:pt x="8191844" y="521058"/>
                  <a:pt x="8193327" y="516744"/>
                  <a:pt x="8195961" y="512264"/>
                </a:cubicBezTo>
                <a:cubicBezTo>
                  <a:pt x="8199018" y="506997"/>
                  <a:pt x="8202318" y="504348"/>
                  <a:pt x="8205890" y="504348"/>
                </a:cubicBezTo>
                <a:close/>
                <a:moveTo>
                  <a:pt x="8097351" y="504333"/>
                </a:moveTo>
                <a:cubicBezTo>
                  <a:pt x="8098941" y="504333"/>
                  <a:pt x="8100560" y="504817"/>
                  <a:pt x="8102195" y="505816"/>
                </a:cubicBezTo>
                <a:lnTo>
                  <a:pt x="8100878" y="510372"/>
                </a:lnTo>
                <a:cubicBezTo>
                  <a:pt x="8100378" y="511810"/>
                  <a:pt x="8097896" y="515140"/>
                  <a:pt x="8093401" y="520362"/>
                </a:cubicBezTo>
                <a:cubicBezTo>
                  <a:pt x="8088557" y="525947"/>
                  <a:pt x="8085318" y="528732"/>
                  <a:pt x="8083684" y="528732"/>
                </a:cubicBezTo>
                <a:cubicBezTo>
                  <a:pt x="8082518" y="528732"/>
                  <a:pt x="8082019" y="527854"/>
                  <a:pt x="8082185" y="526128"/>
                </a:cubicBezTo>
                <a:cubicBezTo>
                  <a:pt x="8082579" y="521830"/>
                  <a:pt x="8084153" y="517335"/>
                  <a:pt x="8086847" y="512642"/>
                </a:cubicBezTo>
                <a:cubicBezTo>
                  <a:pt x="8090086" y="507088"/>
                  <a:pt x="8093598" y="504333"/>
                  <a:pt x="8097351" y="504333"/>
                </a:cubicBezTo>
                <a:close/>
                <a:moveTo>
                  <a:pt x="8908567" y="495085"/>
                </a:moveTo>
                <a:cubicBezTo>
                  <a:pt x="8900258" y="495085"/>
                  <a:pt x="8892675" y="498294"/>
                  <a:pt x="8885803" y="504742"/>
                </a:cubicBezTo>
                <a:cubicBezTo>
                  <a:pt x="8878932" y="511159"/>
                  <a:pt x="8875057" y="518682"/>
                  <a:pt x="8874270" y="527218"/>
                </a:cubicBezTo>
                <a:cubicBezTo>
                  <a:pt x="8873801" y="532137"/>
                  <a:pt x="8875375" y="535936"/>
                  <a:pt x="8879007" y="538691"/>
                </a:cubicBezTo>
                <a:cubicBezTo>
                  <a:pt x="8882171" y="541113"/>
                  <a:pt x="8886257" y="542354"/>
                  <a:pt x="8891313" y="542354"/>
                </a:cubicBezTo>
                <a:cubicBezTo>
                  <a:pt x="8897564" y="542354"/>
                  <a:pt x="8905419" y="540674"/>
                  <a:pt x="8914788" y="537389"/>
                </a:cubicBezTo>
                <a:lnTo>
                  <a:pt x="8918058" y="526174"/>
                </a:lnTo>
                <a:cubicBezTo>
                  <a:pt x="8909869" y="530548"/>
                  <a:pt x="8902952" y="532773"/>
                  <a:pt x="8897337" y="532773"/>
                </a:cubicBezTo>
                <a:cubicBezTo>
                  <a:pt x="8892085" y="532773"/>
                  <a:pt x="8889678" y="530472"/>
                  <a:pt x="8890041" y="525932"/>
                </a:cubicBezTo>
                <a:cubicBezTo>
                  <a:pt x="8896383" y="525932"/>
                  <a:pt x="8902574" y="524115"/>
                  <a:pt x="8908507" y="520543"/>
                </a:cubicBezTo>
                <a:cubicBezTo>
                  <a:pt x="8915273" y="516411"/>
                  <a:pt x="8918951" y="511311"/>
                  <a:pt x="8919541" y="505226"/>
                </a:cubicBezTo>
                <a:cubicBezTo>
                  <a:pt x="8919844" y="502047"/>
                  <a:pt x="8918829" y="499565"/>
                  <a:pt x="8916544" y="497658"/>
                </a:cubicBezTo>
                <a:cubicBezTo>
                  <a:pt x="8914410" y="495933"/>
                  <a:pt x="8911761" y="495085"/>
                  <a:pt x="8908567" y="495085"/>
                </a:cubicBezTo>
                <a:close/>
                <a:moveTo>
                  <a:pt x="8792023" y="495085"/>
                </a:moveTo>
                <a:cubicBezTo>
                  <a:pt x="8783698" y="495085"/>
                  <a:pt x="8776085" y="498294"/>
                  <a:pt x="8769228" y="504742"/>
                </a:cubicBezTo>
                <a:cubicBezTo>
                  <a:pt x="8762341" y="511159"/>
                  <a:pt x="8758497" y="518682"/>
                  <a:pt x="8757695" y="527218"/>
                </a:cubicBezTo>
                <a:cubicBezTo>
                  <a:pt x="8757226" y="532137"/>
                  <a:pt x="8758800" y="535936"/>
                  <a:pt x="8762417" y="538691"/>
                </a:cubicBezTo>
                <a:cubicBezTo>
                  <a:pt x="8765581" y="541113"/>
                  <a:pt x="8769652" y="542354"/>
                  <a:pt x="8774723" y="542354"/>
                </a:cubicBezTo>
                <a:cubicBezTo>
                  <a:pt x="8781019" y="542354"/>
                  <a:pt x="8788829" y="540674"/>
                  <a:pt x="8798213" y="537389"/>
                </a:cubicBezTo>
                <a:lnTo>
                  <a:pt x="8801483" y="526174"/>
                </a:lnTo>
                <a:cubicBezTo>
                  <a:pt x="8793264" y="530548"/>
                  <a:pt x="8786347" y="532773"/>
                  <a:pt x="8780731" y="532773"/>
                </a:cubicBezTo>
                <a:cubicBezTo>
                  <a:pt x="8775510" y="532773"/>
                  <a:pt x="8773058" y="530472"/>
                  <a:pt x="8773436" y="525932"/>
                </a:cubicBezTo>
                <a:cubicBezTo>
                  <a:pt x="8779793" y="525932"/>
                  <a:pt x="8785984" y="524115"/>
                  <a:pt x="8791932" y="520543"/>
                </a:cubicBezTo>
                <a:cubicBezTo>
                  <a:pt x="8798682" y="516411"/>
                  <a:pt x="8802360" y="511311"/>
                  <a:pt x="8802951" y="505226"/>
                </a:cubicBezTo>
                <a:cubicBezTo>
                  <a:pt x="8803223" y="502047"/>
                  <a:pt x="8802224" y="499565"/>
                  <a:pt x="8799939" y="497658"/>
                </a:cubicBezTo>
                <a:cubicBezTo>
                  <a:pt x="8797820" y="495933"/>
                  <a:pt x="8795171" y="495085"/>
                  <a:pt x="8792023" y="495085"/>
                </a:cubicBezTo>
                <a:close/>
                <a:moveTo>
                  <a:pt x="8640619" y="495085"/>
                </a:moveTo>
                <a:cubicBezTo>
                  <a:pt x="8632325" y="495085"/>
                  <a:pt x="8624726" y="498294"/>
                  <a:pt x="8617840" y="504742"/>
                </a:cubicBezTo>
                <a:cubicBezTo>
                  <a:pt x="8610998" y="511159"/>
                  <a:pt x="8607124" y="518682"/>
                  <a:pt x="8606306" y="527218"/>
                </a:cubicBezTo>
                <a:cubicBezTo>
                  <a:pt x="8605852" y="532137"/>
                  <a:pt x="8607426" y="535936"/>
                  <a:pt x="8611059" y="538691"/>
                </a:cubicBezTo>
                <a:cubicBezTo>
                  <a:pt x="8614192" y="541113"/>
                  <a:pt x="8618309" y="542354"/>
                  <a:pt x="8623304" y="542354"/>
                </a:cubicBezTo>
                <a:cubicBezTo>
                  <a:pt x="8629600" y="542354"/>
                  <a:pt x="8637440" y="540674"/>
                  <a:pt x="8646825" y="537389"/>
                </a:cubicBezTo>
                <a:lnTo>
                  <a:pt x="8650064" y="526174"/>
                </a:lnTo>
                <a:cubicBezTo>
                  <a:pt x="8641890" y="530548"/>
                  <a:pt x="8635019" y="532773"/>
                  <a:pt x="8629358" y="532773"/>
                </a:cubicBezTo>
                <a:cubicBezTo>
                  <a:pt x="8624136" y="532773"/>
                  <a:pt x="8621684" y="530472"/>
                  <a:pt x="8622047" y="525932"/>
                </a:cubicBezTo>
                <a:cubicBezTo>
                  <a:pt x="8628420" y="525932"/>
                  <a:pt x="8634595" y="524115"/>
                  <a:pt x="8640558" y="520543"/>
                </a:cubicBezTo>
                <a:cubicBezTo>
                  <a:pt x="8647294" y="516411"/>
                  <a:pt x="8650987" y="511311"/>
                  <a:pt x="8651547" y="505226"/>
                </a:cubicBezTo>
                <a:cubicBezTo>
                  <a:pt x="8651850" y="502047"/>
                  <a:pt x="8650866" y="499565"/>
                  <a:pt x="8648565" y="497658"/>
                </a:cubicBezTo>
                <a:cubicBezTo>
                  <a:pt x="8646431" y="495933"/>
                  <a:pt x="8643767" y="495085"/>
                  <a:pt x="8640619" y="495085"/>
                </a:cubicBezTo>
                <a:close/>
                <a:moveTo>
                  <a:pt x="8422815" y="495085"/>
                </a:moveTo>
                <a:cubicBezTo>
                  <a:pt x="8414521" y="495085"/>
                  <a:pt x="8406938" y="498294"/>
                  <a:pt x="8400036" y="504742"/>
                </a:cubicBezTo>
                <a:cubicBezTo>
                  <a:pt x="8393164" y="511159"/>
                  <a:pt x="8389320" y="518682"/>
                  <a:pt x="8388502" y="527218"/>
                </a:cubicBezTo>
                <a:cubicBezTo>
                  <a:pt x="8388048" y="532137"/>
                  <a:pt x="8389592" y="535936"/>
                  <a:pt x="8393210" y="538691"/>
                </a:cubicBezTo>
                <a:cubicBezTo>
                  <a:pt x="8396403" y="541113"/>
                  <a:pt x="8400520" y="542354"/>
                  <a:pt x="8405515" y="542354"/>
                </a:cubicBezTo>
                <a:cubicBezTo>
                  <a:pt x="8413703" y="542354"/>
                  <a:pt x="8421317" y="539054"/>
                  <a:pt x="8428219" y="532531"/>
                </a:cubicBezTo>
                <a:cubicBezTo>
                  <a:pt x="8435166" y="525992"/>
                  <a:pt x="8439041" y="518561"/>
                  <a:pt x="8439843" y="510175"/>
                </a:cubicBezTo>
                <a:cubicBezTo>
                  <a:pt x="8440327" y="505271"/>
                  <a:pt x="8438738" y="501472"/>
                  <a:pt x="8435151" y="498702"/>
                </a:cubicBezTo>
                <a:cubicBezTo>
                  <a:pt x="8431957" y="496266"/>
                  <a:pt x="8427855" y="495085"/>
                  <a:pt x="8422815" y="495085"/>
                </a:cubicBezTo>
                <a:close/>
                <a:moveTo>
                  <a:pt x="8264011" y="495085"/>
                </a:moveTo>
                <a:cubicBezTo>
                  <a:pt x="8255701" y="495085"/>
                  <a:pt x="8248103" y="498294"/>
                  <a:pt x="8241216" y="504742"/>
                </a:cubicBezTo>
                <a:cubicBezTo>
                  <a:pt x="8234360" y="511159"/>
                  <a:pt x="8230500" y="518682"/>
                  <a:pt x="8229668" y="527218"/>
                </a:cubicBezTo>
                <a:cubicBezTo>
                  <a:pt x="8229199" y="532137"/>
                  <a:pt x="8230773" y="535936"/>
                  <a:pt x="8234405" y="538691"/>
                </a:cubicBezTo>
                <a:cubicBezTo>
                  <a:pt x="8237569" y="541113"/>
                  <a:pt x="8241640" y="542354"/>
                  <a:pt x="8246696" y="542354"/>
                </a:cubicBezTo>
                <a:cubicBezTo>
                  <a:pt x="8252977" y="542354"/>
                  <a:pt x="8260817" y="540674"/>
                  <a:pt x="8270186" y="537389"/>
                </a:cubicBezTo>
                <a:lnTo>
                  <a:pt x="8273456" y="526174"/>
                </a:lnTo>
                <a:cubicBezTo>
                  <a:pt x="8265267" y="530548"/>
                  <a:pt x="8258350" y="532773"/>
                  <a:pt x="8252750" y="532773"/>
                </a:cubicBezTo>
                <a:cubicBezTo>
                  <a:pt x="8247513" y="532773"/>
                  <a:pt x="8245076" y="530472"/>
                  <a:pt x="8245454" y="525932"/>
                </a:cubicBezTo>
                <a:cubicBezTo>
                  <a:pt x="8251811" y="525932"/>
                  <a:pt x="8257987" y="524115"/>
                  <a:pt x="8263950" y="520543"/>
                </a:cubicBezTo>
                <a:cubicBezTo>
                  <a:pt x="8270701" y="516411"/>
                  <a:pt x="8274364" y="511311"/>
                  <a:pt x="8274954" y="505226"/>
                </a:cubicBezTo>
                <a:cubicBezTo>
                  <a:pt x="8275257" y="502047"/>
                  <a:pt x="8274258" y="499565"/>
                  <a:pt x="8271957" y="497658"/>
                </a:cubicBezTo>
                <a:cubicBezTo>
                  <a:pt x="8269823" y="495933"/>
                  <a:pt x="8267189" y="495085"/>
                  <a:pt x="8264011" y="495085"/>
                </a:cubicBezTo>
                <a:close/>
                <a:moveTo>
                  <a:pt x="8966946" y="495070"/>
                </a:moveTo>
                <a:cubicBezTo>
                  <a:pt x="8962814" y="495070"/>
                  <a:pt x="8958395" y="497431"/>
                  <a:pt x="8953793" y="502214"/>
                </a:cubicBezTo>
                <a:cubicBezTo>
                  <a:pt x="8950191" y="505968"/>
                  <a:pt x="8947088" y="510251"/>
                  <a:pt x="8944515" y="515201"/>
                </a:cubicBezTo>
                <a:lnTo>
                  <a:pt x="8943516" y="515201"/>
                </a:lnTo>
                <a:lnTo>
                  <a:pt x="8950267" y="495236"/>
                </a:lnTo>
                <a:lnTo>
                  <a:pt x="8934798" y="495236"/>
                </a:lnTo>
                <a:lnTo>
                  <a:pt x="8921433" y="541280"/>
                </a:lnTo>
                <a:lnTo>
                  <a:pt x="8937068" y="541280"/>
                </a:lnTo>
                <a:lnTo>
                  <a:pt x="8941140" y="527188"/>
                </a:lnTo>
                <a:cubicBezTo>
                  <a:pt x="8941972" y="524373"/>
                  <a:pt x="8944682" y="520665"/>
                  <a:pt x="8949298" y="516094"/>
                </a:cubicBezTo>
                <a:cubicBezTo>
                  <a:pt x="8954141" y="511296"/>
                  <a:pt x="8957910" y="508904"/>
                  <a:pt x="8960650" y="508904"/>
                </a:cubicBezTo>
                <a:cubicBezTo>
                  <a:pt x="8961846" y="508904"/>
                  <a:pt x="8964237" y="509298"/>
                  <a:pt x="8965463" y="509979"/>
                </a:cubicBezTo>
                <a:lnTo>
                  <a:pt x="8970776" y="496054"/>
                </a:lnTo>
                <a:cubicBezTo>
                  <a:pt x="8969777" y="495373"/>
                  <a:pt x="8968460" y="495070"/>
                  <a:pt x="8966946" y="495070"/>
                </a:cubicBezTo>
                <a:close/>
                <a:moveTo>
                  <a:pt x="8486355" y="495070"/>
                </a:moveTo>
                <a:cubicBezTo>
                  <a:pt x="8482254" y="495070"/>
                  <a:pt x="8477864" y="497431"/>
                  <a:pt x="8473202" y="502214"/>
                </a:cubicBezTo>
                <a:cubicBezTo>
                  <a:pt x="8469630" y="505968"/>
                  <a:pt x="8466497" y="510251"/>
                  <a:pt x="8463894" y="515201"/>
                </a:cubicBezTo>
                <a:lnTo>
                  <a:pt x="8462925" y="515201"/>
                </a:lnTo>
                <a:lnTo>
                  <a:pt x="8469782" y="495176"/>
                </a:lnTo>
                <a:lnTo>
                  <a:pt x="8454298" y="495176"/>
                </a:lnTo>
                <a:lnTo>
                  <a:pt x="8440827" y="541280"/>
                </a:lnTo>
                <a:lnTo>
                  <a:pt x="8456462" y="541280"/>
                </a:lnTo>
                <a:lnTo>
                  <a:pt x="8460549" y="527188"/>
                </a:lnTo>
                <a:cubicBezTo>
                  <a:pt x="8461351" y="524373"/>
                  <a:pt x="8464091" y="520665"/>
                  <a:pt x="8468707" y="516094"/>
                </a:cubicBezTo>
                <a:cubicBezTo>
                  <a:pt x="8473581" y="511296"/>
                  <a:pt x="8477365" y="508904"/>
                  <a:pt x="8480059" y="508904"/>
                </a:cubicBezTo>
                <a:cubicBezTo>
                  <a:pt x="8481270" y="508904"/>
                  <a:pt x="8484176" y="508844"/>
                  <a:pt x="8485190" y="509949"/>
                </a:cubicBezTo>
                <a:lnTo>
                  <a:pt x="8489610" y="495570"/>
                </a:lnTo>
                <a:cubicBezTo>
                  <a:pt x="8488626" y="494934"/>
                  <a:pt x="8487884" y="495070"/>
                  <a:pt x="8486355" y="495070"/>
                </a:cubicBezTo>
                <a:close/>
                <a:moveTo>
                  <a:pt x="8218467" y="495040"/>
                </a:moveTo>
                <a:cubicBezTo>
                  <a:pt x="8213806" y="494964"/>
                  <a:pt x="8207978" y="495252"/>
                  <a:pt x="8207978" y="495252"/>
                </a:cubicBezTo>
                <a:cubicBezTo>
                  <a:pt x="8200486" y="495252"/>
                  <a:pt x="8193297" y="499020"/>
                  <a:pt x="8186425" y="506573"/>
                </a:cubicBezTo>
                <a:cubicBezTo>
                  <a:pt x="8179841" y="513793"/>
                  <a:pt x="8176178" y="521346"/>
                  <a:pt x="8175406" y="529171"/>
                </a:cubicBezTo>
                <a:cubicBezTo>
                  <a:pt x="8175103" y="532486"/>
                  <a:pt x="8175724" y="535210"/>
                  <a:pt x="8177298" y="537390"/>
                </a:cubicBezTo>
                <a:cubicBezTo>
                  <a:pt x="8178993" y="539751"/>
                  <a:pt x="8181415" y="540946"/>
                  <a:pt x="8184578" y="540946"/>
                </a:cubicBezTo>
                <a:cubicBezTo>
                  <a:pt x="8192192" y="540946"/>
                  <a:pt x="8199275" y="534711"/>
                  <a:pt x="8205935" y="522284"/>
                </a:cubicBezTo>
                <a:lnTo>
                  <a:pt x="8207812" y="522284"/>
                </a:lnTo>
                <a:cubicBezTo>
                  <a:pt x="8206722" y="525826"/>
                  <a:pt x="8205647" y="529368"/>
                  <a:pt x="8204543" y="532894"/>
                </a:cubicBezTo>
                <a:cubicBezTo>
                  <a:pt x="8202938" y="537904"/>
                  <a:pt x="8201213" y="541673"/>
                  <a:pt x="8199412" y="544201"/>
                </a:cubicBezTo>
                <a:cubicBezTo>
                  <a:pt x="8196899" y="547682"/>
                  <a:pt x="8193902" y="549438"/>
                  <a:pt x="8190391" y="549438"/>
                </a:cubicBezTo>
                <a:cubicBezTo>
                  <a:pt x="8185139" y="549438"/>
                  <a:pt x="8178872" y="547591"/>
                  <a:pt x="8171592" y="543853"/>
                </a:cubicBezTo>
                <a:lnTo>
                  <a:pt x="8172788" y="557187"/>
                </a:lnTo>
                <a:cubicBezTo>
                  <a:pt x="8176647" y="558035"/>
                  <a:pt x="8181461" y="558443"/>
                  <a:pt x="8187197" y="558443"/>
                </a:cubicBezTo>
                <a:cubicBezTo>
                  <a:pt x="8203483" y="558443"/>
                  <a:pt x="8213503" y="551723"/>
                  <a:pt x="8217211" y="538313"/>
                </a:cubicBezTo>
                <a:lnTo>
                  <a:pt x="8229320" y="495055"/>
                </a:lnTo>
                <a:cubicBezTo>
                  <a:pt x="8226913" y="495040"/>
                  <a:pt x="8223250" y="495100"/>
                  <a:pt x="8218467" y="495040"/>
                </a:cubicBezTo>
                <a:close/>
                <a:moveTo>
                  <a:pt x="8164538" y="495040"/>
                </a:moveTo>
                <a:cubicBezTo>
                  <a:pt x="8160437" y="495040"/>
                  <a:pt x="8156047" y="497431"/>
                  <a:pt x="8151370" y="502214"/>
                </a:cubicBezTo>
                <a:cubicBezTo>
                  <a:pt x="8147768" y="505907"/>
                  <a:pt x="8144711" y="510282"/>
                  <a:pt x="8142107" y="515216"/>
                </a:cubicBezTo>
                <a:lnTo>
                  <a:pt x="8141108" y="515216"/>
                </a:lnTo>
                <a:lnTo>
                  <a:pt x="8147874" y="495070"/>
                </a:lnTo>
                <a:lnTo>
                  <a:pt x="8132420" y="495070"/>
                </a:lnTo>
                <a:lnTo>
                  <a:pt x="8119010" y="541280"/>
                </a:lnTo>
                <a:lnTo>
                  <a:pt x="8134676" y="541280"/>
                </a:lnTo>
                <a:lnTo>
                  <a:pt x="8138747" y="527204"/>
                </a:lnTo>
                <a:cubicBezTo>
                  <a:pt x="8139231" y="525584"/>
                  <a:pt x="8141547" y="522375"/>
                  <a:pt x="8145694" y="517638"/>
                </a:cubicBezTo>
                <a:cubicBezTo>
                  <a:pt x="8149872" y="512900"/>
                  <a:pt x="8153338" y="509691"/>
                  <a:pt x="8154428" y="509313"/>
                </a:cubicBezTo>
                <a:cubicBezTo>
                  <a:pt x="8155548" y="508904"/>
                  <a:pt x="8155184" y="510600"/>
                  <a:pt x="8155184" y="510600"/>
                </a:cubicBezTo>
                <a:cubicBezTo>
                  <a:pt x="8154534" y="515958"/>
                  <a:pt x="8146421" y="541280"/>
                  <a:pt x="8146421" y="541280"/>
                </a:cubicBezTo>
                <a:lnTo>
                  <a:pt x="8161950" y="541310"/>
                </a:lnTo>
                <a:lnTo>
                  <a:pt x="8171652" y="507028"/>
                </a:lnTo>
                <a:cubicBezTo>
                  <a:pt x="8173120" y="501503"/>
                  <a:pt x="8171637" y="499021"/>
                  <a:pt x="8170668" y="497764"/>
                </a:cubicBezTo>
                <a:cubicBezTo>
                  <a:pt x="8169200" y="495933"/>
                  <a:pt x="8167142" y="495040"/>
                  <a:pt x="8164538" y="495040"/>
                </a:cubicBezTo>
                <a:close/>
                <a:moveTo>
                  <a:pt x="8121039" y="494979"/>
                </a:moveTo>
                <a:cubicBezTo>
                  <a:pt x="8118526" y="494994"/>
                  <a:pt x="8115363" y="495176"/>
                  <a:pt x="8110262" y="495070"/>
                </a:cubicBezTo>
                <a:cubicBezTo>
                  <a:pt x="8105404" y="494964"/>
                  <a:pt x="8101166" y="495236"/>
                  <a:pt x="8098774" y="495236"/>
                </a:cubicBezTo>
                <a:cubicBezTo>
                  <a:pt x="8091358" y="495236"/>
                  <a:pt x="8084153" y="499293"/>
                  <a:pt x="8077190" y="507360"/>
                </a:cubicBezTo>
                <a:cubicBezTo>
                  <a:pt x="8070561" y="514988"/>
                  <a:pt x="8066898" y="522662"/>
                  <a:pt x="8066172" y="530412"/>
                </a:cubicBezTo>
                <a:cubicBezTo>
                  <a:pt x="8065854" y="533530"/>
                  <a:pt x="8066489" y="536254"/>
                  <a:pt x="8068048" y="538600"/>
                </a:cubicBezTo>
                <a:cubicBezTo>
                  <a:pt x="8069744" y="541067"/>
                  <a:pt x="8072059" y="542324"/>
                  <a:pt x="8075041" y="542324"/>
                </a:cubicBezTo>
                <a:cubicBezTo>
                  <a:pt x="8079158" y="542324"/>
                  <a:pt x="8083547" y="539917"/>
                  <a:pt x="8088194" y="535164"/>
                </a:cubicBezTo>
                <a:cubicBezTo>
                  <a:pt x="8091827" y="531411"/>
                  <a:pt x="8094930" y="527082"/>
                  <a:pt x="8097472" y="522193"/>
                </a:cubicBezTo>
                <a:lnTo>
                  <a:pt x="8098471" y="522193"/>
                </a:lnTo>
                <a:lnTo>
                  <a:pt x="8092008" y="541264"/>
                </a:lnTo>
                <a:lnTo>
                  <a:pt x="8107538" y="541264"/>
                </a:lnTo>
                <a:close/>
                <a:moveTo>
                  <a:pt x="8310009" y="494873"/>
                </a:moveTo>
                <a:cubicBezTo>
                  <a:pt x="8304666" y="494873"/>
                  <a:pt x="8300155" y="495812"/>
                  <a:pt x="8296387" y="497749"/>
                </a:cubicBezTo>
                <a:cubicBezTo>
                  <a:pt x="8291543" y="500171"/>
                  <a:pt x="8288894" y="503894"/>
                  <a:pt x="8288410" y="508874"/>
                </a:cubicBezTo>
                <a:cubicBezTo>
                  <a:pt x="8288153" y="511598"/>
                  <a:pt x="8288970" y="514293"/>
                  <a:pt x="8290923" y="516896"/>
                </a:cubicBezTo>
                <a:cubicBezTo>
                  <a:pt x="8292724" y="518924"/>
                  <a:pt x="8294570" y="520952"/>
                  <a:pt x="8296387" y="522920"/>
                </a:cubicBezTo>
                <a:cubicBezTo>
                  <a:pt x="8298324" y="525145"/>
                  <a:pt x="8299202" y="527097"/>
                  <a:pt x="8299050" y="528747"/>
                </a:cubicBezTo>
                <a:cubicBezTo>
                  <a:pt x="8298929" y="530034"/>
                  <a:pt x="8298339" y="531033"/>
                  <a:pt x="8297280" y="531820"/>
                </a:cubicBezTo>
                <a:cubicBezTo>
                  <a:pt x="8296220" y="532622"/>
                  <a:pt x="8295039" y="533031"/>
                  <a:pt x="8293768" y="533031"/>
                </a:cubicBezTo>
                <a:cubicBezTo>
                  <a:pt x="8290468" y="533031"/>
                  <a:pt x="8285958" y="531714"/>
                  <a:pt x="8280206" y="529035"/>
                </a:cubicBezTo>
                <a:lnTo>
                  <a:pt x="8277149" y="539630"/>
                </a:lnTo>
                <a:cubicBezTo>
                  <a:pt x="8283385" y="541280"/>
                  <a:pt x="8288652" y="542097"/>
                  <a:pt x="8292936" y="542097"/>
                </a:cubicBezTo>
                <a:cubicBezTo>
                  <a:pt x="8298460" y="542097"/>
                  <a:pt x="8303152" y="541022"/>
                  <a:pt x="8306997" y="538903"/>
                </a:cubicBezTo>
                <a:cubicBezTo>
                  <a:pt x="8311719" y="536270"/>
                  <a:pt x="8314353" y="532380"/>
                  <a:pt x="8314837" y="527097"/>
                </a:cubicBezTo>
                <a:cubicBezTo>
                  <a:pt x="8315125" y="524328"/>
                  <a:pt x="8314217" y="521618"/>
                  <a:pt x="8312143" y="518970"/>
                </a:cubicBezTo>
                <a:cubicBezTo>
                  <a:pt x="8311598" y="518304"/>
                  <a:pt x="8309600" y="516366"/>
                  <a:pt x="8306179" y="513097"/>
                </a:cubicBezTo>
                <a:cubicBezTo>
                  <a:pt x="8304060" y="511008"/>
                  <a:pt x="8303061" y="509343"/>
                  <a:pt x="8303183" y="508057"/>
                </a:cubicBezTo>
                <a:cubicBezTo>
                  <a:pt x="8303440" y="505302"/>
                  <a:pt x="8305650" y="503894"/>
                  <a:pt x="8309721" y="503894"/>
                </a:cubicBezTo>
                <a:cubicBezTo>
                  <a:pt x="8312521" y="503894"/>
                  <a:pt x="8315730" y="504621"/>
                  <a:pt x="8319348" y="505968"/>
                </a:cubicBezTo>
                <a:lnTo>
                  <a:pt x="8322117" y="496236"/>
                </a:lnTo>
                <a:cubicBezTo>
                  <a:pt x="8314822" y="495297"/>
                  <a:pt x="8310781" y="494858"/>
                  <a:pt x="8310009" y="494873"/>
                </a:cubicBezTo>
                <a:close/>
                <a:moveTo>
                  <a:pt x="8870486" y="486609"/>
                </a:moveTo>
                <a:lnTo>
                  <a:pt x="8854185" y="488940"/>
                </a:lnTo>
                <a:cubicBezTo>
                  <a:pt x="8854185" y="488940"/>
                  <a:pt x="8846557" y="514141"/>
                  <a:pt x="8845134" y="518697"/>
                </a:cubicBezTo>
                <a:cubicBezTo>
                  <a:pt x="8843348" y="524373"/>
                  <a:pt x="8842258" y="529065"/>
                  <a:pt x="8841910" y="532713"/>
                </a:cubicBezTo>
                <a:cubicBezTo>
                  <a:pt x="8841577" y="535936"/>
                  <a:pt x="8842485" y="538434"/>
                  <a:pt x="8844665" y="540084"/>
                </a:cubicBezTo>
                <a:cubicBezTo>
                  <a:pt x="8846587" y="541582"/>
                  <a:pt x="8849160" y="542324"/>
                  <a:pt x="8852475" y="542324"/>
                </a:cubicBezTo>
                <a:cubicBezTo>
                  <a:pt x="8855335" y="542324"/>
                  <a:pt x="8859240" y="541643"/>
                  <a:pt x="8864265" y="540296"/>
                </a:cubicBezTo>
                <a:lnTo>
                  <a:pt x="8867081" y="530427"/>
                </a:lnTo>
                <a:cubicBezTo>
                  <a:pt x="8865143" y="531683"/>
                  <a:pt x="8863494" y="532304"/>
                  <a:pt x="8862071" y="532304"/>
                </a:cubicBezTo>
                <a:cubicBezTo>
                  <a:pt x="8859694" y="532304"/>
                  <a:pt x="8858650" y="530821"/>
                  <a:pt x="8858907" y="527884"/>
                </a:cubicBezTo>
                <a:cubicBezTo>
                  <a:pt x="8859210" y="524797"/>
                  <a:pt x="8860073" y="520967"/>
                  <a:pt x="8861511" y="516381"/>
                </a:cubicBezTo>
                <a:cubicBezTo>
                  <a:pt x="8862706" y="512627"/>
                  <a:pt x="8864084" y="507966"/>
                  <a:pt x="8865325" y="504197"/>
                </a:cubicBezTo>
                <a:lnTo>
                  <a:pt x="8872847" y="504197"/>
                </a:lnTo>
                <a:lnTo>
                  <a:pt x="8875511" y="495236"/>
                </a:lnTo>
                <a:lnTo>
                  <a:pt x="8875511" y="495206"/>
                </a:lnTo>
                <a:lnTo>
                  <a:pt x="8867974" y="495206"/>
                </a:lnTo>
                <a:close/>
                <a:moveTo>
                  <a:pt x="8837293" y="486609"/>
                </a:moveTo>
                <a:lnTo>
                  <a:pt x="8820992" y="488940"/>
                </a:lnTo>
                <a:cubicBezTo>
                  <a:pt x="8820992" y="488940"/>
                  <a:pt x="8813378" y="514141"/>
                  <a:pt x="8811925" y="518697"/>
                </a:cubicBezTo>
                <a:cubicBezTo>
                  <a:pt x="8810124" y="524373"/>
                  <a:pt x="8809065" y="529065"/>
                  <a:pt x="8808701" y="532713"/>
                </a:cubicBezTo>
                <a:cubicBezTo>
                  <a:pt x="8808399" y="535936"/>
                  <a:pt x="8809337" y="538434"/>
                  <a:pt x="8811471" y="540084"/>
                </a:cubicBezTo>
                <a:cubicBezTo>
                  <a:pt x="8813424" y="541582"/>
                  <a:pt x="8816012" y="542324"/>
                  <a:pt x="8819281" y="542324"/>
                </a:cubicBezTo>
                <a:cubicBezTo>
                  <a:pt x="8822142" y="542324"/>
                  <a:pt x="8826077" y="541643"/>
                  <a:pt x="8831057" y="540296"/>
                </a:cubicBezTo>
                <a:lnTo>
                  <a:pt x="8833887" y="530427"/>
                </a:lnTo>
                <a:cubicBezTo>
                  <a:pt x="8831965" y="531683"/>
                  <a:pt x="8830315" y="532304"/>
                  <a:pt x="8828923" y="532304"/>
                </a:cubicBezTo>
                <a:cubicBezTo>
                  <a:pt x="8826531" y="532304"/>
                  <a:pt x="8825472" y="530821"/>
                  <a:pt x="8825744" y="527884"/>
                </a:cubicBezTo>
                <a:cubicBezTo>
                  <a:pt x="8826047" y="524797"/>
                  <a:pt x="8826895" y="520967"/>
                  <a:pt x="8828317" y="516381"/>
                </a:cubicBezTo>
                <a:cubicBezTo>
                  <a:pt x="8829528" y="512627"/>
                  <a:pt x="8830784" y="507966"/>
                  <a:pt x="8831995" y="504197"/>
                </a:cubicBezTo>
                <a:lnTo>
                  <a:pt x="8839548" y="504197"/>
                </a:lnTo>
                <a:lnTo>
                  <a:pt x="8842212" y="495236"/>
                </a:lnTo>
                <a:lnTo>
                  <a:pt x="8842212" y="495206"/>
                </a:lnTo>
                <a:lnTo>
                  <a:pt x="8834659" y="495206"/>
                </a:lnTo>
                <a:close/>
                <a:moveTo>
                  <a:pt x="8546111" y="486609"/>
                </a:moveTo>
                <a:lnTo>
                  <a:pt x="8529810" y="488940"/>
                </a:lnTo>
                <a:cubicBezTo>
                  <a:pt x="8529810" y="488940"/>
                  <a:pt x="8522212" y="514141"/>
                  <a:pt x="8520729" y="518697"/>
                </a:cubicBezTo>
                <a:cubicBezTo>
                  <a:pt x="8518958" y="524373"/>
                  <a:pt x="8517868" y="529050"/>
                  <a:pt x="8517535" y="532713"/>
                </a:cubicBezTo>
                <a:cubicBezTo>
                  <a:pt x="8517217" y="535936"/>
                  <a:pt x="8518140" y="538434"/>
                  <a:pt x="8520320" y="540084"/>
                </a:cubicBezTo>
                <a:cubicBezTo>
                  <a:pt x="8522227" y="541582"/>
                  <a:pt x="8524815" y="542324"/>
                  <a:pt x="8528115" y="542324"/>
                </a:cubicBezTo>
                <a:cubicBezTo>
                  <a:pt x="8530945" y="542324"/>
                  <a:pt x="8534881" y="541643"/>
                  <a:pt x="8539860" y="540296"/>
                </a:cubicBezTo>
                <a:lnTo>
                  <a:pt x="8542691" y="530427"/>
                </a:lnTo>
                <a:cubicBezTo>
                  <a:pt x="8540784" y="531683"/>
                  <a:pt x="8539119" y="532304"/>
                  <a:pt x="8537696" y="532304"/>
                </a:cubicBezTo>
                <a:cubicBezTo>
                  <a:pt x="8535320" y="532304"/>
                  <a:pt x="8534260" y="530821"/>
                  <a:pt x="8534563" y="527884"/>
                </a:cubicBezTo>
                <a:cubicBezTo>
                  <a:pt x="8534835" y="524797"/>
                  <a:pt x="8535713" y="520967"/>
                  <a:pt x="8537106" y="516381"/>
                </a:cubicBezTo>
                <a:cubicBezTo>
                  <a:pt x="8538316" y="512627"/>
                  <a:pt x="8539512" y="508843"/>
                  <a:pt x="8540738" y="505044"/>
                </a:cubicBezTo>
                <a:lnTo>
                  <a:pt x="8548261" y="505044"/>
                </a:lnTo>
                <a:lnTo>
                  <a:pt x="8550909" y="496069"/>
                </a:lnTo>
                <a:lnTo>
                  <a:pt x="8550909" y="496039"/>
                </a:lnTo>
                <a:lnTo>
                  <a:pt x="8543357" y="496039"/>
                </a:lnTo>
                <a:close/>
                <a:moveTo>
                  <a:pt x="8028847" y="476907"/>
                </a:moveTo>
                <a:lnTo>
                  <a:pt x="8010215" y="541325"/>
                </a:lnTo>
                <a:lnTo>
                  <a:pt x="8025850" y="541325"/>
                </a:lnTo>
                <a:lnTo>
                  <a:pt x="8029937" y="527203"/>
                </a:lnTo>
                <a:cubicBezTo>
                  <a:pt x="8030391" y="525599"/>
                  <a:pt x="8032722" y="522390"/>
                  <a:pt x="8036899" y="517653"/>
                </a:cubicBezTo>
                <a:cubicBezTo>
                  <a:pt x="8041062" y="512900"/>
                  <a:pt x="8044331" y="509812"/>
                  <a:pt x="8045618" y="509313"/>
                </a:cubicBezTo>
                <a:cubicBezTo>
                  <a:pt x="8046919" y="508768"/>
                  <a:pt x="8046389" y="510599"/>
                  <a:pt x="8046389" y="510599"/>
                </a:cubicBezTo>
                <a:cubicBezTo>
                  <a:pt x="8045375" y="515382"/>
                  <a:pt x="8037580" y="541279"/>
                  <a:pt x="8037580" y="541279"/>
                </a:cubicBezTo>
                <a:lnTo>
                  <a:pt x="8037580" y="541310"/>
                </a:lnTo>
                <a:lnTo>
                  <a:pt x="8053125" y="541310"/>
                </a:lnTo>
                <a:lnTo>
                  <a:pt x="8062842" y="507042"/>
                </a:lnTo>
                <a:cubicBezTo>
                  <a:pt x="8064265" y="501518"/>
                  <a:pt x="8062812" y="499020"/>
                  <a:pt x="8061843" y="497779"/>
                </a:cubicBezTo>
                <a:cubicBezTo>
                  <a:pt x="8060405" y="495933"/>
                  <a:pt x="8058316" y="495025"/>
                  <a:pt x="8055698" y="495025"/>
                </a:cubicBezTo>
                <a:cubicBezTo>
                  <a:pt x="8051596" y="495025"/>
                  <a:pt x="8047237" y="497431"/>
                  <a:pt x="8042545" y="502214"/>
                </a:cubicBezTo>
                <a:cubicBezTo>
                  <a:pt x="8038943" y="505937"/>
                  <a:pt x="8035870" y="510297"/>
                  <a:pt x="8033267" y="515231"/>
                </a:cubicBezTo>
                <a:lnTo>
                  <a:pt x="8032268" y="515216"/>
                </a:lnTo>
                <a:cubicBezTo>
                  <a:pt x="8036839" y="502517"/>
                  <a:pt x="8040880" y="489772"/>
                  <a:pt x="8044392" y="476907"/>
                </a:cubicBezTo>
                <a:close/>
                <a:moveTo>
                  <a:pt x="8568633" y="476892"/>
                </a:moveTo>
                <a:lnTo>
                  <a:pt x="8550001" y="541295"/>
                </a:lnTo>
                <a:lnTo>
                  <a:pt x="8565636" y="541295"/>
                </a:lnTo>
                <a:lnTo>
                  <a:pt x="8569738" y="527203"/>
                </a:lnTo>
                <a:cubicBezTo>
                  <a:pt x="8570207" y="525584"/>
                  <a:pt x="8572508" y="522375"/>
                  <a:pt x="8576685" y="517637"/>
                </a:cubicBezTo>
                <a:cubicBezTo>
                  <a:pt x="8580878" y="512900"/>
                  <a:pt x="8584117" y="509797"/>
                  <a:pt x="8585419" y="509298"/>
                </a:cubicBezTo>
                <a:cubicBezTo>
                  <a:pt x="8586751" y="508768"/>
                  <a:pt x="8586175" y="510584"/>
                  <a:pt x="8586175" y="510584"/>
                </a:cubicBezTo>
                <a:cubicBezTo>
                  <a:pt x="8585192" y="515367"/>
                  <a:pt x="8577397" y="541280"/>
                  <a:pt x="8577397" y="541280"/>
                </a:cubicBezTo>
                <a:lnTo>
                  <a:pt x="8592926" y="541280"/>
                </a:lnTo>
                <a:lnTo>
                  <a:pt x="8602658" y="506997"/>
                </a:lnTo>
                <a:cubicBezTo>
                  <a:pt x="8604081" y="501503"/>
                  <a:pt x="8602628" y="499005"/>
                  <a:pt x="8601659" y="497749"/>
                </a:cubicBezTo>
                <a:cubicBezTo>
                  <a:pt x="8600176" y="495918"/>
                  <a:pt x="8598118" y="495010"/>
                  <a:pt x="8595514" y="495010"/>
                </a:cubicBezTo>
                <a:cubicBezTo>
                  <a:pt x="8591412" y="495010"/>
                  <a:pt x="8587023" y="497416"/>
                  <a:pt x="8582346" y="502184"/>
                </a:cubicBezTo>
                <a:cubicBezTo>
                  <a:pt x="8578729" y="505907"/>
                  <a:pt x="8575671" y="510266"/>
                  <a:pt x="8573068" y="515216"/>
                </a:cubicBezTo>
                <a:lnTo>
                  <a:pt x="8572054" y="515216"/>
                </a:lnTo>
                <a:cubicBezTo>
                  <a:pt x="8576640" y="502502"/>
                  <a:pt x="8580696" y="489727"/>
                  <a:pt x="8584178" y="476892"/>
                </a:cubicBezTo>
                <a:close/>
                <a:moveTo>
                  <a:pt x="8390062" y="475954"/>
                </a:moveTo>
                <a:cubicBezTo>
                  <a:pt x="8383902" y="475954"/>
                  <a:pt x="8378483" y="477785"/>
                  <a:pt x="8373791" y="481433"/>
                </a:cubicBezTo>
                <a:cubicBezTo>
                  <a:pt x="8369280" y="484990"/>
                  <a:pt x="8365920" y="489879"/>
                  <a:pt x="8363756" y="496054"/>
                </a:cubicBezTo>
                <a:lnTo>
                  <a:pt x="8347606" y="551557"/>
                </a:lnTo>
                <a:lnTo>
                  <a:pt x="8363362" y="551557"/>
                </a:lnTo>
                <a:lnTo>
                  <a:pt x="8376848" y="505045"/>
                </a:lnTo>
                <a:lnTo>
                  <a:pt x="8388170" y="505045"/>
                </a:lnTo>
                <a:lnTo>
                  <a:pt x="8390864" y="496054"/>
                </a:lnTo>
                <a:lnTo>
                  <a:pt x="8379346" y="496054"/>
                </a:lnTo>
                <a:cubicBezTo>
                  <a:pt x="8380435" y="492058"/>
                  <a:pt x="8381283" y="489531"/>
                  <a:pt x="8381949" y="488411"/>
                </a:cubicBezTo>
                <a:cubicBezTo>
                  <a:pt x="8383372" y="486080"/>
                  <a:pt x="8385551" y="484914"/>
                  <a:pt x="8388518" y="484914"/>
                </a:cubicBezTo>
                <a:cubicBezTo>
                  <a:pt x="8391560" y="484914"/>
                  <a:pt x="8394875" y="485792"/>
                  <a:pt x="8398462" y="487487"/>
                </a:cubicBezTo>
                <a:lnTo>
                  <a:pt x="8401172" y="477891"/>
                </a:lnTo>
                <a:cubicBezTo>
                  <a:pt x="8397736" y="476635"/>
                  <a:pt x="8394043" y="475969"/>
                  <a:pt x="8390062" y="475954"/>
                </a:cubicBezTo>
                <a:close/>
                <a:moveTo>
                  <a:pt x="8730072" y="475302"/>
                </a:moveTo>
                <a:cubicBezTo>
                  <a:pt x="8734810" y="475302"/>
                  <a:pt x="8740970" y="475893"/>
                  <a:pt x="8740410" y="481765"/>
                </a:cubicBezTo>
                <a:cubicBezTo>
                  <a:pt x="8739365" y="492633"/>
                  <a:pt x="8728846" y="496523"/>
                  <a:pt x="8724729" y="496523"/>
                </a:cubicBezTo>
                <a:lnTo>
                  <a:pt x="8718569" y="496523"/>
                </a:lnTo>
                <a:lnTo>
                  <a:pt x="8724638" y="476150"/>
                </a:lnTo>
                <a:cubicBezTo>
                  <a:pt x="8726182" y="475666"/>
                  <a:pt x="8728316" y="475302"/>
                  <a:pt x="8730072" y="475302"/>
                </a:cubicBezTo>
                <a:close/>
                <a:moveTo>
                  <a:pt x="8708322" y="465237"/>
                </a:moveTo>
                <a:lnTo>
                  <a:pt x="8685694" y="541991"/>
                </a:lnTo>
                <a:lnTo>
                  <a:pt x="8723291" y="541991"/>
                </a:lnTo>
                <a:cubicBezTo>
                  <a:pt x="8731964" y="541991"/>
                  <a:pt x="8749718" y="536678"/>
                  <a:pt x="8751308" y="520210"/>
                </a:cubicBezTo>
                <a:cubicBezTo>
                  <a:pt x="8752261" y="510221"/>
                  <a:pt x="8743861" y="504802"/>
                  <a:pt x="8735218" y="502471"/>
                </a:cubicBezTo>
                <a:lnTo>
                  <a:pt x="8735233" y="502244"/>
                </a:lnTo>
                <a:cubicBezTo>
                  <a:pt x="8746010" y="499610"/>
                  <a:pt x="8758134" y="491467"/>
                  <a:pt x="8759224" y="479979"/>
                </a:cubicBezTo>
                <a:cubicBezTo>
                  <a:pt x="8760646" y="465101"/>
                  <a:pt x="8743619" y="465237"/>
                  <a:pt x="8732615" y="465237"/>
                </a:cubicBezTo>
                <a:close/>
                <a:moveTo>
                  <a:pt x="7995972" y="464995"/>
                </a:moveTo>
                <a:cubicBezTo>
                  <a:pt x="7959631" y="464995"/>
                  <a:pt x="7937397" y="494934"/>
                  <a:pt x="7935338" y="516547"/>
                </a:cubicBezTo>
                <a:cubicBezTo>
                  <a:pt x="7933597" y="534620"/>
                  <a:pt x="7944919" y="545396"/>
                  <a:pt x="7965579" y="545396"/>
                </a:cubicBezTo>
                <a:cubicBezTo>
                  <a:pt x="7977128" y="545396"/>
                  <a:pt x="7988207" y="543474"/>
                  <a:pt x="7998530" y="541310"/>
                </a:cubicBezTo>
                <a:cubicBezTo>
                  <a:pt x="7998923" y="539978"/>
                  <a:pt x="8001088" y="532894"/>
                  <a:pt x="8002011" y="529882"/>
                </a:cubicBezTo>
                <a:cubicBezTo>
                  <a:pt x="8001103" y="530109"/>
                  <a:pt x="8000180" y="530366"/>
                  <a:pt x="8000180" y="530366"/>
                </a:cubicBezTo>
                <a:cubicBezTo>
                  <a:pt x="7992218" y="532591"/>
                  <a:pt x="7983243" y="535104"/>
                  <a:pt x="7975645" y="535104"/>
                </a:cubicBezTo>
                <a:cubicBezTo>
                  <a:pt x="7963112" y="535104"/>
                  <a:pt x="7955484" y="526643"/>
                  <a:pt x="7956695" y="514035"/>
                </a:cubicBezTo>
                <a:cubicBezTo>
                  <a:pt x="7958481" y="495282"/>
                  <a:pt x="7973586" y="475287"/>
                  <a:pt x="7993202" y="475287"/>
                </a:cubicBezTo>
                <a:cubicBezTo>
                  <a:pt x="8000543" y="475287"/>
                  <a:pt x="8008338" y="476998"/>
                  <a:pt x="8016375" y="480297"/>
                </a:cubicBezTo>
                <a:cubicBezTo>
                  <a:pt x="8016980" y="478239"/>
                  <a:pt x="8019357" y="470323"/>
                  <a:pt x="8020038" y="468007"/>
                </a:cubicBezTo>
                <a:cubicBezTo>
                  <a:pt x="8012001" y="466054"/>
                  <a:pt x="8003918" y="464995"/>
                  <a:pt x="7995972" y="464995"/>
                </a:cubicBezTo>
                <a:close/>
                <a:moveTo>
                  <a:pt x="8711410" y="345953"/>
                </a:moveTo>
                <a:lnTo>
                  <a:pt x="8734991" y="345953"/>
                </a:lnTo>
                <a:cubicBezTo>
                  <a:pt x="8742953" y="345953"/>
                  <a:pt x="8748265" y="351508"/>
                  <a:pt x="8748265" y="359166"/>
                </a:cubicBezTo>
                <a:cubicBezTo>
                  <a:pt x="8748265" y="364509"/>
                  <a:pt x="8743573" y="372259"/>
                  <a:pt x="8735612" y="372259"/>
                </a:cubicBezTo>
                <a:lnTo>
                  <a:pt x="8711410" y="372259"/>
                </a:lnTo>
                <a:close/>
                <a:moveTo>
                  <a:pt x="8773239" y="329318"/>
                </a:moveTo>
                <a:lnTo>
                  <a:pt x="8773239" y="426081"/>
                </a:lnTo>
                <a:lnTo>
                  <a:pt x="8792734" y="426081"/>
                </a:lnTo>
                <a:lnTo>
                  <a:pt x="8792734" y="329318"/>
                </a:lnTo>
                <a:close/>
                <a:moveTo>
                  <a:pt x="8619808" y="329318"/>
                </a:moveTo>
                <a:lnTo>
                  <a:pt x="8619808" y="346073"/>
                </a:lnTo>
                <a:lnTo>
                  <a:pt x="8643465" y="346073"/>
                </a:lnTo>
                <a:lnTo>
                  <a:pt x="8643465" y="426066"/>
                </a:lnTo>
                <a:lnTo>
                  <a:pt x="8663354" y="426066"/>
                </a:lnTo>
                <a:lnTo>
                  <a:pt x="8663354" y="346073"/>
                </a:lnTo>
                <a:lnTo>
                  <a:pt x="8687011" y="346073"/>
                </a:lnTo>
                <a:lnTo>
                  <a:pt x="8687011" y="329318"/>
                </a:lnTo>
                <a:lnTo>
                  <a:pt x="8663354" y="329318"/>
                </a:lnTo>
                <a:lnTo>
                  <a:pt x="8643465" y="329318"/>
                </a:lnTo>
                <a:close/>
                <a:moveTo>
                  <a:pt x="8463243" y="329318"/>
                </a:moveTo>
                <a:lnTo>
                  <a:pt x="8463243" y="346073"/>
                </a:lnTo>
                <a:lnTo>
                  <a:pt x="8463243" y="409265"/>
                </a:lnTo>
                <a:lnTo>
                  <a:pt x="8463243" y="426066"/>
                </a:lnTo>
                <a:lnTo>
                  <a:pt x="8482844" y="426066"/>
                </a:lnTo>
                <a:lnTo>
                  <a:pt x="8536258" y="426066"/>
                </a:lnTo>
                <a:lnTo>
                  <a:pt x="8536258" y="409265"/>
                </a:lnTo>
                <a:lnTo>
                  <a:pt x="8482844" y="409265"/>
                </a:lnTo>
                <a:lnTo>
                  <a:pt x="8482844" y="383489"/>
                </a:lnTo>
                <a:lnTo>
                  <a:pt x="8529129" y="383489"/>
                </a:lnTo>
                <a:lnTo>
                  <a:pt x="8529129" y="366734"/>
                </a:lnTo>
                <a:lnTo>
                  <a:pt x="8482844" y="366734"/>
                </a:lnTo>
                <a:lnTo>
                  <a:pt x="8482844" y="346073"/>
                </a:lnTo>
                <a:lnTo>
                  <a:pt x="8534896" y="346073"/>
                </a:lnTo>
                <a:lnTo>
                  <a:pt x="8534896" y="329318"/>
                </a:lnTo>
                <a:lnTo>
                  <a:pt x="8482844" y="329318"/>
                </a:lnTo>
                <a:close/>
                <a:moveTo>
                  <a:pt x="8392453" y="329318"/>
                </a:moveTo>
                <a:lnTo>
                  <a:pt x="8392453" y="409265"/>
                </a:lnTo>
                <a:lnTo>
                  <a:pt x="8392453" y="426066"/>
                </a:lnTo>
                <a:lnTo>
                  <a:pt x="8412054" y="426066"/>
                </a:lnTo>
                <a:lnTo>
                  <a:pt x="8457658" y="426066"/>
                </a:lnTo>
                <a:lnTo>
                  <a:pt x="8457658" y="409265"/>
                </a:lnTo>
                <a:lnTo>
                  <a:pt x="8412054" y="409265"/>
                </a:lnTo>
                <a:lnTo>
                  <a:pt x="8412054" y="329318"/>
                </a:lnTo>
                <a:close/>
                <a:moveTo>
                  <a:pt x="8313142" y="329318"/>
                </a:moveTo>
                <a:lnTo>
                  <a:pt x="8313142" y="346073"/>
                </a:lnTo>
                <a:lnTo>
                  <a:pt x="8313142" y="409265"/>
                </a:lnTo>
                <a:lnTo>
                  <a:pt x="8313142" y="426066"/>
                </a:lnTo>
                <a:lnTo>
                  <a:pt x="8332758" y="426066"/>
                </a:lnTo>
                <a:lnTo>
                  <a:pt x="8386142" y="426066"/>
                </a:lnTo>
                <a:lnTo>
                  <a:pt x="8386142" y="409265"/>
                </a:lnTo>
                <a:lnTo>
                  <a:pt x="8332758" y="409265"/>
                </a:lnTo>
                <a:lnTo>
                  <a:pt x="8332758" y="383489"/>
                </a:lnTo>
                <a:lnTo>
                  <a:pt x="8378998" y="383489"/>
                </a:lnTo>
                <a:lnTo>
                  <a:pt x="8378998" y="366734"/>
                </a:lnTo>
                <a:lnTo>
                  <a:pt x="8332758" y="366734"/>
                </a:lnTo>
                <a:lnTo>
                  <a:pt x="8332758" y="346073"/>
                </a:lnTo>
                <a:lnTo>
                  <a:pt x="8384795" y="346073"/>
                </a:lnTo>
                <a:lnTo>
                  <a:pt x="8384795" y="329318"/>
                </a:lnTo>
                <a:lnTo>
                  <a:pt x="8332758" y="329318"/>
                </a:lnTo>
                <a:close/>
                <a:moveTo>
                  <a:pt x="8691824" y="329152"/>
                </a:moveTo>
                <a:lnTo>
                  <a:pt x="8691824" y="425915"/>
                </a:lnTo>
                <a:lnTo>
                  <a:pt x="8711425" y="425915"/>
                </a:lnTo>
                <a:lnTo>
                  <a:pt x="8711425" y="387788"/>
                </a:lnTo>
                <a:lnTo>
                  <a:pt x="8728044" y="387788"/>
                </a:lnTo>
                <a:cubicBezTo>
                  <a:pt x="8738094" y="387788"/>
                  <a:pt x="8743573" y="392980"/>
                  <a:pt x="8745238" y="399866"/>
                </a:cubicBezTo>
                <a:cubicBezTo>
                  <a:pt x="8747039" y="407510"/>
                  <a:pt x="8746585" y="418847"/>
                  <a:pt x="8748523" y="425900"/>
                </a:cubicBezTo>
                <a:lnTo>
                  <a:pt x="8768229" y="425900"/>
                </a:lnTo>
                <a:cubicBezTo>
                  <a:pt x="8766322" y="418498"/>
                  <a:pt x="8765202" y="408418"/>
                  <a:pt x="8764763" y="400472"/>
                </a:cubicBezTo>
                <a:cubicBezTo>
                  <a:pt x="8764037" y="387364"/>
                  <a:pt x="8757120" y="382173"/>
                  <a:pt x="8750248" y="379615"/>
                </a:cubicBezTo>
                <a:cubicBezTo>
                  <a:pt x="8758527" y="377102"/>
                  <a:pt x="8767442" y="369640"/>
                  <a:pt x="8767442" y="356230"/>
                </a:cubicBezTo>
                <a:cubicBezTo>
                  <a:pt x="8767442" y="338990"/>
                  <a:pt x="8755788" y="329152"/>
                  <a:pt x="8735975" y="329152"/>
                </a:cubicBezTo>
                <a:lnTo>
                  <a:pt x="8711425" y="329152"/>
                </a:lnTo>
                <a:lnTo>
                  <a:pt x="8691990" y="329152"/>
                </a:lnTo>
                <a:close/>
                <a:moveTo>
                  <a:pt x="8842016" y="326927"/>
                </a:moveTo>
                <a:cubicBezTo>
                  <a:pt x="8812425" y="326927"/>
                  <a:pt x="8797456" y="349585"/>
                  <a:pt x="8797456" y="377526"/>
                </a:cubicBezTo>
                <a:cubicBezTo>
                  <a:pt x="8797456" y="405467"/>
                  <a:pt x="8813031" y="428125"/>
                  <a:pt x="8842016" y="428125"/>
                </a:cubicBezTo>
                <a:cubicBezTo>
                  <a:pt x="8865234" y="428125"/>
                  <a:pt x="8880884" y="414609"/>
                  <a:pt x="8883775" y="393978"/>
                </a:cubicBezTo>
                <a:lnTo>
                  <a:pt x="8863342" y="393978"/>
                </a:lnTo>
                <a:cubicBezTo>
                  <a:pt x="8860708" y="403711"/>
                  <a:pt x="8854336" y="411097"/>
                  <a:pt x="8842576" y="411097"/>
                </a:cubicBezTo>
                <a:cubicBezTo>
                  <a:pt x="8826834" y="411097"/>
                  <a:pt x="8817632" y="395674"/>
                  <a:pt x="8817632" y="377269"/>
                </a:cubicBezTo>
                <a:cubicBezTo>
                  <a:pt x="8817632" y="358863"/>
                  <a:pt x="8826502" y="343395"/>
                  <a:pt x="8842576" y="343395"/>
                </a:cubicBezTo>
                <a:cubicBezTo>
                  <a:pt x="8854578" y="343395"/>
                  <a:pt x="8860693" y="350857"/>
                  <a:pt x="8863342" y="359968"/>
                </a:cubicBezTo>
                <a:lnTo>
                  <a:pt x="8883654" y="359968"/>
                </a:lnTo>
                <a:cubicBezTo>
                  <a:pt x="8880339" y="341003"/>
                  <a:pt x="8865506" y="326927"/>
                  <a:pt x="8842016" y="326927"/>
                </a:cubicBezTo>
                <a:close/>
                <a:moveTo>
                  <a:pt x="8579834" y="326927"/>
                </a:moveTo>
                <a:cubicBezTo>
                  <a:pt x="8550244" y="326927"/>
                  <a:pt x="8535244" y="349585"/>
                  <a:pt x="8535244" y="377526"/>
                </a:cubicBezTo>
                <a:cubicBezTo>
                  <a:pt x="8535244" y="405467"/>
                  <a:pt x="8550834" y="428125"/>
                  <a:pt x="8579834" y="428125"/>
                </a:cubicBezTo>
                <a:cubicBezTo>
                  <a:pt x="8603022" y="428125"/>
                  <a:pt x="8618687" y="414609"/>
                  <a:pt x="8621563" y="393978"/>
                </a:cubicBezTo>
                <a:lnTo>
                  <a:pt x="8601160" y="393978"/>
                </a:lnTo>
                <a:cubicBezTo>
                  <a:pt x="8598481" y="403711"/>
                  <a:pt x="8592109" y="411097"/>
                  <a:pt x="8580364" y="411097"/>
                </a:cubicBezTo>
                <a:cubicBezTo>
                  <a:pt x="8564607" y="411097"/>
                  <a:pt x="8555405" y="395674"/>
                  <a:pt x="8555405" y="377269"/>
                </a:cubicBezTo>
                <a:cubicBezTo>
                  <a:pt x="8555405" y="358863"/>
                  <a:pt x="8564305" y="343395"/>
                  <a:pt x="8580364" y="343395"/>
                </a:cubicBezTo>
                <a:cubicBezTo>
                  <a:pt x="8592321" y="343395"/>
                  <a:pt x="8598481" y="350857"/>
                  <a:pt x="8601160" y="359968"/>
                </a:cubicBezTo>
                <a:lnTo>
                  <a:pt x="8621427" y="359968"/>
                </a:lnTo>
                <a:cubicBezTo>
                  <a:pt x="8618112" y="341003"/>
                  <a:pt x="8603310" y="326927"/>
                  <a:pt x="8579834" y="326927"/>
                </a:cubicBezTo>
                <a:close/>
                <a:moveTo>
                  <a:pt x="8695033" y="270470"/>
                </a:moveTo>
                <a:lnTo>
                  <a:pt x="8717646" y="270470"/>
                </a:lnTo>
                <a:cubicBezTo>
                  <a:pt x="8725774" y="270470"/>
                  <a:pt x="8732691" y="275177"/>
                  <a:pt x="8732691" y="284546"/>
                </a:cubicBezTo>
                <a:cubicBezTo>
                  <a:pt x="8732691" y="292493"/>
                  <a:pt x="8726424" y="298532"/>
                  <a:pt x="8717888" y="298532"/>
                </a:cubicBezTo>
                <a:lnTo>
                  <a:pt x="8695033" y="298532"/>
                </a:lnTo>
                <a:close/>
                <a:moveTo>
                  <a:pt x="8695018" y="231783"/>
                </a:moveTo>
                <a:lnTo>
                  <a:pt x="8719311" y="231783"/>
                </a:lnTo>
                <a:cubicBezTo>
                  <a:pt x="8724653" y="231783"/>
                  <a:pt x="8730587" y="236732"/>
                  <a:pt x="8730587" y="243226"/>
                </a:cubicBezTo>
                <a:cubicBezTo>
                  <a:pt x="8730587" y="249023"/>
                  <a:pt x="8726424" y="255395"/>
                  <a:pt x="8718221" y="255395"/>
                </a:cubicBezTo>
                <a:lnTo>
                  <a:pt x="8695018" y="255395"/>
                </a:lnTo>
                <a:close/>
                <a:moveTo>
                  <a:pt x="8950115" y="216390"/>
                </a:moveTo>
                <a:lnTo>
                  <a:pt x="8950115" y="313138"/>
                </a:lnTo>
                <a:lnTo>
                  <a:pt x="8969625" y="313138"/>
                </a:lnTo>
                <a:lnTo>
                  <a:pt x="8969625" y="216390"/>
                </a:lnTo>
                <a:close/>
                <a:moveTo>
                  <a:pt x="8864962" y="216390"/>
                </a:moveTo>
                <a:lnTo>
                  <a:pt x="8864962" y="313138"/>
                </a:lnTo>
                <a:lnTo>
                  <a:pt x="8884154" y="313138"/>
                </a:lnTo>
                <a:lnTo>
                  <a:pt x="8884154" y="270909"/>
                </a:lnTo>
                <a:lnTo>
                  <a:pt x="8922887" y="270909"/>
                </a:lnTo>
                <a:lnTo>
                  <a:pt x="8922887" y="313138"/>
                </a:lnTo>
                <a:lnTo>
                  <a:pt x="8942079" y="313138"/>
                </a:lnTo>
                <a:lnTo>
                  <a:pt x="8942079" y="216390"/>
                </a:lnTo>
                <a:lnTo>
                  <a:pt x="8922887" y="216390"/>
                </a:lnTo>
                <a:lnTo>
                  <a:pt x="8922887" y="254139"/>
                </a:lnTo>
                <a:lnTo>
                  <a:pt x="8884154" y="254139"/>
                </a:lnTo>
                <a:lnTo>
                  <a:pt x="8884154" y="216390"/>
                </a:lnTo>
                <a:close/>
                <a:moveTo>
                  <a:pt x="8757346" y="216390"/>
                </a:moveTo>
                <a:lnTo>
                  <a:pt x="8757346" y="313138"/>
                </a:lnTo>
                <a:lnTo>
                  <a:pt x="8776856" y="313138"/>
                </a:lnTo>
                <a:lnTo>
                  <a:pt x="8776856" y="216390"/>
                </a:lnTo>
                <a:close/>
                <a:moveTo>
                  <a:pt x="8675659" y="216390"/>
                </a:moveTo>
                <a:lnTo>
                  <a:pt x="8675659" y="313138"/>
                </a:lnTo>
                <a:lnTo>
                  <a:pt x="8675750" y="313138"/>
                </a:lnTo>
                <a:lnTo>
                  <a:pt x="8695759" y="313138"/>
                </a:lnTo>
                <a:lnTo>
                  <a:pt x="8723700" y="313138"/>
                </a:lnTo>
                <a:cubicBezTo>
                  <a:pt x="8741923" y="313138"/>
                  <a:pt x="8752776" y="302240"/>
                  <a:pt x="8752776" y="287029"/>
                </a:cubicBezTo>
                <a:cubicBezTo>
                  <a:pt x="8752776" y="274723"/>
                  <a:pt x="8743831" y="264158"/>
                  <a:pt x="8734098" y="261706"/>
                </a:cubicBezTo>
                <a:cubicBezTo>
                  <a:pt x="8742604" y="259572"/>
                  <a:pt x="8749431" y="250854"/>
                  <a:pt x="8749431" y="240199"/>
                </a:cubicBezTo>
                <a:cubicBezTo>
                  <a:pt x="8749431" y="225926"/>
                  <a:pt x="8738896" y="216390"/>
                  <a:pt x="8719280" y="216390"/>
                </a:cubicBezTo>
                <a:lnTo>
                  <a:pt x="8695774" y="216390"/>
                </a:lnTo>
                <a:lnTo>
                  <a:pt x="8675750" y="216390"/>
                </a:lnTo>
                <a:close/>
                <a:moveTo>
                  <a:pt x="8592018" y="216390"/>
                </a:moveTo>
                <a:lnTo>
                  <a:pt x="8592018" y="282957"/>
                </a:lnTo>
                <a:cubicBezTo>
                  <a:pt x="8592018" y="306191"/>
                  <a:pt x="8606442" y="315862"/>
                  <a:pt x="8630175" y="315862"/>
                </a:cubicBezTo>
                <a:cubicBezTo>
                  <a:pt x="8654983" y="315862"/>
                  <a:pt x="8668756" y="304586"/>
                  <a:pt x="8668756" y="282957"/>
                </a:cubicBezTo>
                <a:lnTo>
                  <a:pt x="8668756" y="216390"/>
                </a:lnTo>
                <a:lnTo>
                  <a:pt x="8649277" y="216390"/>
                </a:lnTo>
                <a:lnTo>
                  <a:pt x="8649277" y="284713"/>
                </a:lnTo>
                <a:cubicBezTo>
                  <a:pt x="8649277" y="293038"/>
                  <a:pt x="8642269" y="299985"/>
                  <a:pt x="8630175" y="299985"/>
                </a:cubicBezTo>
                <a:cubicBezTo>
                  <a:pt x="8615494" y="299985"/>
                  <a:pt x="8611195" y="291781"/>
                  <a:pt x="8611195" y="284713"/>
                </a:cubicBezTo>
                <a:lnTo>
                  <a:pt x="8611195" y="216390"/>
                </a:lnTo>
                <a:close/>
                <a:moveTo>
                  <a:pt x="8442023" y="216390"/>
                </a:moveTo>
                <a:lnTo>
                  <a:pt x="8442023" y="233160"/>
                </a:lnTo>
                <a:lnTo>
                  <a:pt x="8465680" y="233160"/>
                </a:lnTo>
                <a:lnTo>
                  <a:pt x="8465680" y="313138"/>
                </a:lnTo>
                <a:lnTo>
                  <a:pt x="8485584" y="313138"/>
                </a:lnTo>
                <a:lnTo>
                  <a:pt x="8485584" y="233160"/>
                </a:lnTo>
                <a:lnTo>
                  <a:pt x="8509226" y="233160"/>
                </a:lnTo>
                <a:lnTo>
                  <a:pt x="8509226" y="216390"/>
                </a:lnTo>
                <a:lnTo>
                  <a:pt x="8485584" y="216390"/>
                </a:lnTo>
                <a:lnTo>
                  <a:pt x="8465680" y="216390"/>
                </a:lnTo>
                <a:close/>
                <a:moveTo>
                  <a:pt x="8417367" y="216390"/>
                </a:moveTo>
                <a:lnTo>
                  <a:pt x="8417367" y="313138"/>
                </a:lnTo>
                <a:lnTo>
                  <a:pt x="8436862" y="313138"/>
                </a:lnTo>
                <a:lnTo>
                  <a:pt x="8436862" y="216390"/>
                </a:lnTo>
                <a:close/>
                <a:moveTo>
                  <a:pt x="8313142" y="216390"/>
                </a:moveTo>
                <a:lnTo>
                  <a:pt x="8313142" y="313138"/>
                </a:lnTo>
                <a:lnTo>
                  <a:pt x="8331396" y="313138"/>
                </a:lnTo>
                <a:lnTo>
                  <a:pt x="8331396" y="241228"/>
                </a:lnTo>
                <a:lnTo>
                  <a:pt x="8351935" y="313138"/>
                </a:lnTo>
                <a:lnTo>
                  <a:pt x="8352767" y="313138"/>
                </a:lnTo>
                <a:lnTo>
                  <a:pt x="8369977" y="313138"/>
                </a:lnTo>
                <a:lnTo>
                  <a:pt x="8370779" y="313138"/>
                </a:lnTo>
                <a:lnTo>
                  <a:pt x="8391318" y="241228"/>
                </a:lnTo>
                <a:lnTo>
                  <a:pt x="8391318" y="313138"/>
                </a:lnTo>
                <a:lnTo>
                  <a:pt x="8409587" y="313138"/>
                </a:lnTo>
                <a:lnTo>
                  <a:pt x="8409587" y="216390"/>
                </a:lnTo>
                <a:lnTo>
                  <a:pt x="8399628" y="216390"/>
                </a:lnTo>
                <a:lnTo>
                  <a:pt x="8391031" y="216390"/>
                </a:lnTo>
                <a:lnTo>
                  <a:pt x="8381631" y="216390"/>
                </a:lnTo>
                <a:lnTo>
                  <a:pt x="8361365" y="284319"/>
                </a:lnTo>
                <a:lnTo>
                  <a:pt x="8341113" y="216390"/>
                </a:lnTo>
                <a:lnTo>
                  <a:pt x="8331729" y="216390"/>
                </a:lnTo>
                <a:lnTo>
                  <a:pt x="8323116" y="216390"/>
                </a:lnTo>
                <a:close/>
                <a:moveTo>
                  <a:pt x="8819434" y="213439"/>
                </a:moveTo>
                <a:cubicBezTo>
                  <a:pt x="8801679" y="213439"/>
                  <a:pt x="8783274" y="223686"/>
                  <a:pt x="8783274" y="242818"/>
                </a:cubicBezTo>
                <a:cubicBezTo>
                  <a:pt x="8783274" y="258877"/>
                  <a:pt x="8795126" y="268836"/>
                  <a:pt x="8814757" y="272287"/>
                </a:cubicBezTo>
                <a:cubicBezTo>
                  <a:pt x="8830453" y="275026"/>
                  <a:pt x="8839352" y="277917"/>
                  <a:pt x="8839352" y="287286"/>
                </a:cubicBezTo>
                <a:cubicBezTo>
                  <a:pt x="8839352" y="293628"/>
                  <a:pt x="8833086" y="299637"/>
                  <a:pt x="8820069" y="299637"/>
                </a:cubicBezTo>
                <a:cubicBezTo>
                  <a:pt x="8807037" y="299637"/>
                  <a:pt x="8800347" y="292236"/>
                  <a:pt x="8800347" y="283427"/>
                </a:cubicBezTo>
                <a:lnTo>
                  <a:pt x="8781564" y="283427"/>
                </a:lnTo>
                <a:cubicBezTo>
                  <a:pt x="8781564" y="300273"/>
                  <a:pt x="8792477" y="315636"/>
                  <a:pt x="8820902" y="315636"/>
                </a:cubicBezTo>
                <a:cubicBezTo>
                  <a:pt x="8847980" y="315636"/>
                  <a:pt x="8859725" y="301317"/>
                  <a:pt x="8859725" y="284956"/>
                </a:cubicBezTo>
                <a:cubicBezTo>
                  <a:pt x="8859725" y="269714"/>
                  <a:pt x="8849720" y="260042"/>
                  <a:pt x="8831845" y="256531"/>
                </a:cubicBezTo>
                <a:cubicBezTo>
                  <a:pt x="8814681" y="253170"/>
                  <a:pt x="8802905" y="252444"/>
                  <a:pt x="8802905" y="241576"/>
                </a:cubicBezTo>
                <a:cubicBezTo>
                  <a:pt x="8802905" y="234099"/>
                  <a:pt x="8809732" y="229680"/>
                  <a:pt x="8820236" y="229680"/>
                </a:cubicBezTo>
                <a:cubicBezTo>
                  <a:pt x="8831391" y="229680"/>
                  <a:pt x="8837808" y="235174"/>
                  <a:pt x="8837808" y="244437"/>
                </a:cubicBezTo>
                <a:lnTo>
                  <a:pt x="8856758" y="244437"/>
                </a:lnTo>
                <a:cubicBezTo>
                  <a:pt x="8856758" y="229165"/>
                  <a:pt x="8845180" y="213439"/>
                  <a:pt x="8819434" y="213439"/>
                </a:cubicBezTo>
                <a:close/>
                <a:moveTo>
                  <a:pt x="8546657" y="213439"/>
                </a:moveTo>
                <a:cubicBezTo>
                  <a:pt x="8528887" y="213439"/>
                  <a:pt x="8510467" y="223686"/>
                  <a:pt x="8510467" y="242818"/>
                </a:cubicBezTo>
                <a:cubicBezTo>
                  <a:pt x="8510482" y="258877"/>
                  <a:pt x="8522303" y="268836"/>
                  <a:pt x="8541949" y="272287"/>
                </a:cubicBezTo>
                <a:cubicBezTo>
                  <a:pt x="8557660" y="275026"/>
                  <a:pt x="8566575" y="277917"/>
                  <a:pt x="8566575" y="287286"/>
                </a:cubicBezTo>
                <a:cubicBezTo>
                  <a:pt x="8566575" y="293628"/>
                  <a:pt x="8560309" y="299637"/>
                  <a:pt x="8547247" y="299637"/>
                </a:cubicBezTo>
                <a:cubicBezTo>
                  <a:pt x="8534245" y="299637"/>
                  <a:pt x="8527570" y="292236"/>
                  <a:pt x="8527570" y="283427"/>
                </a:cubicBezTo>
                <a:lnTo>
                  <a:pt x="8508802" y="283427"/>
                </a:lnTo>
                <a:cubicBezTo>
                  <a:pt x="8508802" y="300273"/>
                  <a:pt x="8519669" y="315636"/>
                  <a:pt x="8548125" y="315636"/>
                </a:cubicBezTo>
                <a:cubicBezTo>
                  <a:pt x="8575187" y="315636"/>
                  <a:pt x="8586933" y="301317"/>
                  <a:pt x="8586933" y="284956"/>
                </a:cubicBezTo>
                <a:cubicBezTo>
                  <a:pt x="8586933" y="269714"/>
                  <a:pt x="8576913" y="260042"/>
                  <a:pt x="8559053" y="256531"/>
                </a:cubicBezTo>
                <a:cubicBezTo>
                  <a:pt x="8541889" y="253170"/>
                  <a:pt x="8530083" y="252444"/>
                  <a:pt x="8530083" y="241576"/>
                </a:cubicBezTo>
                <a:cubicBezTo>
                  <a:pt x="8530083" y="234099"/>
                  <a:pt x="8536924" y="229680"/>
                  <a:pt x="8547413" y="229680"/>
                </a:cubicBezTo>
                <a:cubicBezTo>
                  <a:pt x="8558599" y="229680"/>
                  <a:pt x="8565001" y="235174"/>
                  <a:pt x="8565001" y="244437"/>
                </a:cubicBezTo>
                <a:lnTo>
                  <a:pt x="8583951" y="244437"/>
                </a:lnTo>
                <a:cubicBezTo>
                  <a:pt x="8583951" y="229165"/>
                  <a:pt x="8572372" y="213439"/>
                  <a:pt x="8546657" y="213439"/>
                </a:cubicBezTo>
                <a:close/>
                <a:moveTo>
                  <a:pt x="8107644" y="126000"/>
                </a:moveTo>
                <a:lnTo>
                  <a:pt x="8049916" y="226017"/>
                </a:lnTo>
                <a:lnTo>
                  <a:pt x="8107644" y="326049"/>
                </a:lnTo>
                <a:lnTo>
                  <a:pt x="8107643" y="326049"/>
                </a:lnTo>
                <a:lnTo>
                  <a:pt x="7992158" y="326049"/>
                </a:lnTo>
                <a:lnTo>
                  <a:pt x="7934400" y="426066"/>
                </a:lnTo>
                <a:lnTo>
                  <a:pt x="8049916" y="426066"/>
                </a:lnTo>
                <a:lnTo>
                  <a:pt x="8107644" y="326050"/>
                </a:lnTo>
                <a:lnTo>
                  <a:pt x="8165386" y="426066"/>
                </a:lnTo>
                <a:lnTo>
                  <a:pt x="8280887" y="426066"/>
                </a:lnTo>
                <a:lnTo>
                  <a:pt x="8223144" y="326049"/>
                </a:lnTo>
                <a:lnTo>
                  <a:pt x="8107644" y="326049"/>
                </a:lnTo>
                <a:lnTo>
                  <a:pt x="8165387" y="2260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8561232" y="6858000"/>
                </a:lnTo>
                <a:lnTo>
                  <a:pt x="8561232" y="6587464"/>
                </a:lnTo>
                <a:lnTo>
                  <a:pt x="8550432" y="6587464"/>
                </a:lnTo>
                <a:lnTo>
                  <a:pt x="85504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ja-JP" altLang="en-US"/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D6AAB19B-84B0-422A-9BCA-0FD8980F93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35" y="124997"/>
            <a:ext cx="1036800" cy="432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550" y="3304801"/>
            <a:ext cx="4575763" cy="537924"/>
          </a:xfrm>
        </p:spPr>
        <p:txBody>
          <a:bodyPr lIns="536400" tIns="0" rIns="0" bIns="0" anchor="t"/>
          <a:lstStyle>
            <a:lvl1pPr>
              <a:defRPr sz="2500" spc="6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9550" y="2939542"/>
            <a:ext cx="4575764" cy="363600"/>
          </a:xfrm>
        </p:spPr>
        <p:txBody>
          <a:bodyPr lIns="565200" tIns="0" rIns="0" bIns="7920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1" spc="300" baseline="0">
                <a:solidFill>
                  <a:srgbClr val="E60012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47583" y="2939543"/>
            <a:ext cx="1581968" cy="903181"/>
          </a:xfrm>
          <a:noFill/>
        </p:spPr>
        <p:txBody>
          <a:bodyPr lIns="0" tIns="0" rIns="0" bIns="61200" anchor="ctr"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FFD0AAF-EFB2-40D0-8805-ACD94E232DFB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>
                <a:solidFill>
                  <a:schemeClr val="tx2"/>
                </a:solidFill>
              </a:rPr>
              <a:t>©Mitsubishi</a:t>
            </a:r>
            <a:r>
              <a:rPr kumimoji="1" lang="ja-JP" altLang="en-US" sz="600">
                <a:solidFill>
                  <a:schemeClr val="tx2"/>
                </a:solidFill>
              </a:rPr>
              <a:t> </a:t>
            </a:r>
            <a:r>
              <a:rPr kumimoji="1" lang="en-US" altLang="ja-JP" sz="600">
                <a:solidFill>
                  <a:schemeClr val="tx2"/>
                </a:solidFill>
              </a:rPr>
              <a:t>Electric</a:t>
            </a:r>
            <a:r>
              <a:rPr kumimoji="1" lang="ja-JP" altLang="en-US" sz="600">
                <a:solidFill>
                  <a:schemeClr val="tx2"/>
                </a:solidFill>
              </a:rPr>
              <a:t> </a:t>
            </a:r>
            <a:r>
              <a:rPr kumimoji="1" lang="en-US" altLang="ja-JP" sz="600">
                <a:solidFill>
                  <a:schemeClr val="tx2"/>
                </a:solidFill>
              </a:rPr>
              <a:t>Corporation</a:t>
            </a:r>
            <a:endParaRPr kumimoji="1" lang="ja-JP" altLang="en-US" sz="600">
              <a:solidFill>
                <a:schemeClr val="tx2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557200" y="6584065"/>
            <a:ext cx="10800" cy="2739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ja-JP" altLang="en-US" sz="50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347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エンディン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BFB60F-095C-4024-B34B-7687EDA3E2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355" y="4522367"/>
            <a:ext cx="6999287" cy="3830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000" b="1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kumimoji="1" lang="ja-JP" altLang="en-US"/>
              <a:t>三菱電機冠称会社名　入力エリア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562745" y="2313785"/>
            <a:ext cx="8055837" cy="2096314"/>
            <a:chOff x="562745" y="2313785"/>
            <a:chExt cx="8055837" cy="209631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F901FF0-1741-4366-8E52-D9848D6BA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97865" y="2625423"/>
              <a:ext cx="3620717" cy="1784676"/>
            </a:xfrm>
            <a:prstGeom prst="rect">
              <a:avLst/>
            </a:prstGeom>
          </p:spPr>
        </p:pic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DEA3A46E-C1BA-451E-BE81-C0D48155BE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11037" y="2843760"/>
              <a:ext cx="0" cy="1172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F1761F6-BD4A-44B4-A414-DD23F8D7A1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2745" y="2313785"/>
              <a:ext cx="4176403" cy="1941862"/>
            </a:xfrm>
            <a:prstGeom prst="rect">
              <a:avLst/>
            </a:prstGeom>
          </p:spPr>
        </p:pic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8DFD064-5E2A-48E5-8F07-7281EA24DD8B}"/>
              </a:ext>
            </a:extLst>
          </p:cNvPr>
          <p:cNvSpPr/>
          <p:nvPr userDrawn="1"/>
        </p:nvSpPr>
        <p:spPr>
          <a:xfrm>
            <a:off x="8523883" y="6550480"/>
            <a:ext cx="45719" cy="30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5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15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6995120" cy="504056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88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02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42" y="1056388"/>
            <a:ext cx="8280716" cy="5433659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lang="ja-JP" altLang="en-US" sz="1600" smtClean="0"/>
            </a:lvl1pPr>
            <a:lvl2pPr>
              <a:lnSpc>
                <a:spcPct val="130000"/>
              </a:lnSpc>
              <a:defRPr lang="ja-JP" altLang="en-US" sz="1400" smtClean="0"/>
            </a:lvl2pPr>
            <a:lvl3pPr>
              <a:lnSpc>
                <a:spcPct val="130000"/>
              </a:lnSpc>
              <a:defRPr lang="ja-JP" altLang="en-US" sz="1200" smtClean="0"/>
            </a:lvl3pPr>
            <a:lvl4pPr>
              <a:lnSpc>
                <a:spcPct val="130000"/>
              </a:lnSpc>
              <a:defRPr lang="ja-JP" altLang="en-US" sz="1100" smtClean="0"/>
            </a:lvl4pPr>
            <a:lvl5pPr>
              <a:lnSpc>
                <a:spcPct val="130000"/>
              </a:lnSpc>
              <a:defRPr lang="en-US" sz="1100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-1"/>
            <a:ext cx="1175657" cy="6912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33" name="テキスト プレースホルダー 8">
            <a:extLst>
              <a:ext uri="{FF2B5EF4-FFF2-40B4-BE49-F238E27FC236}">
                <a16:creationId xmlns:a16="http://schemas.microsoft.com/office/drawing/2014/main" id="{65285717-CA89-4E25-B366-4A31229362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34595" y="6541200"/>
            <a:ext cx="2974148" cy="266937"/>
          </a:xfr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セクション名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ja-JP" altLang="en-US" sz="50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7449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図プレースホルダー 14"/>
          <p:cNvSpPr>
            <a:spLocks noGrp="1"/>
          </p:cNvSpPr>
          <p:nvPr>
            <p:ph type="pic" sz="quarter" idx="16"/>
          </p:nvPr>
        </p:nvSpPr>
        <p:spPr>
          <a:xfrm>
            <a:off x="-1" y="680400"/>
            <a:ext cx="9144000" cy="6177600"/>
          </a:xfrm>
          <a:custGeom>
            <a:avLst/>
            <a:gdLst>
              <a:gd name="connsiteX0" fmla="*/ 0 w 9144000"/>
              <a:gd name="connsiteY0" fmla="*/ 0 h 6177600"/>
              <a:gd name="connsiteX1" fmla="*/ 9144000 w 9144000"/>
              <a:gd name="connsiteY1" fmla="*/ 0 h 6177600"/>
              <a:gd name="connsiteX2" fmla="*/ 9144000 w 9144000"/>
              <a:gd name="connsiteY2" fmla="*/ 6177600 h 6177600"/>
              <a:gd name="connsiteX3" fmla="*/ 8568001 w 9144000"/>
              <a:gd name="connsiteY3" fmla="*/ 6177600 h 6177600"/>
              <a:gd name="connsiteX4" fmla="*/ 8568001 w 9144000"/>
              <a:gd name="connsiteY4" fmla="*/ 5903665 h 6177600"/>
              <a:gd name="connsiteX5" fmla="*/ 8557201 w 9144000"/>
              <a:gd name="connsiteY5" fmla="*/ 5903665 h 6177600"/>
              <a:gd name="connsiteX6" fmla="*/ 8557201 w 9144000"/>
              <a:gd name="connsiteY6" fmla="*/ 6177600 h 6177600"/>
              <a:gd name="connsiteX7" fmla="*/ 0 w 9144000"/>
              <a:gd name="connsiteY7" fmla="*/ 6177600 h 61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177600">
                <a:moveTo>
                  <a:pt x="0" y="0"/>
                </a:moveTo>
                <a:lnTo>
                  <a:pt x="9144000" y="0"/>
                </a:lnTo>
                <a:lnTo>
                  <a:pt x="9144000" y="6177600"/>
                </a:lnTo>
                <a:lnTo>
                  <a:pt x="8568001" y="6177600"/>
                </a:lnTo>
                <a:lnTo>
                  <a:pt x="8568001" y="5903665"/>
                </a:lnTo>
                <a:lnTo>
                  <a:pt x="8557201" y="5903665"/>
                </a:lnTo>
                <a:lnTo>
                  <a:pt x="8557201" y="6177600"/>
                </a:lnTo>
                <a:lnTo>
                  <a:pt x="0" y="617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-1"/>
            <a:ext cx="1175657" cy="6912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33" name="テキスト プレースホルダー 8">
            <a:extLst>
              <a:ext uri="{FF2B5EF4-FFF2-40B4-BE49-F238E27FC236}">
                <a16:creationId xmlns:a16="http://schemas.microsoft.com/office/drawing/2014/main" id="{65285717-CA89-4E25-B366-4A31229362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34595" y="6541200"/>
            <a:ext cx="2974148" cy="266937"/>
          </a:xfr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セクション名</a:t>
            </a: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ja-JP" altLang="en-US" sz="500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678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8568000 w 9144000"/>
              <a:gd name="connsiteY3" fmla="*/ 6858000 h 6858000"/>
              <a:gd name="connsiteX4" fmla="*/ 8568000 w 9144000"/>
              <a:gd name="connsiteY4" fmla="*/ 6584065 h 6858000"/>
              <a:gd name="connsiteX5" fmla="*/ 8557200 w 9144000"/>
              <a:gd name="connsiteY5" fmla="*/ 6584065 h 6858000"/>
              <a:gd name="connsiteX6" fmla="*/ 85572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8568000" y="6858000"/>
                </a:lnTo>
                <a:lnTo>
                  <a:pt x="8568000" y="6584065"/>
                </a:lnTo>
                <a:lnTo>
                  <a:pt x="8557200" y="6584065"/>
                </a:lnTo>
                <a:lnTo>
                  <a:pt x="85572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 sz="5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557200" y="6584065"/>
            <a:ext cx="10800" cy="2739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8">
            <a:extLst>
              <a:ext uri="{FF2B5EF4-FFF2-40B4-BE49-F238E27FC236}">
                <a16:creationId xmlns:a16="http://schemas.microsoft.com/office/drawing/2014/main" id="{65285717-CA89-4E25-B366-4A31229362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34595" y="6541200"/>
            <a:ext cx="2974148" cy="266937"/>
          </a:xfr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セクション名</a:t>
            </a:r>
          </a:p>
        </p:txBody>
      </p:sp>
    </p:spTree>
    <p:extLst>
      <p:ext uri="{BB962C8B-B14F-4D97-AF65-F5344CB8AC3E}">
        <p14:creationId xmlns:p14="http://schemas.microsoft.com/office/powerpoint/2010/main" val="12902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642" y="1056386"/>
            <a:ext cx="3927185" cy="543366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5173" y="1056386"/>
            <a:ext cx="3927185" cy="543366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-1"/>
            <a:ext cx="1175657" cy="6912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31" name="テキスト プレースホルダー 8">
            <a:extLst>
              <a:ext uri="{FF2B5EF4-FFF2-40B4-BE49-F238E27FC236}">
                <a16:creationId xmlns:a16="http://schemas.microsoft.com/office/drawing/2014/main" id="{96F84972-48C7-4DC8-ABED-339FB6CECE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34595" y="6541200"/>
            <a:ext cx="2974148" cy="266937"/>
          </a:xfr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セクション名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ja-JP" altLang="en-US" sz="500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09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-1"/>
            <a:ext cx="1175657" cy="6912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26" name="テキスト プレースホルダー 8">
            <a:extLst>
              <a:ext uri="{FF2B5EF4-FFF2-40B4-BE49-F238E27FC236}">
                <a16:creationId xmlns:a16="http://schemas.microsoft.com/office/drawing/2014/main" id="{EDF6F649-AF54-4885-B749-57327AE6F6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34595" y="6541200"/>
            <a:ext cx="2974148" cy="266937"/>
          </a:xfr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セクション名</a:t>
            </a: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ja-JP" altLang="en-US" sz="500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92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-1"/>
            <a:ext cx="1175657" cy="6912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26" name="テキスト プレースホルダー 8">
            <a:extLst>
              <a:ext uri="{FF2B5EF4-FFF2-40B4-BE49-F238E27FC236}">
                <a16:creationId xmlns:a16="http://schemas.microsoft.com/office/drawing/2014/main" id="{3A0BB1EA-2C04-47E5-A8AD-9C2414FC7E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34595" y="6541200"/>
            <a:ext cx="2974148" cy="266937"/>
          </a:xfr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セクション名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ja-JP" altLang="en-US" sz="5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79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 ヘッダ・フッタ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8DFD064-5E2A-48E5-8F07-7281EA24DD8B}"/>
              </a:ext>
            </a:extLst>
          </p:cNvPr>
          <p:cNvSpPr/>
          <p:nvPr userDrawn="1"/>
        </p:nvSpPr>
        <p:spPr>
          <a:xfrm>
            <a:off x="8523883" y="6550480"/>
            <a:ext cx="45719" cy="30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21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 画像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図プレースホルダー 236">
            <a:extLst>
              <a:ext uri="{FF2B5EF4-FFF2-40B4-BE49-F238E27FC236}">
                <a16:creationId xmlns:a16="http://schemas.microsoft.com/office/drawing/2014/main" id="{C68D63EC-E860-4B70-B0D3-6408DC2151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" y="4"/>
            <a:ext cx="9143995" cy="6857997"/>
          </a:xfrm>
          <a:custGeom>
            <a:avLst/>
            <a:gdLst>
              <a:gd name="connsiteX0" fmla="*/ 4347203 w 9143995"/>
              <a:gd name="connsiteY0" fmla="*/ 5098113 h 6857997"/>
              <a:gd name="connsiteX1" fmla="*/ 4398243 w 9143995"/>
              <a:gd name="connsiteY1" fmla="*/ 5098113 h 6857997"/>
              <a:gd name="connsiteX2" fmla="*/ 4397487 w 9143995"/>
              <a:gd name="connsiteY2" fmla="*/ 5102782 h 6857997"/>
              <a:gd name="connsiteX3" fmla="*/ 4388970 w 9143995"/>
              <a:gd name="connsiteY3" fmla="*/ 5108459 h 6857997"/>
              <a:gd name="connsiteX4" fmla="*/ 4353134 w 9143995"/>
              <a:gd name="connsiteY4" fmla="*/ 5108459 h 6857997"/>
              <a:gd name="connsiteX5" fmla="*/ 4347203 w 9143995"/>
              <a:gd name="connsiteY5" fmla="*/ 5103791 h 6857997"/>
              <a:gd name="connsiteX6" fmla="*/ 3960018 w 9143995"/>
              <a:gd name="connsiteY6" fmla="*/ 5091583 h 6857997"/>
              <a:gd name="connsiteX7" fmla="*/ 3960018 w 9143995"/>
              <a:gd name="connsiteY7" fmla="*/ 5106978 h 6857997"/>
              <a:gd name="connsiteX8" fmla="*/ 4103360 w 9143995"/>
              <a:gd name="connsiteY8" fmla="*/ 5106978 h 6857997"/>
              <a:gd name="connsiteX9" fmla="*/ 4103360 w 9143995"/>
              <a:gd name="connsiteY9" fmla="*/ 5091583 h 6857997"/>
              <a:gd name="connsiteX10" fmla="*/ 4294270 w 9143995"/>
              <a:gd name="connsiteY10" fmla="*/ 5076788 h 6857997"/>
              <a:gd name="connsiteX11" fmla="*/ 4332819 w 9143995"/>
              <a:gd name="connsiteY11" fmla="*/ 5076788 h 6857997"/>
              <a:gd name="connsiteX12" fmla="*/ 4332819 w 9143995"/>
              <a:gd name="connsiteY12" fmla="*/ 5086946 h 6857997"/>
              <a:gd name="connsiteX13" fmla="*/ 4294270 w 9143995"/>
              <a:gd name="connsiteY13" fmla="*/ 5086946 h 6857997"/>
              <a:gd name="connsiteX14" fmla="*/ 4347140 w 9143995"/>
              <a:gd name="connsiteY14" fmla="*/ 5076725 h 6857997"/>
              <a:gd name="connsiteX15" fmla="*/ 4386319 w 9143995"/>
              <a:gd name="connsiteY15" fmla="*/ 5076725 h 6857997"/>
              <a:gd name="connsiteX16" fmla="*/ 4386319 w 9143995"/>
              <a:gd name="connsiteY16" fmla="*/ 5086883 h 6857997"/>
              <a:gd name="connsiteX17" fmla="*/ 4347140 w 9143995"/>
              <a:gd name="connsiteY17" fmla="*/ 5086883 h 6857997"/>
              <a:gd name="connsiteX18" fmla="*/ 4168027 w 9143995"/>
              <a:gd name="connsiteY18" fmla="*/ 5076126 h 6857997"/>
              <a:gd name="connsiteX19" fmla="*/ 4214461 w 9143995"/>
              <a:gd name="connsiteY19" fmla="*/ 5076126 h 6857997"/>
              <a:gd name="connsiteX20" fmla="*/ 4190171 w 9143995"/>
              <a:gd name="connsiteY20" fmla="*/ 5089439 h 6857997"/>
              <a:gd name="connsiteX21" fmla="*/ 4168027 w 9143995"/>
              <a:gd name="connsiteY21" fmla="*/ 5076126 h 6857997"/>
              <a:gd name="connsiteX22" fmla="*/ 4347140 w 9143995"/>
              <a:gd name="connsiteY22" fmla="*/ 5058050 h 6857997"/>
              <a:gd name="connsiteX23" fmla="*/ 4386319 w 9143995"/>
              <a:gd name="connsiteY23" fmla="*/ 5058050 h 6857997"/>
              <a:gd name="connsiteX24" fmla="*/ 4386319 w 9143995"/>
              <a:gd name="connsiteY24" fmla="*/ 5066631 h 6857997"/>
              <a:gd name="connsiteX25" fmla="*/ 4347140 w 9143995"/>
              <a:gd name="connsiteY25" fmla="*/ 5066631 h 6857997"/>
              <a:gd name="connsiteX26" fmla="*/ 4294270 w 9143995"/>
              <a:gd name="connsiteY26" fmla="*/ 5058050 h 6857997"/>
              <a:gd name="connsiteX27" fmla="*/ 4332819 w 9143995"/>
              <a:gd name="connsiteY27" fmla="*/ 5058050 h 6857997"/>
              <a:gd name="connsiteX28" fmla="*/ 4332819 w 9143995"/>
              <a:gd name="connsiteY28" fmla="*/ 5066694 h 6857997"/>
              <a:gd name="connsiteX29" fmla="*/ 4294270 w 9143995"/>
              <a:gd name="connsiteY29" fmla="*/ 5066631 h 6857997"/>
              <a:gd name="connsiteX30" fmla="*/ 4176986 w 9143995"/>
              <a:gd name="connsiteY30" fmla="*/ 5050007 h 6857997"/>
              <a:gd name="connsiteX31" fmla="*/ 4117554 w 9143995"/>
              <a:gd name="connsiteY31" fmla="*/ 5079471 h 6857997"/>
              <a:gd name="connsiteX32" fmla="*/ 4124368 w 9143995"/>
              <a:gd name="connsiteY32" fmla="*/ 5091836 h 6857997"/>
              <a:gd name="connsiteX33" fmla="*/ 4154588 w 9143995"/>
              <a:gd name="connsiteY33" fmla="*/ 5082246 h 6857997"/>
              <a:gd name="connsiteX34" fmla="*/ 4170614 w 9143995"/>
              <a:gd name="connsiteY34" fmla="*/ 5094802 h 6857997"/>
              <a:gd name="connsiteX35" fmla="*/ 4116987 w 9143995"/>
              <a:gd name="connsiteY35" fmla="*/ 5100290 h 6857997"/>
              <a:gd name="connsiteX36" fmla="*/ 4124053 w 9143995"/>
              <a:gd name="connsiteY36" fmla="*/ 5114359 h 6857997"/>
              <a:gd name="connsiteX37" fmla="*/ 4188973 w 9143995"/>
              <a:gd name="connsiteY37" fmla="*/ 5103130 h 6857997"/>
              <a:gd name="connsiteX38" fmla="*/ 4207521 w 9143995"/>
              <a:gd name="connsiteY38" fmla="*/ 5107988 h 6857997"/>
              <a:gd name="connsiteX39" fmla="*/ 4253702 w 9143995"/>
              <a:gd name="connsiteY39" fmla="*/ 5113603 h 6857997"/>
              <a:gd name="connsiteX40" fmla="*/ 4260012 w 9143995"/>
              <a:gd name="connsiteY40" fmla="*/ 5098397 h 6857997"/>
              <a:gd name="connsiteX41" fmla="*/ 4210738 w 9143995"/>
              <a:gd name="connsiteY41" fmla="*/ 5094423 h 6857997"/>
              <a:gd name="connsiteX42" fmla="*/ 4236605 w 9143995"/>
              <a:gd name="connsiteY42" fmla="*/ 5074991 h 6857997"/>
              <a:gd name="connsiteX43" fmla="*/ 4236605 w 9143995"/>
              <a:gd name="connsiteY43" fmla="*/ 5064707 h 6857997"/>
              <a:gd name="connsiteX44" fmla="*/ 4180077 w 9143995"/>
              <a:gd name="connsiteY44" fmla="*/ 5064833 h 6857997"/>
              <a:gd name="connsiteX45" fmla="*/ 4192001 w 9143995"/>
              <a:gd name="connsiteY45" fmla="*/ 5052657 h 6857997"/>
              <a:gd name="connsiteX46" fmla="*/ 4280642 w 9143995"/>
              <a:gd name="connsiteY46" fmla="*/ 5047262 h 6857997"/>
              <a:gd name="connsiteX47" fmla="*/ 4280642 w 9143995"/>
              <a:gd name="connsiteY47" fmla="*/ 5107008 h 6857997"/>
              <a:gd name="connsiteX48" fmla="*/ 4294333 w 9143995"/>
              <a:gd name="connsiteY48" fmla="*/ 5107008 h 6857997"/>
              <a:gd name="connsiteX49" fmla="*/ 4294333 w 9143995"/>
              <a:gd name="connsiteY49" fmla="*/ 5098050 h 6857997"/>
              <a:gd name="connsiteX50" fmla="*/ 4332882 w 9143995"/>
              <a:gd name="connsiteY50" fmla="*/ 5098050 h 6857997"/>
              <a:gd name="connsiteX51" fmla="*/ 4332882 w 9143995"/>
              <a:gd name="connsiteY51" fmla="*/ 5109028 h 6857997"/>
              <a:gd name="connsiteX52" fmla="*/ 4348844 w 9143995"/>
              <a:gd name="connsiteY52" fmla="*/ 5120573 h 6857997"/>
              <a:gd name="connsiteX53" fmla="*/ 4391051 w 9143995"/>
              <a:gd name="connsiteY53" fmla="*/ 5120573 h 6857997"/>
              <a:gd name="connsiteX54" fmla="*/ 4412313 w 9143995"/>
              <a:gd name="connsiteY54" fmla="*/ 5106000 h 6857997"/>
              <a:gd name="connsiteX55" fmla="*/ 4413449 w 9143995"/>
              <a:gd name="connsiteY55" fmla="*/ 5094706 h 6857997"/>
              <a:gd name="connsiteX56" fmla="*/ 4400011 w 9143995"/>
              <a:gd name="connsiteY56" fmla="*/ 5089659 h 6857997"/>
              <a:gd name="connsiteX57" fmla="*/ 4400011 w 9143995"/>
              <a:gd name="connsiteY57" fmla="*/ 5047262 h 6857997"/>
              <a:gd name="connsiteX58" fmla="*/ 4399947 w 9143995"/>
              <a:gd name="connsiteY58" fmla="*/ 5047262 h 6857997"/>
              <a:gd name="connsiteX59" fmla="*/ 4894579 w 9143995"/>
              <a:gd name="connsiteY59" fmla="*/ 5039660 h 6857997"/>
              <a:gd name="connsiteX60" fmla="*/ 4894579 w 9143995"/>
              <a:gd name="connsiteY60" fmla="*/ 5054045 h 6857997"/>
              <a:gd name="connsiteX61" fmla="*/ 4938490 w 9143995"/>
              <a:gd name="connsiteY61" fmla="*/ 5054045 h 6857997"/>
              <a:gd name="connsiteX62" fmla="*/ 4918869 w 9143995"/>
              <a:gd name="connsiteY62" fmla="*/ 5091142 h 6857997"/>
              <a:gd name="connsiteX63" fmla="*/ 4898049 w 9143995"/>
              <a:gd name="connsiteY63" fmla="*/ 5092026 h 6857997"/>
              <a:gd name="connsiteX64" fmla="*/ 4900888 w 9143995"/>
              <a:gd name="connsiteY64" fmla="*/ 5107357 h 6857997"/>
              <a:gd name="connsiteX65" fmla="*/ 5004925 w 9143995"/>
              <a:gd name="connsiteY65" fmla="*/ 5097641 h 6857997"/>
              <a:gd name="connsiteX66" fmla="*/ 5016661 w 9143995"/>
              <a:gd name="connsiteY66" fmla="*/ 5110637 h 6857997"/>
              <a:gd name="connsiteX67" fmla="*/ 5028837 w 9143995"/>
              <a:gd name="connsiteY67" fmla="*/ 5100921 h 6857997"/>
              <a:gd name="connsiteX68" fmla="*/ 4987765 w 9143995"/>
              <a:gd name="connsiteY68" fmla="*/ 5059849 h 6857997"/>
              <a:gd name="connsiteX69" fmla="*/ 4976029 w 9143995"/>
              <a:gd name="connsiteY69" fmla="*/ 5068114 h 6857997"/>
              <a:gd name="connsiteX70" fmla="*/ 4993759 w 9143995"/>
              <a:gd name="connsiteY70" fmla="*/ 5085590 h 6857997"/>
              <a:gd name="connsiteX71" fmla="*/ 4936913 w 9143995"/>
              <a:gd name="connsiteY71" fmla="*/ 5090637 h 6857997"/>
              <a:gd name="connsiteX72" fmla="*/ 4956093 w 9143995"/>
              <a:gd name="connsiteY72" fmla="*/ 5054045 h 6857997"/>
              <a:gd name="connsiteX73" fmla="*/ 5028143 w 9143995"/>
              <a:gd name="connsiteY73" fmla="*/ 5054045 h 6857997"/>
              <a:gd name="connsiteX74" fmla="*/ 5028143 w 9143995"/>
              <a:gd name="connsiteY74" fmla="*/ 5039660 h 6857997"/>
              <a:gd name="connsiteX75" fmla="*/ 3974465 w 9143995"/>
              <a:gd name="connsiteY75" fmla="*/ 5034739 h 6857997"/>
              <a:gd name="connsiteX76" fmla="*/ 3974465 w 9143995"/>
              <a:gd name="connsiteY76" fmla="*/ 5049691 h 6857997"/>
              <a:gd name="connsiteX77" fmla="*/ 4088785 w 9143995"/>
              <a:gd name="connsiteY77" fmla="*/ 5049691 h 6857997"/>
              <a:gd name="connsiteX78" fmla="*/ 4088785 w 9143995"/>
              <a:gd name="connsiteY78" fmla="*/ 5034739 h 6857997"/>
              <a:gd name="connsiteX79" fmla="*/ 4536791 w 9143995"/>
              <a:gd name="connsiteY79" fmla="*/ 5034298 h 6857997"/>
              <a:gd name="connsiteX80" fmla="*/ 4541145 w 9143995"/>
              <a:gd name="connsiteY80" fmla="*/ 5044581 h 6857997"/>
              <a:gd name="connsiteX81" fmla="*/ 4526318 w 9143995"/>
              <a:gd name="connsiteY81" fmla="*/ 5044581 h 6857997"/>
              <a:gd name="connsiteX82" fmla="*/ 4524804 w 9143995"/>
              <a:gd name="connsiteY82" fmla="*/ 5034676 h 6857997"/>
              <a:gd name="connsiteX83" fmla="*/ 4742719 w 9143995"/>
              <a:gd name="connsiteY83" fmla="*/ 5030007 h 6857997"/>
              <a:gd name="connsiteX84" fmla="*/ 4742719 w 9143995"/>
              <a:gd name="connsiteY84" fmla="*/ 5045086 h 6857997"/>
              <a:gd name="connsiteX85" fmla="*/ 4770605 w 9143995"/>
              <a:gd name="connsiteY85" fmla="*/ 5045086 h 6857997"/>
              <a:gd name="connsiteX86" fmla="*/ 4770605 w 9143995"/>
              <a:gd name="connsiteY86" fmla="*/ 5087293 h 6857997"/>
              <a:gd name="connsiteX87" fmla="*/ 4736915 w 9143995"/>
              <a:gd name="connsiteY87" fmla="*/ 5091647 h 6857997"/>
              <a:gd name="connsiteX88" fmla="*/ 4738681 w 9143995"/>
              <a:gd name="connsiteY88" fmla="*/ 5107924 h 6857997"/>
              <a:gd name="connsiteX89" fmla="*/ 4817040 w 9143995"/>
              <a:gd name="connsiteY89" fmla="*/ 5092341 h 6857997"/>
              <a:gd name="connsiteX90" fmla="*/ 4817040 w 9143995"/>
              <a:gd name="connsiteY90" fmla="*/ 5076946 h 6857997"/>
              <a:gd name="connsiteX91" fmla="*/ 4785811 w 9143995"/>
              <a:gd name="connsiteY91" fmla="*/ 5084391 h 6857997"/>
              <a:gd name="connsiteX92" fmla="*/ 4785811 w 9143995"/>
              <a:gd name="connsiteY92" fmla="*/ 5045086 h 6857997"/>
              <a:gd name="connsiteX93" fmla="*/ 4812435 w 9143995"/>
              <a:gd name="connsiteY93" fmla="*/ 5045086 h 6857997"/>
              <a:gd name="connsiteX94" fmla="*/ 4812435 w 9143995"/>
              <a:gd name="connsiteY94" fmla="*/ 5030007 h 6857997"/>
              <a:gd name="connsiteX95" fmla="*/ 4354459 w 9143995"/>
              <a:gd name="connsiteY95" fmla="*/ 5025907 h 6857997"/>
              <a:gd name="connsiteX96" fmla="*/ 4354459 w 9143995"/>
              <a:gd name="connsiteY96" fmla="*/ 5032973 h 6857997"/>
              <a:gd name="connsiteX97" fmla="*/ 4389790 w 9143995"/>
              <a:gd name="connsiteY97" fmla="*/ 5032973 h 6857997"/>
              <a:gd name="connsiteX98" fmla="*/ 4389790 w 9143995"/>
              <a:gd name="connsiteY98" fmla="*/ 5025907 h 6857997"/>
              <a:gd name="connsiteX99" fmla="*/ 4291242 w 9143995"/>
              <a:gd name="connsiteY99" fmla="*/ 5025907 h 6857997"/>
              <a:gd name="connsiteX100" fmla="*/ 4291242 w 9143995"/>
              <a:gd name="connsiteY100" fmla="*/ 5032973 h 6857997"/>
              <a:gd name="connsiteX101" fmla="*/ 4326573 w 9143995"/>
              <a:gd name="connsiteY101" fmla="*/ 5032973 h 6857997"/>
              <a:gd name="connsiteX102" fmla="*/ 4326573 w 9143995"/>
              <a:gd name="connsiteY102" fmla="*/ 5025907 h 6857997"/>
              <a:gd name="connsiteX103" fmla="*/ 4354459 w 9143995"/>
              <a:gd name="connsiteY103" fmla="*/ 5011522 h 6857997"/>
              <a:gd name="connsiteX104" fmla="*/ 4354459 w 9143995"/>
              <a:gd name="connsiteY104" fmla="*/ 5018588 h 6857997"/>
              <a:gd name="connsiteX105" fmla="*/ 4389790 w 9143995"/>
              <a:gd name="connsiteY105" fmla="*/ 5018588 h 6857997"/>
              <a:gd name="connsiteX106" fmla="*/ 4389790 w 9143995"/>
              <a:gd name="connsiteY106" fmla="*/ 5011522 h 6857997"/>
              <a:gd name="connsiteX107" fmla="*/ 4291242 w 9143995"/>
              <a:gd name="connsiteY107" fmla="*/ 5011522 h 6857997"/>
              <a:gd name="connsiteX108" fmla="*/ 4291242 w 9143995"/>
              <a:gd name="connsiteY108" fmla="*/ 5018588 h 6857997"/>
              <a:gd name="connsiteX109" fmla="*/ 4326573 w 9143995"/>
              <a:gd name="connsiteY109" fmla="*/ 5018588 h 6857997"/>
              <a:gd name="connsiteX110" fmla="*/ 4326573 w 9143995"/>
              <a:gd name="connsiteY110" fmla="*/ 5011522 h 6857997"/>
              <a:gd name="connsiteX111" fmla="*/ 4653573 w 9143995"/>
              <a:gd name="connsiteY111" fmla="*/ 5006159 h 6857997"/>
              <a:gd name="connsiteX112" fmla="*/ 4673319 w 9143995"/>
              <a:gd name="connsiteY112" fmla="*/ 5006159 h 6857997"/>
              <a:gd name="connsiteX113" fmla="*/ 4673319 w 9143995"/>
              <a:gd name="connsiteY113" fmla="*/ 5026475 h 6857997"/>
              <a:gd name="connsiteX114" fmla="*/ 4635465 w 9143995"/>
              <a:gd name="connsiteY114" fmla="*/ 5026475 h 6857997"/>
              <a:gd name="connsiteX115" fmla="*/ 4635465 w 9143995"/>
              <a:gd name="connsiteY115" fmla="*/ 5038399 h 6857997"/>
              <a:gd name="connsiteX116" fmla="*/ 4619945 w 9143995"/>
              <a:gd name="connsiteY116" fmla="*/ 5013037 h 6857997"/>
              <a:gd name="connsiteX117" fmla="*/ 4633194 w 9143995"/>
              <a:gd name="connsiteY117" fmla="*/ 5013037 h 6857997"/>
              <a:gd name="connsiteX118" fmla="*/ 4633194 w 9143995"/>
              <a:gd name="connsiteY118" fmla="*/ 5012532 h 6857997"/>
              <a:gd name="connsiteX119" fmla="*/ 4644803 w 9143995"/>
              <a:gd name="connsiteY119" fmla="*/ 5022121 h 6857997"/>
              <a:gd name="connsiteX120" fmla="*/ 4653573 w 9143995"/>
              <a:gd name="connsiteY120" fmla="*/ 5006159 h 6857997"/>
              <a:gd name="connsiteX121" fmla="*/ 4467076 w 9143995"/>
              <a:gd name="connsiteY121" fmla="*/ 5003068 h 6857997"/>
              <a:gd name="connsiteX122" fmla="*/ 4478495 w 9143995"/>
              <a:gd name="connsiteY122" fmla="*/ 5016127 h 6857997"/>
              <a:gd name="connsiteX123" fmla="*/ 4471114 w 9143995"/>
              <a:gd name="connsiteY123" fmla="*/ 5026348 h 6857997"/>
              <a:gd name="connsiteX124" fmla="*/ 4467581 w 9143995"/>
              <a:gd name="connsiteY124" fmla="*/ 5026348 h 6857997"/>
              <a:gd name="connsiteX125" fmla="*/ 4467581 w 9143995"/>
              <a:gd name="connsiteY125" fmla="*/ 5031901 h 6857997"/>
              <a:gd name="connsiteX126" fmla="*/ 4455215 w 9143995"/>
              <a:gd name="connsiteY126" fmla="*/ 5012910 h 6857997"/>
              <a:gd name="connsiteX127" fmla="*/ 4467076 w 9143995"/>
              <a:gd name="connsiteY127" fmla="*/ 5012910 h 6857997"/>
              <a:gd name="connsiteX128" fmla="*/ 4180331 w 9143995"/>
              <a:gd name="connsiteY128" fmla="*/ 4996696 h 6857997"/>
              <a:gd name="connsiteX129" fmla="*/ 4180331 w 9143995"/>
              <a:gd name="connsiteY129" fmla="*/ 5004835 h 6857997"/>
              <a:gd name="connsiteX130" fmla="*/ 4128091 w 9143995"/>
              <a:gd name="connsiteY130" fmla="*/ 5004835 h 6857997"/>
              <a:gd name="connsiteX131" fmla="*/ 4128091 w 9143995"/>
              <a:gd name="connsiteY131" fmla="*/ 5016506 h 6857997"/>
              <a:gd name="connsiteX132" fmla="*/ 4180331 w 9143995"/>
              <a:gd name="connsiteY132" fmla="*/ 5016506 h 6857997"/>
              <a:gd name="connsiteX133" fmla="*/ 4180331 w 9143995"/>
              <a:gd name="connsiteY133" fmla="*/ 5024709 h 6857997"/>
              <a:gd name="connsiteX134" fmla="*/ 4116482 w 9143995"/>
              <a:gd name="connsiteY134" fmla="*/ 5024709 h 6857997"/>
              <a:gd name="connsiteX135" fmla="*/ 4116482 w 9143995"/>
              <a:gd name="connsiteY135" fmla="*/ 5036191 h 6857997"/>
              <a:gd name="connsiteX136" fmla="*/ 4159132 w 9143995"/>
              <a:gd name="connsiteY136" fmla="*/ 5036191 h 6857997"/>
              <a:gd name="connsiteX137" fmla="*/ 4114905 w 9143995"/>
              <a:gd name="connsiteY137" fmla="*/ 5055433 h 6857997"/>
              <a:gd name="connsiteX138" fmla="*/ 4121656 w 9143995"/>
              <a:gd name="connsiteY138" fmla="*/ 5068493 h 6857997"/>
              <a:gd name="connsiteX139" fmla="*/ 4177617 w 9143995"/>
              <a:gd name="connsiteY139" fmla="*/ 5036191 h 6857997"/>
              <a:gd name="connsiteX140" fmla="*/ 4198373 w 9143995"/>
              <a:gd name="connsiteY140" fmla="*/ 5036191 h 6857997"/>
              <a:gd name="connsiteX141" fmla="*/ 4198435 w 9143995"/>
              <a:gd name="connsiteY141" fmla="*/ 5049251 h 6857997"/>
              <a:gd name="connsiteX142" fmla="*/ 4209413 w 9143995"/>
              <a:gd name="connsiteY142" fmla="*/ 5058146 h 6857997"/>
              <a:gd name="connsiteX143" fmla="*/ 4242915 w 9143995"/>
              <a:gd name="connsiteY143" fmla="*/ 5058146 h 6857997"/>
              <a:gd name="connsiteX144" fmla="*/ 4256921 w 9143995"/>
              <a:gd name="connsiteY144" fmla="*/ 5047358 h 6857997"/>
              <a:gd name="connsiteX145" fmla="*/ 4257488 w 9143995"/>
              <a:gd name="connsiteY145" fmla="*/ 5043383 h 6857997"/>
              <a:gd name="connsiteX146" fmla="*/ 4242410 w 9143995"/>
              <a:gd name="connsiteY146" fmla="*/ 5038841 h 6857997"/>
              <a:gd name="connsiteX147" fmla="*/ 4241653 w 9143995"/>
              <a:gd name="connsiteY147" fmla="*/ 5043888 h 6857997"/>
              <a:gd name="connsiteX148" fmla="*/ 4236542 w 9143995"/>
              <a:gd name="connsiteY148" fmla="*/ 5047232 h 6857997"/>
              <a:gd name="connsiteX149" fmla="*/ 4217426 w 9143995"/>
              <a:gd name="connsiteY149" fmla="*/ 5047232 h 6857997"/>
              <a:gd name="connsiteX150" fmla="*/ 4212631 w 9143995"/>
              <a:gd name="connsiteY150" fmla="*/ 5043635 h 6857997"/>
              <a:gd name="connsiteX151" fmla="*/ 4212631 w 9143995"/>
              <a:gd name="connsiteY151" fmla="*/ 5036128 h 6857997"/>
              <a:gd name="connsiteX152" fmla="*/ 4258813 w 9143995"/>
              <a:gd name="connsiteY152" fmla="*/ 5036128 h 6857997"/>
              <a:gd name="connsiteX153" fmla="*/ 4258813 w 9143995"/>
              <a:gd name="connsiteY153" fmla="*/ 5024645 h 6857997"/>
              <a:gd name="connsiteX154" fmla="*/ 4194840 w 9143995"/>
              <a:gd name="connsiteY154" fmla="*/ 5024645 h 6857997"/>
              <a:gd name="connsiteX155" fmla="*/ 4194840 w 9143995"/>
              <a:gd name="connsiteY155" fmla="*/ 5016444 h 6857997"/>
              <a:gd name="connsiteX156" fmla="*/ 4248088 w 9143995"/>
              <a:gd name="connsiteY156" fmla="*/ 5016444 h 6857997"/>
              <a:gd name="connsiteX157" fmla="*/ 4248088 w 9143995"/>
              <a:gd name="connsiteY157" fmla="*/ 5005151 h 6857997"/>
              <a:gd name="connsiteX158" fmla="*/ 4194840 w 9143995"/>
              <a:gd name="connsiteY158" fmla="*/ 5005151 h 6857997"/>
              <a:gd name="connsiteX159" fmla="*/ 4194840 w 9143995"/>
              <a:gd name="connsiteY159" fmla="*/ 4996696 h 6857997"/>
              <a:gd name="connsiteX160" fmla="*/ 4522217 w 9143995"/>
              <a:gd name="connsiteY160" fmla="*/ 4993920 h 6857997"/>
              <a:gd name="connsiteX161" fmla="*/ 4538053 w 9143995"/>
              <a:gd name="connsiteY161" fmla="*/ 5012594 h 6857997"/>
              <a:gd name="connsiteX162" fmla="*/ 4528464 w 9143995"/>
              <a:gd name="connsiteY162" fmla="*/ 5023761 h 6857997"/>
              <a:gd name="connsiteX163" fmla="*/ 4523668 w 9143995"/>
              <a:gd name="connsiteY163" fmla="*/ 5023761 h 6857997"/>
              <a:gd name="connsiteX164" fmla="*/ 4523668 w 9143995"/>
              <a:gd name="connsiteY164" fmla="*/ 5023698 h 6857997"/>
              <a:gd name="connsiteX165" fmla="*/ 4522217 w 9143995"/>
              <a:gd name="connsiteY165" fmla="*/ 4993920 h 6857997"/>
              <a:gd name="connsiteX166" fmla="*/ 4961771 w 9143995"/>
              <a:gd name="connsiteY166" fmla="*/ 4982816 h 6857997"/>
              <a:gd name="connsiteX167" fmla="*/ 4998364 w 9143995"/>
              <a:gd name="connsiteY167" fmla="*/ 5010576 h 6857997"/>
              <a:gd name="connsiteX168" fmla="*/ 4925557 w 9143995"/>
              <a:gd name="connsiteY168" fmla="*/ 5010576 h 6857997"/>
              <a:gd name="connsiteX169" fmla="*/ 4961771 w 9143995"/>
              <a:gd name="connsiteY169" fmla="*/ 4982816 h 6857997"/>
              <a:gd name="connsiteX170" fmla="*/ 3969355 w 9143995"/>
              <a:gd name="connsiteY170" fmla="*/ 4980923 h 6857997"/>
              <a:gd name="connsiteX171" fmla="*/ 3969355 w 9143995"/>
              <a:gd name="connsiteY171" fmla="*/ 4995749 h 6857997"/>
              <a:gd name="connsiteX172" fmla="*/ 4093960 w 9143995"/>
              <a:gd name="connsiteY172" fmla="*/ 4995749 h 6857997"/>
              <a:gd name="connsiteX173" fmla="*/ 4093960 w 9143995"/>
              <a:gd name="connsiteY173" fmla="*/ 4980923 h 6857997"/>
              <a:gd name="connsiteX174" fmla="*/ 4278372 w 9143995"/>
              <a:gd name="connsiteY174" fmla="*/ 4974046 h 6857997"/>
              <a:gd name="connsiteX175" fmla="*/ 4278372 w 9143995"/>
              <a:gd name="connsiteY175" fmla="*/ 4985908 h 6857997"/>
              <a:gd name="connsiteX176" fmla="*/ 4332882 w 9143995"/>
              <a:gd name="connsiteY176" fmla="*/ 4985908 h 6857997"/>
              <a:gd name="connsiteX177" fmla="*/ 4332882 w 9143995"/>
              <a:gd name="connsiteY177" fmla="*/ 4993099 h 6857997"/>
              <a:gd name="connsiteX178" fmla="*/ 4271494 w 9143995"/>
              <a:gd name="connsiteY178" fmla="*/ 4993099 h 6857997"/>
              <a:gd name="connsiteX179" fmla="*/ 4271494 w 9143995"/>
              <a:gd name="connsiteY179" fmla="*/ 5029819 h 6857997"/>
              <a:gd name="connsiteX180" fmla="*/ 4284933 w 9143995"/>
              <a:gd name="connsiteY180" fmla="*/ 5029819 h 6857997"/>
              <a:gd name="connsiteX181" fmla="*/ 4284933 w 9143995"/>
              <a:gd name="connsiteY181" fmla="*/ 5004708 h 6857997"/>
              <a:gd name="connsiteX182" fmla="*/ 4332882 w 9143995"/>
              <a:gd name="connsiteY182" fmla="*/ 5004708 h 6857997"/>
              <a:gd name="connsiteX183" fmla="*/ 4332882 w 9143995"/>
              <a:gd name="connsiteY183" fmla="*/ 5035055 h 6857997"/>
              <a:gd name="connsiteX184" fmla="*/ 4347141 w 9143995"/>
              <a:gd name="connsiteY184" fmla="*/ 5035055 h 6857997"/>
              <a:gd name="connsiteX185" fmla="*/ 4347141 w 9143995"/>
              <a:gd name="connsiteY185" fmla="*/ 5004708 h 6857997"/>
              <a:gd name="connsiteX186" fmla="*/ 4396856 w 9143995"/>
              <a:gd name="connsiteY186" fmla="*/ 5004708 h 6857997"/>
              <a:gd name="connsiteX187" fmla="*/ 4396856 w 9143995"/>
              <a:gd name="connsiteY187" fmla="*/ 5029819 h 6857997"/>
              <a:gd name="connsiteX188" fmla="*/ 4410294 w 9143995"/>
              <a:gd name="connsiteY188" fmla="*/ 5029819 h 6857997"/>
              <a:gd name="connsiteX189" fmla="*/ 4410294 w 9143995"/>
              <a:gd name="connsiteY189" fmla="*/ 4993099 h 6857997"/>
              <a:gd name="connsiteX190" fmla="*/ 4347141 w 9143995"/>
              <a:gd name="connsiteY190" fmla="*/ 4993099 h 6857997"/>
              <a:gd name="connsiteX191" fmla="*/ 4347141 w 9143995"/>
              <a:gd name="connsiteY191" fmla="*/ 4985908 h 6857997"/>
              <a:gd name="connsiteX192" fmla="*/ 4402723 w 9143995"/>
              <a:gd name="connsiteY192" fmla="*/ 4985908 h 6857997"/>
              <a:gd name="connsiteX193" fmla="*/ 4402723 w 9143995"/>
              <a:gd name="connsiteY193" fmla="*/ 4974046 h 6857997"/>
              <a:gd name="connsiteX194" fmla="*/ 5136154 w 9143995"/>
              <a:gd name="connsiteY194" fmla="*/ 4970008 h 6857997"/>
              <a:gd name="connsiteX195" fmla="*/ 5136154 w 9143995"/>
              <a:gd name="connsiteY195" fmla="*/ 5006726 h 6857997"/>
              <a:gd name="connsiteX196" fmla="*/ 5108017 w 9143995"/>
              <a:gd name="connsiteY196" fmla="*/ 5006726 h 6857997"/>
              <a:gd name="connsiteX197" fmla="*/ 5108017 w 9143995"/>
              <a:gd name="connsiteY197" fmla="*/ 5021237 h 6857997"/>
              <a:gd name="connsiteX198" fmla="*/ 5136154 w 9143995"/>
              <a:gd name="connsiteY198" fmla="*/ 5021237 h 6857997"/>
              <a:gd name="connsiteX199" fmla="*/ 5136154 w 9143995"/>
              <a:gd name="connsiteY199" fmla="*/ 5093224 h 6857997"/>
              <a:gd name="connsiteX200" fmla="*/ 5099057 w 9143995"/>
              <a:gd name="connsiteY200" fmla="*/ 5093224 h 6857997"/>
              <a:gd name="connsiteX201" fmla="*/ 5099057 w 9143995"/>
              <a:gd name="connsiteY201" fmla="*/ 5107608 h 6857997"/>
              <a:gd name="connsiteX202" fmla="*/ 5185491 w 9143995"/>
              <a:gd name="connsiteY202" fmla="*/ 5107608 h 6857997"/>
              <a:gd name="connsiteX203" fmla="*/ 5185491 w 9143995"/>
              <a:gd name="connsiteY203" fmla="*/ 5093224 h 6857997"/>
              <a:gd name="connsiteX204" fmla="*/ 5151170 w 9143995"/>
              <a:gd name="connsiteY204" fmla="*/ 5093224 h 6857997"/>
              <a:gd name="connsiteX205" fmla="*/ 5151170 w 9143995"/>
              <a:gd name="connsiteY205" fmla="*/ 5021237 h 6857997"/>
              <a:gd name="connsiteX206" fmla="*/ 5181076 w 9143995"/>
              <a:gd name="connsiteY206" fmla="*/ 5021237 h 6857997"/>
              <a:gd name="connsiteX207" fmla="*/ 5181076 w 9143995"/>
              <a:gd name="connsiteY207" fmla="*/ 5006726 h 6857997"/>
              <a:gd name="connsiteX208" fmla="*/ 5151170 w 9143995"/>
              <a:gd name="connsiteY208" fmla="*/ 5006726 h 6857997"/>
              <a:gd name="connsiteX209" fmla="*/ 5151170 w 9143995"/>
              <a:gd name="connsiteY209" fmla="*/ 4970008 h 6857997"/>
              <a:gd name="connsiteX210" fmla="*/ 4151686 w 9143995"/>
              <a:gd name="connsiteY210" fmla="*/ 4969441 h 6857997"/>
              <a:gd name="connsiteX211" fmla="*/ 4151686 w 9143995"/>
              <a:gd name="connsiteY211" fmla="*/ 4979220 h 6857997"/>
              <a:gd name="connsiteX212" fmla="*/ 4117239 w 9143995"/>
              <a:gd name="connsiteY212" fmla="*/ 4979220 h 6857997"/>
              <a:gd name="connsiteX213" fmla="*/ 4117239 w 9143995"/>
              <a:gd name="connsiteY213" fmla="*/ 4991333 h 6857997"/>
              <a:gd name="connsiteX214" fmla="*/ 4151876 w 9143995"/>
              <a:gd name="connsiteY214" fmla="*/ 4991333 h 6857997"/>
              <a:gd name="connsiteX215" fmla="*/ 4151876 w 9143995"/>
              <a:gd name="connsiteY215" fmla="*/ 5000670 h 6857997"/>
              <a:gd name="connsiteX216" fmla="*/ 4166576 w 9143995"/>
              <a:gd name="connsiteY216" fmla="*/ 5000670 h 6857997"/>
              <a:gd name="connsiteX217" fmla="*/ 4166576 w 9143995"/>
              <a:gd name="connsiteY217" fmla="*/ 4991333 h 6857997"/>
              <a:gd name="connsiteX218" fmla="*/ 4209918 w 9143995"/>
              <a:gd name="connsiteY218" fmla="*/ 4991333 h 6857997"/>
              <a:gd name="connsiteX219" fmla="*/ 4209918 w 9143995"/>
              <a:gd name="connsiteY219" fmla="*/ 5000670 h 6857997"/>
              <a:gd name="connsiteX220" fmla="*/ 4224429 w 9143995"/>
              <a:gd name="connsiteY220" fmla="*/ 5000670 h 6857997"/>
              <a:gd name="connsiteX221" fmla="*/ 4224429 w 9143995"/>
              <a:gd name="connsiteY221" fmla="*/ 4991333 h 6857997"/>
              <a:gd name="connsiteX222" fmla="*/ 4259822 w 9143995"/>
              <a:gd name="connsiteY222" fmla="*/ 4991333 h 6857997"/>
              <a:gd name="connsiteX223" fmla="*/ 4259822 w 9143995"/>
              <a:gd name="connsiteY223" fmla="*/ 4979220 h 6857997"/>
              <a:gd name="connsiteX224" fmla="*/ 4224429 w 9143995"/>
              <a:gd name="connsiteY224" fmla="*/ 4979094 h 6857997"/>
              <a:gd name="connsiteX225" fmla="*/ 4224429 w 9143995"/>
              <a:gd name="connsiteY225" fmla="*/ 4969441 h 6857997"/>
              <a:gd name="connsiteX226" fmla="*/ 4209918 w 9143995"/>
              <a:gd name="connsiteY226" fmla="*/ 4969441 h 6857997"/>
              <a:gd name="connsiteX227" fmla="*/ 4209918 w 9143995"/>
              <a:gd name="connsiteY227" fmla="*/ 4979031 h 6857997"/>
              <a:gd name="connsiteX228" fmla="*/ 4166576 w 9143995"/>
              <a:gd name="connsiteY228" fmla="*/ 4979031 h 6857997"/>
              <a:gd name="connsiteX229" fmla="*/ 4166576 w 9143995"/>
              <a:gd name="connsiteY229" fmla="*/ 4969441 h 6857997"/>
              <a:gd name="connsiteX230" fmla="*/ 4953506 w 9143995"/>
              <a:gd name="connsiteY230" fmla="*/ 4968305 h 6857997"/>
              <a:gd name="connsiteX231" fmla="*/ 4888144 w 9143995"/>
              <a:gd name="connsiteY231" fmla="*/ 5010197 h 6857997"/>
              <a:gd name="connsiteX232" fmla="*/ 4895526 w 9143995"/>
              <a:gd name="connsiteY232" fmla="*/ 5025213 h 6857997"/>
              <a:gd name="connsiteX233" fmla="*/ 4919185 w 9143995"/>
              <a:gd name="connsiteY233" fmla="*/ 5014424 h 6857997"/>
              <a:gd name="connsiteX234" fmla="*/ 4919185 w 9143995"/>
              <a:gd name="connsiteY234" fmla="*/ 5024077 h 6857997"/>
              <a:gd name="connsiteX235" fmla="*/ 5003348 w 9143995"/>
              <a:gd name="connsiteY235" fmla="*/ 5024077 h 6857997"/>
              <a:gd name="connsiteX236" fmla="*/ 5003348 w 9143995"/>
              <a:gd name="connsiteY236" fmla="*/ 5012847 h 6857997"/>
              <a:gd name="connsiteX237" fmla="*/ 5027828 w 9143995"/>
              <a:gd name="connsiteY237" fmla="*/ 5022248 h 6857997"/>
              <a:gd name="connsiteX238" fmla="*/ 5034515 w 9143995"/>
              <a:gd name="connsiteY238" fmla="*/ 5008368 h 6857997"/>
              <a:gd name="connsiteX239" fmla="*/ 4968648 w 9143995"/>
              <a:gd name="connsiteY239" fmla="*/ 4968305 h 6857997"/>
              <a:gd name="connsiteX240" fmla="*/ 4440767 w 9143995"/>
              <a:gd name="connsiteY240" fmla="*/ 4968305 h 6857997"/>
              <a:gd name="connsiteX241" fmla="*/ 4440767 w 9143995"/>
              <a:gd name="connsiteY241" fmla="*/ 4998778 h 6857997"/>
              <a:gd name="connsiteX242" fmla="*/ 4425184 w 9143995"/>
              <a:gd name="connsiteY242" fmla="*/ 4998778 h 6857997"/>
              <a:gd name="connsiteX243" fmla="*/ 4425184 w 9143995"/>
              <a:gd name="connsiteY243" fmla="*/ 5012847 h 6857997"/>
              <a:gd name="connsiteX244" fmla="*/ 4440767 w 9143995"/>
              <a:gd name="connsiteY244" fmla="*/ 5012847 h 6857997"/>
              <a:gd name="connsiteX245" fmla="*/ 4420767 w 9143995"/>
              <a:gd name="connsiteY245" fmla="*/ 5057200 h 6857997"/>
              <a:gd name="connsiteX246" fmla="*/ 4426887 w 9143995"/>
              <a:gd name="connsiteY246" fmla="*/ 5074549 h 6857997"/>
              <a:gd name="connsiteX247" fmla="*/ 4440767 w 9143995"/>
              <a:gd name="connsiteY247" fmla="*/ 5045149 h 6857997"/>
              <a:gd name="connsiteX248" fmla="*/ 4441651 w 9143995"/>
              <a:gd name="connsiteY248" fmla="*/ 5042374 h 6857997"/>
              <a:gd name="connsiteX249" fmla="*/ 4440767 w 9143995"/>
              <a:gd name="connsiteY249" fmla="*/ 5053855 h 6857997"/>
              <a:gd name="connsiteX250" fmla="*/ 4440767 w 9143995"/>
              <a:gd name="connsiteY250" fmla="*/ 5116062 h 6857997"/>
              <a:gd name="connsiteX251" fmla="*/ 4454521 w 9143995"/>
              <a:gd name="connsiteY251" fmla="*/ 5116000 h 6857997"/>
              <a:gd name="connsiteX252" fmla="*/ 4454521 w 9143995"/>
              <a:gd name="connsiteY252" fmla="*/ 5044140 h 6857997"/>
              <a:gd name="connsiteX253" fmla="*/ 4453637 w 9143995"/>
              <a:gd name="connsiteY253" fmla="*/ 5031396 h 6857997"/>
              <a:gd name="connsiteX254" fmla="*/ 4462407 w 9143995"/>
              <a:gd name="connsiteY254" fmla="*/ 5047736 h 6857997"/>
              <a:gd name="connsiteX255" fmla="*/ 4468211 w 9143995"/>
              <a:gd name="connsiteY255" fmla="*/ 5038209 h 6857997"/>
              <a:gd name="connsiteX256" fmla="*/ 4498053 w 9143995"/>
              <a:gd name="connsiteY256" fmla="*/ 5035307 h 6857997"/>
              <a:gd name="connsiteX257" fmla="*/ 4500261 w 9143995"/>
              <a:gd name="connsiteY257" fmla="*/ 5041174 h 6857997"/>
              <a:gd name="connsiteX258" fmla="*/ 4511555 w 9143995"/>
              <a:gd name="connsiteY258" fmla="*/ 5036695 h 6857997"/>
              <a:gd name="connsiteX259" fmla="*/ 4512502 w 9143995"/>
              <a:gd name="connsiteY259" fmla="*/ 5044707 h 6857997"/>
              <a:gd name="connsiteX260" fmla="*/ 4464615 w 9143995"/>
              <a:gd name="connsiteY260" fmla="*/ 5044707 h 6857997"/>
              <a:gd name="connsiteX261" fmla="*/ 4464615 w 9143995"/>
              <a:gd name="connsiteY261" fmla="*/ 5057578 h 6857997"/>
              <a:gd name="connsiteX262" fmla="*/ 4477297 w 9143995"/>
              <a:gd name="connsiteY262" fmla="*/ 5057578 h 6857997"/>
              <a:gd name="connsiteX263" fmla="*/ 4459758 w 9143995"/>
              <a:gd name="connsiteY263" fmla="*/ 5101362 h 6857997"/>
              <a:gd name="connsiteX264" fmla="*/ 4469789 w 9143995"/>
              <a:gd name="connsiteY264" fmla="*/ 5113728 h 6857997"/>
              <a:gd name="connsiteX265" fmla="*/ 4488527 w 9143995"/>
              <a:gd name="connsiteY265" fmla="*/ 5078713 h 6857997"/>
              <a:gd name="connsiteX266" fmla="*/ 4504993 w 9143995"/>
              <a:gd name="connsiteY266" fmla="*/ 5090385 h 6857997"/>
              <a:gd name="connsiteX267" fmla="*/ 4512249 w 9143995"/>
              <a:gd name="connsiteY267" fmla="*/ 5078208 h 6857997"/>
              <a:gd name="connsiteX268" fmla="*/ 4491303 w 9143995"/>
              <a:gd name="connsiteY268" fmla="*/ 5063887 h 6857997"/>
              <a:gd name="connsiteX269" fmla="*/ 4491618 w 9143995"/>
              <a:gd name="connsiteY269" fmla="*/ 5057578 h 6857997"/>
              <a:gd name="connsiteX270" fmla="*/ 4514962 w 9143995"/>
              <a:gd name="connsiteY270" fmla="*/ 5057578 h 6857997"/>
              <a:gd name="connsiteX271" fmla="*/ 4524110 w 9143995"/>
              <a:gd name="connsiteY271" fmla="*/ 5083571 h 6857997"/>
              <a:gd name="connsiteX272" fmla="*/ 4491555 w 9143995"/>
              <a:gd name="connsiteY272" fmla="*/ 5099785 h 6857997"/>
              <a:gd name="connsiteX273" fmla="*/ 4499883 w 9143995"/>
              <a:gd name="connsiteY273" fmla="*/ 5113034 h 6857997"/>
              <a:gd name="connsiteX274" fmla="*/ 4531492 w 9143995"/>
              <a:gd name="connsiteY274" fmla="*/ 5096252 h 6857997"/>
              <a:gd name="connsiteX275" fmla="*/ 4544047 w 9143995"/>
              <a:gd name="connsiteY275" fmla="*/ 5109249 h 6857997"/>
              <a:gd name="connsiteX276" fmla="*/ 4563605 w 9143995"/>
              <a:gd name="connsiteY276" fmla="*/ 5108302 h 6857997"/>
              <a:gd name="connsiteX277" fmla="*/ 4572564 w 9143995"/>
              <a:gd name="connsiteY277" fmla="*/ 5092088 h 6857997"/>
              <a:gd name="connsiteX278" fmla="*/ 4561396 w 9143995"/>
              <a:gd name="connsiteY278" fmla="*/ 5080038 h 6857997"/>
              <a:gd name="connsiteX279" fmla="*/ 4555340 w 9143995"/>
              <a:gd name="connsiteY279" fmla="*/ 5093476 h 6857997"/>
              <a:gd name="connsiteX280" fmla="*/ 4546003 w 9143995"/>
              <a:gd name="connsiteY280" fmla="*/ 5091773 h 6857997"/>
              <a:gd name="connsiteX281" fmla="*/ 4542848 w 9143995"/>
              <a:gd name="connsiteY281" fmla="*/ 5086978 h 6857997"/>
              <a:gd name="connsiteX282" fmla="*/ 4558494 w 9143995"/>
              <a:gd name="connsiteY282" fmla="*/ 5067546 h 6857997"/>
              <a:gd name="connsiteX283" fmla="*/ 4546759 w 9143995"/>
              <a:gd name="connsiteY283" fmla="*/ 5059029 h 6857997"/>
              <a:gd name="connsiteX284" fmla="*/ 4535151 w 9143995"/>
              <a:gd name="connsiteY284" fmla="*/ 5075180 h 6857997"/>
              <a:gd name="connsiteX285" fmla="*/ 4528779 w 9143995"/>
              <a:gd name="connsiteY285" fmla="*/ 5057578 h 6857997"/>
              <a:gd name="connsiteX286" fmla="*/ 4569851 w 9143995"/>
              <a:gd name="connsiteY286" fmla="*/ 5057578 h 6857997"/>
              <a:gd name="connsiteX287" fmla="*/ 4569851 w 9143995"/>
              <a:gd name="connsiteY287" fmla="*/ 5044707 h 6857997"/>
              <a:gd name="connsiteX288" fmla="*/ 4554835 w 9143995"/>
              <a:gd name="connsiteY288" fmla="*/ 5044707 h 6857997"/>
              <a:gd name="connsiteX289" fmla="*/ 4549599 w 9143995"/>
              <a:gd name="connsiteY289" fmla="*/ 5033540 h 6857997"/>
              <a:gd name="connsiteX290" fmla="*/ 4558999 w 9143995"/>
              <a:gd name="connsiteY290" fmla="*/ 5032278 h 6857997"/>
              <a:gd name="connsiteX291" fmla="*/ 4561270 w 9143995"/>
              <a:gd name="connsiteY291" fmla="*/ 5038083 h 6857997"/>
              <a:gd name="connsiteX292" fmla="*/ 4571302 w 9143995"/>
              <a:gd name="connsiteY292" fmla="*/ 5034045 h 6857997"/>
              <a:gd name="connsiteX293" fmla="*/ 4563795 w 9143995"/>
              <a:gd name="connsiteY293" fmla="*/ 5011522 h 6857997"/>
              <a:gd name="connsiteX294" fmla="*/ 4553763 w 9143995"/>
              <a:gd name="connsiteY294" fmla="*/ 5014676 h 6857997"/>
              <a:gd name="connsiteX295" fmla="*/ 4556286 w 9143995"/>
              <a:gd name="connsiteY295" fmla="*/ 5022374 h 6857997"/>
              <a:gd name="connsiteX296" fmla="*/ 4543542 w 9143995"/>
              <a:gd name="connsiteY296" fmla="*/ 5023761 h 6857997"/>
              <a:gd name="connsiteX297" fmla="*/ 4566633 w 9143995"/>
              <a:gd name="connsiteY297" fmla="*/ 4994677 h 6857997"/>
              <a:gd name="connsiteX298" fmla="*/ 4556286 w 9143995"/>
              <a:gd name="connsiteY298" fmla="*/ 4988620 h 6857997"/>
              <a:gd name="connsiteX299" fmla="*/ 4546255 w 9143995"/>
              <a:gd name="connsiteY299" fmla="*/ 5002816 h 6857997"/>
              <a:gd name="connsiteX300" fmla="*/ 4541523 w 9143995"/>
              <a:gd name="connsiteY300" fmla="*/ 4997327 h 6857997"/>
              <a:gd name="connsiteX301" fmla="*/ 4554961 w 9143995"/>
              <a:gd name="connsiteY301" fmla="*/ 4975371 h 6857997"/>
              <a:gd name="connsiteX302" fmla="*/ 4543163 w 9143995"/>
              <a:gd name="connsiteY302" fmla="*/ 4970261 h 6857997"/>
              <a:gd name="connsiteX303" fmla="*/ 4533953 w 9143995"/>
              <a:gd name="connsiteY303" fmla="*/ 4987737 h 6857997"/>
              <a:gd name="connsiteX304" fmla="*/ 4530041 w 9143995"/>
              <a:gd name="connsiteY304" fmla="*/ 4984141 h 6857997"/>
              <a:gd name="connsiteX305" fmla="*/ 4522155 w 9143995"/>
              <a:gd name="connsiteY305" fmla="*/ 4992973 h 6857997"/>
              <a:gd name="connsiteX306" fmla="*/ 4521397 w 9143995"/>
              <a:gd name="connsiteY306" fmla="*/ 4968494 h 6857997"/>
              <a:gd name="connsiteX307" fmla="*/ 4507644 w 9143995"/>
              <a:gd name="connsiteY307" fmla="*/ 4968494 h 6857997"/>
              <a:gd name="connsiteX308" fmla="*/ 4510861 w 9143995"/>
              <a:gd name="connsiteY308" fmla="*/ 5033288 h 6857997"/>
              <a:gd name="connsiteX309" fmla="*/ 4504047 w 9143995"/>
              <a:gd name="connsiteY309" fmla="*/ 5013793 h 6857997"/>
              <a:gd name="connsiteX310" fmla="*/ 4494520 w 9143995"/>
              <a:gd name="connsiteY310" fmla="*/ 5016254 h 6857997"/>
              <a:gd name="connsiteX311" fmla="*/ 4496728 w 9143995"/>
              <a:gd name="connsiteY311" fmla="*/ 5024961 h 6857997"/>
              <a:gd name="connsiteX312" fmla="*/ 4484742 w 9143995"/>
              <a:gd name="connsiteY312" fmla="*/ 5026033 h 6857997"/>
              <a:gd name="connsiteX313" fmla="*/ 4506949 w 9143995"/>
              <a:gd name="connsiteY313" fmla="*/ 4995245 h 6857997"/>
              <a:gd name="connsiteX314" fmla="*/ 4496413 w 9143995"/>
              <a:gd name="connsiteY314" fmla="*/ 4989440 h 6857997"/>
              <a:gd name="connsiteX315" fmla="*/ 4486445 w 9143995"/>
              <a:gd name="connsiteY315" fmla="*/ 5005528 h 6857997"/>
              <a:gd name="connsiteX316" fmla="*/ 4481966 w 9143995"/>
              <a:gd name="connsiteY316" fmla="*/ 5000292 h 6857997"/>
              <a:gd name="connsiteX317" fmla="*/ 4495341 w 9143995"/>
              <a:gd name="connsiteY317" fmla="*/ 4975750 h 6857997"/>
              <a:gd name="connsiteX318" fmla="*/ 4483606 w 9143995"/>
              <a:gd name="connsiteY318" fmla="*/ 4971271 h 6857997"/>
              <a:gd name="connsiteX319" fmla="*/ 4473385 w 9143995"/>
              <a:gd name="connsiteY319" fmla="*/ 4991522 h 6857997"/>
              <a:gd name="connsiteX320" fmla="*/ 4469347 w 9143995"/>
              <a:gd name="connsiteY320" fmla="*/ 4988305 h 6857997"/>
              <a:gd name="connsiteX321" fmla="*/ 4462092 w 9143995"/>
              <a:gd name="connsiteY321" fmla="*/ 4998841 h 6857997"/>
              <a:gd name="connsiteX322" fmla="*/ 4454521 w 9143995"/>
              <a:gd name="connsiteY322" fmla="*/ 4998841 h 6857997"/>
              <a:gd name="connsiteX323" fmla="*/ 4454521 w 9143995"/>
              <a:gd name="connsiteY323" fmla="*/ 4968305 h 6857997"/>
              <a:gd name="connsiteX324" fmla="*/ 5066502 w 9143995"/>
              <a:gd name="connsiteY324" fmla="*/ 4968179 h 6857997"/>
              <a:gd name="connsiteX325" fmla="*/ 5066502 w 9143995"/>
              <a:gd name="connsiteY325" fmla="*/ 4992785 h 6857997"/>
              <a:gd name="connsiteX326" fmla="*/ 5043095 w 9143995"/>
              <a:gd name="connsiteY326" fmla="*/ 4992785 h 6857997"/>
              <a:gd name="connsiteX327" fmla="*/ 5043095 w 9143995"/>
              <a:gd name="connsiteY327" fmla="*/ 5007611 h 6857997"/>
              <a:gd name="connsiteX328" fmla="*/ 5087322 w 9143995"/>
              <a:gd name="connsiteY328" fmla="*/ 5007611 h 6857997"/>
              <a:gd name="connsiteX329" fmla="*/ 5039499 w 9143995"/>
              <a:gd name="connsiteY329" fmla="*/ 5061364 h 6857997"/>
              <a:gd name="connsiteX330" fmla="*/ 5045872 w 9143995"/>
              <a:gd name="connsiteY330" fmla="*/ 5076505 h 6857997"/>
              <a:gd name="connsiteX331" fmla="*/ 5067953 w 9143995"/>
              <a:gd name="connsiteY331" fmla="*/ 5056884 h 6857997"/>
              <a:gd name="connsiteX332" fmla="*/ 5067953 w 9143995"/>
              <a:gd name="connsiteY332" fmla="*/ 5114107 h 6857997"/>
              <a:gd name="connsiteX333" fmla="*/ 5082022 w 9143995"/>
              <a:gd name="connsiteY333" fmla="*/ 5114107 h 6857997"/>
              <a:gd name="connsiteX334" fmla="*/ 5082022 w 9143995"/>
              <a:gd name="connsiteY334" fmla="*/ 5049503 h 6857997"/>
              <a:gd name="connsiteX335" fmla="*/ 5103726 w 9143995"/>
              <a:gd name="connsiteY335" fmla="*/ 5069377 h 6857997"/>
              <a:gd name="connsiteX336" fmla="*/ 5112369 w 9143995"/>
              <a:gd name="connsiteY336" fmla="*/ 5057453 h 6857997"/>
              <a:gd name="connsiteX337" fmla="*/ 5087133 w 9143995"/>
              <a:gd name="connsiteY337" fmla="*/ 5034613 h 6857997"/>
              <a:gd name="connsiteX338" fmla="*/ 5103157 w 9143995"/>
              <a:gd name="connsiteY338" fmla="*/ 5006475 h 6857997"/>
              <a:gd name="connsiteX339" fmla="*/ 5103157 w 9143995"/>
              <a:gd name="connsiteY339" fmla="*/ 4992973 h 6857997"/>
              <a:gd name="connsiteX340" fmla="*/ 5081518 w 9143995"/>
              <a:gd name="connsiteY340" fmla="*/ 4992973 h 6857997"/>
              <a:gd name="connsiteX341" fmla="*/ 5081518 w 9143995"/>
              <a:gd name="connsiteY341" fmla="*/ 4968179 h 6857997"/>
              <a:gd name="connsiteX342" fmla="*/ 4853949 w 9143995"/>
              <a:gd name="connsiteY342" fmla="*/ 4968179 h 6857997"/>
              <a:gd name="connsiteX343" fmla="*/ 4841962 w 9143995"/>
              <a:gd name="connsiteY343" fmla="*/ 4974426 h 6857997"/>
              <a:gd name="connsiteX344" fmla="*/ 4855905 w 9143995"/>
              <a:gd name="connsiteY344" fmla="*/ 4993668 h 6857997"/>
              <a:gd name="connsiteX345" fmla="*/ 4835526 w 9143995"/>
              <a:gd name="connsiteY345" fmla="*/ 4993731 h 6857997"/>
              <a:gd name="connsiteX346" fmla="*/ 4834959 w 9143995"/>
              <a:gd name="connsiteY346" fmla="*/ 4968242 h 6857997"/>
              <a:gd name="connsiteX347" fmla="*/ 4818997 w 9143995"/>
              <a:gd name="connsiteY347" fmla="*/ 4968242 h 6857997"/>
              <a:gd name="connsiteX348" fmla="*/ 4819628 w 9143995"/>
              <a:gd name="connsiteY348" fmla="*/ 4993605 h 6857997"/>
              <a:gd name="connsiteX349" fmla="*/ 4736789 w 9143995"/>
              <a:gd name="connsiteY349" fmla="*/ 4993605 h 6857997"/>
              <a:gd name="connsiteX350" fmla="*/ 4736789 w 9143995"/>
              <a:gd name="connsiteY350" fmla="*/ 5008999 h 6857997"/>
              <a:gd name="connsiteX351" fmla="*/ 4820763 w 9143995"/>
              <a:gd name="connsiteY351" fmla="*/ 5008999 h 6857997"/>
              <a:gd name="connsiteX352" fmla="*/ 4827388 w 9143995"/>
              <a:gd name="connsiteY352" fmla="*/ 5060922 h 6857997"/>
              <a:gd name="connsiteX353" fmla="*/ 4847009 w 9143995"/>
              <a:gd name="connsiteY353" fmla="*/ 5107988 h 6857997"/>
              <a:gd name="connsiteX354" fmla="*/ 4869911 w 9143995"/>
              <a:gd name="connsiteY354" fmla="*/ 5106347 h 6857997"/>
              <a:gd name="connsiteX355" fmla="*/ 4880573 w 9143995"/>
              <a:gd name="connsiteY355" fmla="*/ 5080796 h 6857997"/>
              <a:gd name="connsiteX356" fmla="*/ 4868902 w 9143995"/>
              <a:gd name="connsiteY356" fmla="*/ 5065212 h 6857997"/>
              <a:gd name="connsiteX357" fmla="*/ 4862340 w 9143995"/>
              <a:gd name="connsiteY357" fmla="*/ 5086916 h 6857997"/>
              <a:gd name="connsiteX358" fmla="*/ 4851488 w 9143995"/>
              <a:gd name="connsiteY358" fmla="*/ 5086537 h 6857997"/>
              <a:gd name="connsiteX359" fmla="*/ 4841205 w 9143995"/>
              <a:gd name="connsiteY359" fmla="*/ 5052469 h 6857997"/>
              <a:gd name="connsiteX360" fmla="*/ 4836410 w 9143995"/>
              <a:gd name="connsiteY360" fmla="*/ 5009188 h 6857997"/>
              <a:gd name="connsiteX361" fmla="*/ 4875337 w 9143995"/>
              <a:gd name="connsiteY361" fmla="*/ 5008999 h 6857997"/>
              <a:gd name="connsiteX362" fmla="*/ 4875337 w 9143995"/>
              <a:gd name="connsiteY362" fmla="*/ 4993731 h 6857997"/>
              <a:gd name="connsiteX363" fmla="*/ 4859375 w 9143995"/>
              <a:gd name="connsiteY363" fmla="*/ 4993731 h 6857997"/>
              <a:gd name="connsiteX364" fmla="*/ 4870164 w 9143995"/>
              <a:gd name="connsiteY364" fmla="*/ 4986665 h 6857997"/>
              <a:gd name="connsiteX365" fmla="*/ 4853949 w 9143995"/>
              <a:gd name="connsiteY365" fmla="*/ 4968179 h 6857997"/>
              <a:gd name="connsiteX366" fmla="*/ 4673257 w 9143995"/>
              <a:gd name="connsiteY366" fmla="*/ 4967990 h 6857997"/>
              <a:gd name="connsiteX367" fmla="*/ 4673257 w 9143995"/>
              <a:gd name="connsiteY367" fmla="*/ 4992658 h 6857997"/>
              <a:gd name="connsiteX368" fmla="*/ 4658241 w 9143995"/>
              <a:gd name="connsiteY368" fmla="*/ 4992658 h 6857997"/>
              <a:gd name="connsiteX369" fmla="*/ 4662720 w 9143995"/>
              <a:gd name="connsiteY369" fmla="*/ 4975624 h 6857997"/>
              <a:gd name="connsiteX370" fmla="*/ 4649030 w 9143995"/>
              <a:gd name="connsiteY370" fmla="*/ 4972343 h 6857997"/>
              <a:gd name="connsiteX371" fmla="*/ 4633130 w 9143995"/>
              <a:gd name="connsiteY371" fmla="*/ 5011459 h 6857997"/>
              <a:gd name="connsiteX372" fmla="*/ 4633130 w 9143995"/>
              <a:gd name="connsiteY372" fmla="*/ 4999157 h 6857997"/>
              <a:gd name="connsiteX373" fmla="*/ 4619503 w 9143995"/>
              <a:gd name="connsiteY373" fmla="*/ 4999157 h 6857997"/>
              <a:gd name="connsiteX374" fmla="*/ 4619503 w 9143995"/>
              <a:gd name="connsiteY374" fmla="*/ 4968305 h 6857997"/>
              <a:gd name="connsiteX375" fmla="*/ 4605244 w 9143995"/>
              <a:gd name="connsiteY375" fmla="*/ 4968305 h 6857997"/>
              <a:gd name="connsiteX376" fmla="*/ 4605244 w 9143995"/>
              <a:gd name="connsiteY376" fmla="*/ 4999093 h 6857997"/>
              <a:gd name="connsiteX377" fmla="*/ 4582216 w 9143995"/>
              <a:gd name="connsiteY377" fmla="*/ 4999093 h 6857997"/>
              <a:gd name="connsiteX378" fmla="*/ 4582216 w 9143995"/>
              <a:gd name="connsiteY378" fmla="*/ 5013037 h 6857997"/>
              <a:gd name="connsiteX379" fmla="*/ 4604109 w 9143995"/>
              <a:gd name="connsiteY379" fmla="*/ 5013037 h 6857997"/>
              <a:gd name="connsiteX380" fmla="*/ 4578494 w 9143995"/>
              <a:gd name="connsiteY380" fmla="*/ 5059471 h 6857997"/>
              <a:gd name="connsiteX381" fmla="*/ 4585119 w 9143995"/>
              <a:gd name="connsiteY381" fmla="*/ 5074739 h 6857997"/>
              <a:gd name="connsiteX382" fmla="*/ 4606128 w 9143995"/>
              <a:gd name="connsiteY382" fmla="*/ 5038336 h 6857997"/>
              <a:gd name="connsiteX383" fmla="*/ 4605244 w 9143995"/>
              <a:gd name="connsiteY383" fmla="*/ 5050638 h 6857997"/>
              <a:gd name="connsiteX384" fmla="*/ 4605244 w 9143995"/>
              <a:gd name="connsiteY384" fmla="*/ 5116063 h 6857997"/>
              <a:gd name="connsiteX385" fmla="*/ 4619503 w 9143995"/>
              <a:gd name="connsiteY385" fmla="*/ 5116063 h 6857997"/>
              <a:gd name="connsiteX386" fmla="*/ 4619503 w 9143995"/>
              <a:gd name="connsiteY386" fmla="*/ 5044644 h 6857997"/>
              <a:gd name="connsiteX387" fmla="*/ 4618620 w 9143995"/>
              <a:gd name="connsiteY387" fmla="*/ 5032468 h 6857997"/>
              <a:gd name="connsiteX388" fmla="*/ 4632752 w 9143995"/>
              <a:gd name="connsiteY388" fmla="*/ 5056190 h 6857997"/>
              <a:gd name="connsiteX389" fmla="*/ 4640323 w 9143995"/>
              <a:gd name="connsiteY389" fmla="*/ 5043320 h 6857997"/>
              <a:gd name="connsiteX390" fmla="*/ 4637295 w 9143995"/>
              <a:gd name="connsiteY390" fmla="*/ 5040355 h 6857997"/>
              <a:gd name="connsiteX391" fmla="*/ 4668588 w 9143995"/>
              <a:gd name="connsiteY391" fmla="*/ 5040355 h 6857997"/>
              <a:gd name="connsiteX392" fmla="*/ 4626633 w 9143995"/>
              <a:gd name="connsiteY392" fmla="*/ 5090889 h 6857997"/>
              <a:gd name="connsiteX393" fmla="*/ 4636222 w 9143995"/>
              <a:gd name="connsiteY393" fmla="*/ 5102940 h 6857997"/>
              <a:gd name="connsiteX394" fmla="*/ 4673257 w 9143995"/>
              <a:gd name="connsiteY394" fmla="*/ 5058146 h 6857997"/>
              <a:gd name="connsiteX395" fmla="*/ 4673257 w 9143995"/>
              <a:gd name="connsiteY395" fmla="*/ 5115811 h 6857997"/>
              <a:gd name="connsiteX396" fmla="*/ 4686822 w 9143995"/>
              <a:gd name="connsiteY396" fmla="*/ 5115811 h 6857997"/>
              <a:gd name="connsiteX397" fmla="*/ 4686822 w 9143995"/>
              <a:gd name="connsiteY397" fmla="*/ 5057452 h 6857997"/>
              <a:gd name="connsiteX398" fmla="*/ 4721963 w 9143995"/>
              <a:gd name="connsiteY398" fmla="*/ 5101426 h 6857997"/>
              <a:gd name="connsiteX399" fmla="*/ 4730732 w 9143995"/>
              <a:gd name="connsiteY399" fmla="*/ 5087420 h 6857997"/>
              <a:gd name="connsiteX400" fmla="*/ 4690985 w 9143995"/>
              <a:gd name="connsiteY400" fmla="*/ 5039976 h 6857997"/>
              <a:gd name="connsiteX401" fmla="*/ 4727388 w 9143995"/>
              <a:gd name="connsiteY401" fmla="*/ 5039976 h 6857997"/>
              <a:gd name="connsiteX402" fmla="*/ 4727388 w 9143995"/>
              <a:gd name="connsiteY402" fmla="*/ 5026475 h 6857997"/>
              <a:gd name="connsiteX403" fmla="*/ 4686822 w 9143995"/>
              <a:gd name="connsiteY403" fmla="*/ 5026475 h 6857997"/>
              <a:gd name="connsiteX404" fmla="*/ 4686822 w 9143995"/>
              <a:gd name="connsiteY404" fmla="*/ 5006159 h 6857997"/>
              <a:gd name="connsiteX405" fmla="*/ 4720259 w 9143995"/>
              <a:gd name="connsiteY405" fmla="*/ 5006159 h 6857997"/>
              <a:gd name="connsiteX406" fmla="*/ 4720259 w 9143995"/>
              <a:gd name="connsiteY406" fmla="*/ 4992658 h 6857997"/>
              <a:gd name="connsiteX407" fmla="*/ 4686822 w 9143995"/>
              <a:gd name="connsiteY407" fmla="*/ 4992658 h 6857997"/>
              <a:gd name="connsiteX408" fmla="*/ 4686822 w 9143995"/>
              <a:gd name="connsiteY408" fmla="*/ 4967990 h 6857997"/>
              <a:gd name="connsiteX409" fmla="*/ 1393202 w 9143995"/>
              <a:gd name="connsiteY409" fmla="*/ 3506397 h 6857997"/>
              <a:gd name="connsiteX410" fmla="*/ 1393202 w 9143995"/>
              <a:gd name="connsiteY410" fmla="*/ 3524397 h 6857997"/>
              <a:gd name="connsiteX411" fmla="*/ 7747195 w 9143995"/>
              <a:gd name="connsiteY411" fmla="*/ 3524397 h 6857997"/>
              <a:gd name="connsiteX412" fmla="*/ 7747195 w 9143995"/>
              <a:gd name="connsiteY412" fmla="*/ 3506397 h 6857997"/>
              <a:gd name="connsiteX413" fmla="*/ 8714674 w 9143995"/>
              <a:gd name="connsiteY413" fmla="*/ 508556 h 6857997"/>
              <a:gd name="connsiteX414" fmla="*/ 8732186 w 9143995"/>
              <a:gd name="connsiteY414" fmla="*/ 520619 h 6857997"/>
              <a:gd name="connsiteX415" fmla="*/ 8714931 w 9143995"/>
              <a:gd name="connsiteY415" fmla="*/ 532546 h 6857997"/>
              <a:gd name="connsiteX416" fmla="*/ 8707651 w 9143995"/>
              <a:gd name="connsiteY416" fmla="*/ 531668 h 6857997"/>
              <a:gd name="connsiteX417" fmla="*/ 8902251 w 9143995"/>
              <a:gd name="connsiteY417" fmla="*/ 505181 h 6857997"/>
              <a:gd name="connsiteX418" fmla="*/ 8905187 w 9143995"/>
              <a:gd name="connsiteY418" fmla="*/ 508556 h 6857997"/>
              <a:gd name="connsiteX419" fmla="*/ 8891913 w 9143995"/>
              <a:gd name="connsiteY419" fmla="*/ 516896 h 6857997"/>
              <a:gd name="connsiteX420" fmla="*/ 8895606 w 9143995"/>
              <a:gd name="connsiteY420" fmla="*/ 509419 h 6857997"/>
              <a:gd name="connsiteX421" fmla="*/ 8902251 w 9143995"/>
              <a:gd name="connsiteY421" fmla="*/ 505181 h 6857997"/>
              <a:gd name="connsiteX422" fmla="*/ 8785646 w 9143995"/>
              <a:gd name="connsiteY422" fmla="*/ 505181 h 6857997"/>
              <a:gd name="connsiteX423" fmla="*/ 8788597 w 9143995"/>
              <a:gd name="connsiteY423" fmla="*/ 508556 h 6857997"/>
              <a:gd name="connsiteX424" fmla="*/ 8775353 w 9143995"/>
              <a:gd name="connsiteY424" fmla="*/ 516896 h 6857997"/>
              <a:gd name="connsiteX425" fmla="*/ 8779001 w 9143995"/>
              <a:gd name="connsiteY425" fmla="*/ 509419 h 6857997"/>
              <a:gd name="connsiteX426" fmla="*/ 8785646 w 9143995"/>
              <a:gd name="connsiteY426" fmla="*/ 505181 h 6857997"/>
              <a:gd name="connsiteX427" fmla="*/ 8634287 w 9143995"/>
              <a:gd name="connsiteY427" fmla="*/ 505181 h 6857997"/>
              <a:gd name="connsiteX428" fmla="*/ 8637193 w 9143995"/>
              <a:gd name="connsiteY428" fmla="*/ 508556 h 6857997"/>
              <a:gd name="connsiteX429" fmla="*/ 8623965 w 9143995"/>
              <a:gd name="connsiteY429" fmla="*/ 516896 h 6857997"/>
              <a:gd name="connsiteX430" fmla="*/ 8627643 w 9143995"/>
              <a:gd name="connsiteY430" fmla="*/ 509419 h 6857997"/>
              <a:gd name="connsiteX431" fmla="*/ 8634287 w 9143995"/>
              <a:gd name="connsiteY431" fmla="*/ 505181 h 6857997"/>
              <a:gd name="connsiteX432" fmla="*/ 8257664 w 9143995"/>
              <a:gd name="connsiteY432" fmla="*/ 505181 h 6857997"/>
              <a:gd name="connsiteX433" fmla="*/ 8260570 w 9143995"/>
              <a:gd name="connsiteY433" fmla="*/ 508556 h 6857997"/>
              <a:gd name="connsiteX434" fmla="*/ 8247326 w 9143995"/>
              <a:gd name="connsiteY434" fmla="*/ 516896 h 6857997"/>
              <a:gd name="connsiteX435" fmla="*/ 8251019 w 9143995"/>
              <a:gd name="connsiteY435" fmla="*/ 509419 h 6857997"/>
              <a:gd name="connsiteX436" fmla="*/ 8257664 w 9143995"/>
              <a:gd name="connsiteY436" fmla="*/ 505181 h 6857997"/>
              <a:gd name="connsiteX437" fmla="*/ 8418678 w 9143995"/>
              <a:gd name="connsiteY437" fmla="*/ 504636 h 6857997"/>
              <a:gd name="connsiteX438" fmla="*/ 8423173 w 9143995"/>
              <a:gd name="connsiteY438" fmla="*/ 507284 h 6857997"/>
              <a:gd name="connsiteX439" fmla="*/ 8423930 w 9143995"/>
              <a:gd name="connsiteY439" fmla="*/ 512975 h 6857997"/>
              <a:gd name="connsiteX440" fmla="*/ 8419843 w 9143995"/>
              <a:gd name="connsiteY440" fmla="*/ 525568 h 6857997"/>
              <a:gd name="connsiteX441" fmla="*/ 8409657 w 9143995"/>
              <a:gd name="connsiteY441" fmla="*/ 532758 h 6857997"/>
              <a:gd name="connsiteX442" fmla="*/ 8405222 w 9143995"/>
              <a:gd name="connsiteY442" fmla="*/ 530033 h 6857997"/>
              <a:gd name="connsiteX443" fmla="*/ 8404420 w 9143995"/>
              <a:gd name="connsiteY443" fmla="*/ 524418 h 6857997"/>
              <a:gd name="connsiteX444" fmla="*/ 8408477 w 9143995"/>
              <a:gd name="connsiteY444" fmla="*/ 511765 h 6857997"/>
              <a:gd name="connsiteX445" fmla="*/ 8418678 w 9143995"/>
              <a:gd name="connsiteY445" fmla="*/ 504636 h 6857997"/>
              <a:gd name="connsiteX446" fmla="*/ 8205885 w 9143995"/>
              <a:gd name="connsiteY446" fmla="*/ 504348 h 6857997"/>
              <a:gd name="connsiteX447" fmla="*/ 8210622 w 9143995"/>
              <a:gd name="connsiteY447" fmla="*/ 505559 h 6857997"/>
              <a:gd name="connsiteX448" fmla="*/ 8209245 w 9143995"/>
              <a:gd name="connsiteY448" fmla="*/ 510327 h 6857997"/>
              <a:gd name="connsiteX449" fmla="*/ 8201722 w 9143995"/>
              <a:gd name="connsiteY449" fmla="*/ 520362 h 6857997"/>
              <a:gd name="connsiteX450" fmla="*/ 8192565 w 9143995"/>
              <a:gd name="connsiteY450" fmla="*/ 527809 h 6857997"/>
              <a:gd name="connsiteX451" fmla="*/ 8191445 w 9143995"/>
              <a:gd name="connsiteY451" fmla="*/ 525145 h 6857997"/>
              <a:gd name="connsiteX452" fmla="*/ 8195956 w 9143995"/>
              <a:gd name="connsiteY452" fmla="*/ 512264 h 6857997"/>
              <a:gd name="connsiteX453" fmla="*/ 8205885 w 9143995"/>
              <a:gd name="connsiteY453" fmla="*/ 504348 h 6857997"/>
              <a:gd name="connsiteX454" fmla="*/ 8097346 w 9143995"/>
              <a:gd name="connsiteY454" fmla="*/ 504333 h 6857997"/>
              <a:gd name="connsiteX455" fmla="*/ 8102190 w 9143995"/>
              <a:gd name="connsiteY455" fmla="*/ 505816 h 6857997"/>
              <a:gd name="connsiteX456" fmla="*/ 8100873 w 9143995"/>
              <a:gd name="connsiteY456" fmla="*/ 510372 h 6857997"/>
              <a:gd name="connsiteX457" fmla="*/ 8093396 w 9143995"/>
              <a:gd name="connsiteY457" fmla="*/ 520362 h 6857997"/>
              <a:gd name="connsiteX458" fmla="*/ 8083679 w 9143995"/>
              <a:gd name="connsiteY458" fmla="*/ 528732 h 6857997"/>
              <a:gd name="connsiteX459" fmla="*/ 8082180 w 9143995"/>
              <a:gd name="connsiteY459" fmla="*/ 526128 h 6857997"/>
              <a:gd name="connsiteX460" fmla="*/ 8086842 w 9143995"/>
              <a:gd name="connsiteY460" fmla="*/ 512642 h 6857997"/>
              <a:gd name="connsiteX461" fmla="*/ 8097346 w 9143995"/>
              <a:gd name="connsiteY461" fmla="*/ 504333 h 6857997"/>
              <a:gd name="connsiteX462" fmla="*/ 8908562 w 9143995"/>
              <a:gd name="connsiteY462" fmla="*/ 495085 h 6857997"/>
              <a:gd name="connsiteX463" fmla="*/ 8885798 w 9143995"/>
              <a:gd name="connsiteY463" fmla="*/ 504742 h 6857997"/>
              <a:gd name="connsiteX464" fmla="*/ 8874265 w 9143995"/>
              <a:gd name="connsiteY464" fmla="*/ 527218 h 6857997"/>
              <a:gd name="connsiteX465" fmla="*/ 8879002 w 9143995"/>
              <a:gd name="connsiteY465" fmla="*/ 538691 h 6857997"/>
              <a:gd name="connsiteX466" fmla="*/ 8891308 w 9143995"/>
              <a:gd name="connsiteY466" fmla="*/ 542354 h 6857997"/>
              <a:gd name="connsiteX467" fmla="*/ 8914783 w 9143995"/>
              <a:gd name="connsiteY467" fmla="*/ 537389 h 6857997"/>
              <a:gd name="connsiteX468" fmla="*/ 8918053 w 9143995"/>
              <a:gd name="connsiteY468" fmla="*/ 526174 h 6857997"/>
              <a:gd name="connsiteX469" fmla="*/ 8897332 w 9143995"/>
              <a:gd name="connsiteY469" fmla="*/ 532773 h 6857997"/>
              <a:gd name="connsiteX470" fmla="*/ 8890036 w 9143995"/>
              <a:gd name="connsiteY470" fmla="*/ 525932 h 6857997"/>
              <a:gd name="connsiteX471" fmla="*/ 8908502 w 9143995"/>
              <a:gd name="connsiteY471" fmla="*/ 520543 h 6857997"/>
              <a:gd name="connsiteX472" fmla="*/ 8919536 w 9143995"/>
              <a:gd name="connsiteY472" fmla="*/ 505226 h 6857997"/>
              <a:gd name="connsiteX473" fmla="*/ 8916539 w 9143995"/>
              <a:gd name="connsiteY473" fmla="*/ 497658 h 6857997"/>
              <a:gd name="connsiteX474" fmla="*/ 8908562 w 9143995"/>
              <a:gd name="connsiteY474" fmla="*/ 495085 h 6857997"/>
              <a:gd name="connsiteX475" fmla="*/ 8792018 w 9143995"/>
              <a:gd name="connsiteY475" fmla="*/ 495085 h 6857997"/>
              <a:gd name="connsiteX476" fmla="*/ 8769223 w 9143995"/>
              <a:gd name="connsiteY476" fmla="*/ 504742 h 6857997"/>
              <a:gd name="connsiteX477" fmla="*/ 8757690 w 9143995"/>
              <a:gd name="connsiteY477" fmla="*/ 527218 h 6857997"/>
              <a:gd name="connsiteX478" fmla="*/ 8762412 w 9143995"/>
              <a:gd name="connsiteY478" fmla="*/ 538691 h 6857997"/>
              <a:gd name="connsiteX479" fmla="*/ 8774718 w 9143995"/>
              <a:gd name="connsiteY479" fmla="*/ 542354 h 6857997"/>
              <a:gd name="connsiteX480" fmla="*/ 8798208 w 9143995"/>
              <a:gd name="connsiteY480" fmla="*/ 537389 h 6857997"/>
              <a:gd name="connsiteX481" fmla="*/ 8801478 w 9143995"/>
              <a:gd name="connsiteY481" fmla="*/ 526174 h 6857997"/>
              <a:gd name="connsiteX482" fmla="*/ 8780726 w 9143995"/>
              <a:gd name="connsiteY482" fmla="*/ 532773 h 6857997"/>
              <a:gd name="connsiteX483" fmla="*/ 8773431 w 9143995"/>
              <a:gd name="connsiteY483" fmla="*/ 525932 h 6857997"/>
              <a:gd name="connsiteX484" fmla="*/ 8791927 w 9143995"/>
              <a:gd name="connsiteY484" fmla="*/ 520543 h 6857997"/>
              <a:gd name="connsiteX485" fmla="*/ 8802946 w 9143995"/>
              <a:gd name="connsiteY485" fmla="*/ 505226 h 6857997"/>
              <a:gd name="connsiteX486" fmla="*/ 8799934 w 9143995"/>
              <a:gd name="connsiteY486" fmla="*/ 497658 h 6857997"/>
              <a:gd name="connsiteX487" fmla="*/ 8792018 w 9143995"/>
              <a:gd name="connsiteY487" fmla="*/ 495085 h 6857997"/>
              <a:gd name="connsiteX488" fmla="*/ 8640614 w 9143995"/>
              <a:gd name="connsiteY488" fmla="*/ 495085 h 6857997"/>
              <a:gd name="connsiteX489" fmla="*/ 8617835 w 9143995"/>
              <a:gd name="connsiteY489" fmla="*/ 504742 h 6857997"/>
              <a:gd name="connsiteX490" fmla="*/ 8606301 w 9143995"/>
              <a:gd name="connsiteY490" fmla="*/ 527218 h 6857997"/>
              <a:gd name="connsiteX491" fmla="*/ 8611054 w 9143995"/>
              <a:gd name="connsiteY491" fmla="*/ 538691 h 6857997"/>
              <a:gd name="connsiteX492" fmla="*/ 8623299 w 9143995"/>
              <a:gd name="connsiteY492" fmla="*/ 542354 h 6857997"/>
              <a:gd name="connsiteX493" fmla="*/ 8646820 w 9143995"/>
              <a:gd name="connsiteY493" fmla="*/ 537389 h 6857997"/>
              <a:gd name="connsiteX494" fmla="*/ 8650059 w 9143995"/>
              <a:gd name="connsiteY494" fmla="*/ 526174 h 6857997"/>
              <a:gd name="connsiteX495" fmla="*/ 8629353 w 9143995"/>
              <a:gd name="connsiteY495" fmla="*/ 532773 h 6857997"/>
              <a:gd name="connsiteX496" fmla="*/ 8622042 w 9143995"/>
              <a:gd name="connsiteY496" fmla="*/ 525932 h 6857997"/>
              <a:gd name="connsiteX497" fmla="*/ 8640553 w 9143995"/>
              <a:gd name="connsiteY497" fmla="*/ 520543 h 6857997"/>
              <a:gd name="connsiteX498" fmla="*/ 8651542 w 9143995"/>
              <a:gd name="connsiteY498" fmla="*/ 505226 h 6857997"/>
              <a:gd name="connsiteX499" fmla="*/ 8648560 w 9143995"/>
              <a:gd name="connsiteY499" fmla="*/ 497658 h 6857997"/>
              <a:gd name="connsiteX500" fmla="*/ 8640614 w 9143995"/>
              <a:gd name="connsiteY500" fmla="*/ 495085 h 6857997"/>
              <a:gd name="connsiteX501" fmla="*/ 8422810 w 9143995"/>
              <a:gd name="connsiteY501" fmla="*/ 495085 h 6857997"/>
              <a:gd name="connsiteX502" fmla="*/ 8400031 w 9143995"/>
              <a:gd name="connsiteY502" fmla="*/ 504742 h 6857997"/>
              <a:gd name="connsiteX503" fmla="*/ 8388497 w 9143995"/>
              <a:gd name="connsiteY503" fmla="*/ 527218 h 6857997"/>
              <a:gd name="connsiteX504" fmla="*/ 8393205 w 9143995"/>
              <a:gd name="connsiteY504" fmla="*/ 538691 h 6857997"/>
              <a:gd name="connsiteX505" fmla="*/ 8405510 w 9143995"/>
              <a:gd name="connsiteY505" fmla="*/ 542354 h 6857997"/>
              <a:gd name="connsiteX506" fmla="*/ 8428214 w 9143995"/>
              <a:gd name="connsiteY506" fmla="*/ 532531 h 6857997"/>
              <a:gd name="connsiteX507" fmla="*/ 8439838 w 9143995"/>
              <a:gd name="connsiteY507" fmla="*/ 510175 h 6857997"/>
              <a:gd name="connsiteX508" fmla="*/ 8435146 w 9143995"/>
              <a:gd name="connsiteY508" fmla="*/ 498702 h 6857997"/>
              <a:gd name="connsiteX509" fmla="*/ 8422810 w 9143995"/>
              <a:gd name="connsiteY509" fmla="*/ 495085 h 6857997"/>
              <a:gd name="connsiteX510" fmla="*/ 8264006 w 9143995"/>
              <a:gd name="connsiteY510" fmla="*/ 495085 h 6857997"/>
              <a:gd name="connsiteX511" fmla="*/ 8241211 w 9143995"/>
              <a:gd name="connsiteY511" fmla="*/ 504742 h 6857997"/>
              <a:gd name="connsiteX512" fmla="*/ 8229663 w 9143995"/>
              <a:gd name="connsiteY512" fmla="*/ 527218 h 6857997"/>
              <a:gd name="connsiteX513" fmla="*/ 8234400 w 9143995"/>
              <a:gd name="connsiteY513" fmla="*/ 538691 h 6857997"/>
              <a:gd name="connsiteX514" fmla="*/ 8246691 w 9143995"/>
              <a:gd name="connsiteY514" fmla="*/ 542354 h 6857997"/>
              <a:gd name="connsiteX515" fmla="*/ 8270181 w 9143995"/>
              <a:gd name="connsiteY515" fmla="*/ 537389 h 6857997"/>
              <a:gd name="connsiteX516" fmla="*/ 8273451 w 9143995"/>
              <a:gd name="connsiteY516" fmla="*/ 526174 h 6857997"/>
              <a:gd name="connsiteX517" fmla="*/ 8252745 w 9143995"/>
              <a:gd name="connsiteY517" fmla="*/ 532773 h 6857997"/>
              <a:gd name="connsiteX518" fmla="*/ 8245449 w 9143995"/>
              <a:gd name="connsiteY518" fmla="*/ 525932 h 6857997"/>
              <a:gd name="connsiteX519" fmla="*/ 8263945 w 9143995"/>
              <a:gd name="connsiteY519" fmla="*/ 520543 h 6857997"/>
              <a:gd name="connsiteX520" fmla="*/ 8274949 w 9143995"/>
              <a:gd name="connsiteY520" fmla="*/ 505226 h 6857997"/>
              <a:gd name="connsiteX521" fmla="*/ 8271952 w 9143995"/>
              <a:gd name="connsiteY521" fmla="*/ 497658 h 6857997"/>
              <a:gd name="connsiteX522" fmla="*/ 8264006 w 9143995"/>
              <a:gd name="connsiteY522" fmla="*/ 495085 h 6857997"/>
              <a:gd name="connsiteX523" fmla="*/ 8966941 w 9143995"/>
              <a:gd name="connsiteY523" fmla="*/ 495070 h 6857997"/>
              <a:gd name="connsiteX524" fmla="*/ 8953788 w 9143995"/>
              <a:gd name="connsiteY524" fmla="*/ 502214 h 6857997"/>
              <a:gd name="connsiteX525" fmla="*/ 8944510 w 9143995"/>
              <a:gd name="connsiteY525" fmla="*/ 515201 h 6857997"/>
              <a:gd name="connsiteX526" fmla="*/ 8943511 w 9143995"/>
              <a:gd name="connsiteY526" fmla="*/ 515201 h 6857997"/>
              <a:gd name="connsiteX527" fmla="*/ 8950262 w 9143995"/>
              <a:gd name="connsiteY527" fmla="*/ 495236 h 6857997"/>
              <a:gd name="connsiteX528" fmla="*/ 8934793 w 9143995"/>
              <a:gd name="connsiteY528" fmla="*/ 495236 h 6857997"/>
              <a:gd name="connsiteX529" fmla="*/ 8921428 w 9143995"/>
              <a:gd name="connsiteY529" fmla="*/ 541280 h 6857997"/>
              <a:gd name="connsiteX530" fmla="*/ 8937063 w 9143995"/>
              <a:gd name="connsiteY530" fmla="*/ 541280 h 6857997"/>
              <a:gd name="connsiteX531" fmla="*/ 8941135 w 9143995"/>
              <a:gd name="connsiteY531" fmla="*/ 527188 h 6857997"/>
              <a:gd name="connsiteX532" fmla="*/ 8949293 w 9143995"/>
              <a:gd name="connsiteY532" fmla="*/ 516094 h 6857997"/>
              <a:gd name="connsiteX533" fmla="*/ 8960645 w 9143995"/>
              <a:gd name="connsiteY533" fmla="*/ 508904 h 6857997"/>
              <a:gd name="connsiteX534" fmla="*/ 8965458 w 9143995"/>
              <a:gd name="connsiteY534" fmla="*/ 509979 h 6857997"/>
              <a:gd name="connsiteX535" fmla="*/ 8970771 w 9143995"/>
              <a:gd name="connsiteY535" fmla="*/ 496054 h 6857997"/>
              <a:gd name="connsiteX536" fmla="*/ 8966941 w 9143995"/>
              <a:gd name="connsiteY536" fmla="*/ 495070 h 6857997"/>
              <a:gd name="connsiteX537" fmla="*/ 8486350 w 9143995"/>
              <a:gd name="connsiteY537" fmla="*/ 495070 h 6857997"/>
              <a:gd name="connsiteX538" fmla="*/ 8473197 w 9143995"/>
              <a:gd name="connsiteY538" fmla="*/ 502214 h 6857997"/>
              <a:gd name="connsiteX539" fmla="*/ 8463889 w 9143995"/>
              <a:gd name="connsiteY539" fmla="*/ 515201 h 6857997"/>
              <a:gd name="connsiteX540" fmla="*/ 8462920 w 9143995"/>
              <a:gd name="connsiteY540" fmla="*/ 515201 h 6857997"/>
              <a:gd name="connsiteX541" fmla="*/ 8469777 w 9143995"/>
              <a:gd name="connsiteY541" fmla="*/ 495176 h 6857997"/>
              <a:gd name="connsiteX542" fmla="*/ 8454293 w 9143995"/>
              <a:gd name="connsiteY542" fmla="*/ 495176 h 6857997"/>
              <a:gd name="connsiteX543" fmla="*/ 8440822 w 9143995"/>
              <a:gd name="connsiteY543" fmla="*/ 541280 h 6857997"/>
              <a:gd name="connsiteX544" fmla="*/ 8456457 w 9143995"/>
              <a:gd name="connsiteY544" fmla="*/ 541280 h 6857997"/>
              <a:gd name="connsiteX545" fmla="*/ 8460544 w 9143995"/>
              <a:gd name="connsiteY545" fmla="*/ 527188 h 6857997"/>
              <a:gd name="connsiteX546" fmla="*/ 8468702 w 9143995"/>
              <a:gd name="connsiteY546" fmla="*/ 516094 h 6857997"/>
              <a:gd name="connsiteX547" fmla="*/ 8480054 w 9143995"/>
              <a:gd name="connsiteY547" fmla="*/ 508904 h 6857997"/>
              <a:gd name="connsiteX548" fmla="*/ 8485185 w 9143995"/>
              <a:gd name="connsiteY548" fmla="*/ 509949 h 6857997"/>
              <a:gd name="connsiteX549" fmla="*/ 8489605 w 9143995"/>
              <a:gd name="connsiteY549" fmla="*/ 495570 h 6857997"/>
              <a:gd name="connsiteX550" fmla="*/ 8486350 w 9143995"/>
              <a:gd name="connsiteY550" fmla="*/ 495070 h 6857997"/>
              <a:gd name="connsiteX551" fmla="*/ 8218462 w 9143995"/>
              <a:gd name="connsiteY551" fmla="*/ 495040 h 6857997"/>
              <a:gd name="connsiteX552" fmla="*/ 8207973 w 9143995"/>
              <a:gd name="connsiteY552" fmla="*/ 495252 h 6857997"/>
              <a:gd name="connsiteX553" fmla="*/ 8186420 w 9143995"/>
              <a:gd name="connsiteY553" fmla="*/ 506573 h 6857997"/>
              <a:gd name="connsiteX554" fmla="*/ 8175401 w 9143995"/>
              <a:gd name="connsiteY554" fmla="*/ 529171 h 6857997"/>
              <a:gd name="connsiteX555" fmla="*/ 8177293 w 9143995"/>
              <a:gd name="connsiteY555" fmla="*/ 537390 h 6857997"/>
              <a:gd name="connsiteX556" fmla="*/ 8184573 w 9143995"/>
              <a:gd name="connsiteY556" fmla="*/ 540946 h 6857997"/>
              <a:gd name="connsiteX557" fmla="*/ 8205930 w 9143995"/>
              <a:gd name="connsiteY557" fmla="*/ 522284 h 6857997"/>
              <a:gd name="connsiteX558" fmla="*/ 8207807 w 9143995"/>
              <a:gd name="connsiteY558" fmla="*/ 522284 h 6857997"/>
              <a:gd name="connsiteX559" fmla="*/ 8204538 w 9143995"/>
              <a:gd name="connsiteY559" fmla="*/ 532894 h 6857997"/>
              <a:gd name="connsiteX560" fmla="*/ 8199407 w 9143995"/>
              <a:gd name="connsiteY560" fmla="*/ 544201 h 6857997"/>
              <a:gd name="connsiteX561" fmla="*/ 8190386 w 9143995"/>
              <a:gd name="connsiteY561" fmla="*/ 549438 h 6857997"/>
              <a:gd name="connsiteX562" fmla="*/ 8171587 w 9143995"/>
              <a:gd name="connsiteY562" fmla="*/ 543853 h 6857997"/>
              <a:gd name="connsiteX563" fmla="*/ 8172783 w 9143995"/>
              <a:gd name="connsiteY563" fmla="*/ 557187 h 6857997"/>
              <a:gd name="connsiteX564" fmla="*/ 8187192 w 9143995"/>
              <a:gd name="connsiteY564" fmla="*/ 558443 h 6857997"/>
              <a:gd name="connsiteX565" fmla="*/ 8217206 w 9143995"/>
              <a:gd name="connsiteY565" fmla="*/ 538313 h 6857997"/>
              <a:gd name="connsiteX566" fmla="*/ 8229315 w 9143995"/>
              <a:gd name="connsiteY566" fmla="*/ 495055 h 6857997"/>
              <a:gd name="connsiteX567" fmla="*/ 8218462 w 9143995"/>
              <a:gd name="connsiteY567" fmla="*/ 495040 h 6857997"/>
              <a:gd name="connsiteX568" fmla="*/ 8164533 w 9143995"/>
              <a:gd name="connsiteY568" fmla="*/ 495040 h 6857997"/>
              <a:gd name="connsiteX569" fmla="*/ 8151365 w 9143995"/>
              <a:gd name="connsiteY569" fmla="*/ 502214 h 6857997"/>
              <a:gd name="connsiteX570" fmla="*/ 8142102 w 9143995"/>
              <a:gd name="connsiteY570" fmla="*/ 515216 h 6857997"/>
              <a:gd name="connsiteX571" fmla="*/ 8141103 w 9143995"/>
              <a:gd name="connsiteY571" fmla="*/ 515216 h 6857997"/>
              <a:gd name="connsiteX572" fmla="*/ 8147869 w 9143995"/>
              <a:gd name="connsiteY572" fmla="*/ 495070 h 6857997"/>
              <a:gd name="connsiteX573" fmla="*/ 8132415 w 9143995"/>
              <a:gd name="connsiteY573" fmla="*/ 495070 h 6857997"/>
              <a:gd name="connsiteX574" fmla="*/ 8119005 w 9143995"/>
              <a:gd name="connsiteY574" fmla="*/ 541280 h 6857997"/>
              <a:gd name="connsiteX575" fmla="*/ 8134671 w 9143995"/>
              <a:gd name="connsiteY575" fmla="*/ 541280 h 6857997"/>
              <a:gd name="connsiteX576" fmla="*/ 8138742 w 9143995"/>
              <a:gd name="connsiteY576" fmla="*/ 527204 h 6857997"/>
              <a:gd name="connsiteX577" fmla="*/ 8145689 w 9143995"/>
              <a:gd name="connsiteY577" fmla="*/ 517638 h 6857997"/>
              <a:gd name="connsiteX578" fmla="*/ 8154423 w 9143995"/>
              <a:gd name="connsiteY578" fmla="*/ 509313 h 6857997"/>
              <a:gd name="connsiteX579" fmla="*/ 8155179 w 9143995"/>
              <a:gd name="connsiteY579" fmla="*/ 510600 h 6857997"/>
              <a:gd name="connsiteX580" fmla="*/ 8146416 w 9143995"/>
              <a:gd name="connsiteY580" fmla="*/ 541280 h 6857997"/>
              <a:gd name="connsiteX581" fmla="*/ 8161945 w 9143995"/>
              <a:gd name="connsiteY581" fmla="*/ 541310 h 6857997"/>
              <a:gd name="connsiteX582" fmla="*/ 8171647 w 9143995"/>
              <a:gd name="connsiteY582" fmla="*/ 507028 h 6857997"/>
              <a:gd name="connsiteX583" fmla="*/ 8170663 w 9143995"/>
              <a:gd name="connsiteY583" fmla="*/ 497764 h 6857997"/>
              <a:gd name="connsiteX584" fmla="*/ 8164533 w 9143995"/>
              <a:gd name="connsiteY584" fmla="*/ 495040 h 6857997"/>
              <a:gd name="connsiteX585" fmla="*/ 8121034 w 9143995"/>
              <a:gd name="connsiteY585" fmla="*/ 494979 h 6857997"/>
              <a:gd name="connsiteX586" fmla="*/ 8110257 w 9143995"/>
              <a:gd name="connsiteY586" fmla="*/ 495070 h 6857997"/>
              <a:gd name="connsiteX587" fmla="*/ 8098769 w 9143995"/>
              <a:gd name="connsiteY587" fmla="*/ 495236 h 6857997"/>
              <a:gd name="connsiteX588" fmla="*/ 8077185 w 9143995"/>
              <a:gd name="connsiteY588" fmla="*/ 507360 h 6857997"/>
              <a:gd name="connsiteX589" fmla="*/ 8066167 w 9143995"/>
              <a:gd name="connsiteY589" fmla="*/ 530412 h 6857997"/>
              <a:gd name="connsiteX590" fmla="*/ 8068043 w 9143995"/>
              <a:gd name="connsiteY590" fmla="*/ 538600 h 6857997"/>
              <a:gd name="connsiteX591" fmla="*/ 8075036 w 9143995"/>
              <a:gd name="connsiteY591" fmla="*/ 542324 h 6857997"/>
              <a:gd name="connsiteX592" fmla="*/ 8088189 w 9143995"/>
              <a:gd name="connsiteY592" fmla="*/ 535164 h 6857997"/>
              <a:gd name="connsiteX593" fmla="*/ 8097467 w 9143995"/>
              <a:gd name="connsiteY593" fmla="*/ 522193 h 6857997"/>
              <a:gd name="connsiteX594" fmla="*/ 8098466 w 9143995"/>
              <a:gd name="connsiteY594" fmla="*/ 522193 h 6857997"/>
              <a:gd name="connsiteX595" fmla="*/ 8092003 w 9143995"/>
              <a:gd name="connsiteY595" fmla="*/ 541264 h 6857997"/>
              <a:gd name="connsiteX596" fmla="*/ 8107533 w 9143995"/>
              <a:gd name="connsiteY596" fmla="*/ 541264 h 6857997"/>
              <a:gd name="connsiteX597" fmla="*/ 8310004 w 9143995"/>
              <a:gd name="connsiteY597" fmla="*/ 494873 h 6857997"/>
              <a:gd name="connsiteX598" fmla="*/ 8296382 w 9143995"/>
              <a:gd name="connsiteY598" fmla="*/ 497749 h 6857997"/>
              <a:gd name="connsiteX599" fmla="*/ 8288405 w 9143995"/>
              <a:gd name="connsiteY599" fmla="*/ 508874 h 6857997"/>
              <a:gd name="connsiteX600" fmla="*/ 8290918 w 9143995"/>
              <a:gd name="connsiteY600" fmla="*/ 516896 h 6857997"/>
              <a:gd name="connsiteX601" fmla="*/ 8296382 w 9143995"/>
              <a:gd name="connsiteY601" fmla="*/ 522920 h 6857997"/>
              <a:gd name="connsiteX602" fmla="*/ 8299045 w 9143995"/>
              <a:gd name="connsiteY602" fmla="*/ 528747 h 6857997"/>
              <a:gd name="connsiteX603" fmla="*/ 8297275 w 9143995"/>
              <a:gd name="connsiteY603" fmla="*/ 531820 h 6857997"/>
              <a:gd name="connsiteX604" fmla="*/ 8293763 w 9143995"/>
              <a:gd name="connsiteY604" fmla="*/ 533031 h 6857997"/>
              <a:gd name="connsiteX605" fmla="*/ 8280201 w 9143995"/>
              <a:gd name="connsiteY605" fmla="*/ 529035 h 6857997"/>
              <a:gd name="connsiteX606" fmla="*/ 8277144 w 9143995"/>
              <a:gd name="connsiteY606" fmla="*/ 539630 h 6857997"/>
              <a:gd name="connsiteX607" fmla="*/ 8292931 w 9143995"/>
              <a:gd name="connsiteY607" fmla="*/ 542097 h 6857997"/>
              <a:gd name="connsiteX608" fmla="*/ 8306992 w 9143995"/>
              <a:gd name="connsiteY608" fmla="*/ 538903 h 6857997"/>
              <a:gd name="connsiteX609" fmla="*/ 8314832 w 9143995"/>
              <a:gd name="connsiteY609" fmla="*/ 527097 h 6857997"/>
              <a:gd name="connsiteX610" fmla="*/ 8312138 w 9143995"/>
              <a:gd name="connsiteY610" fmla="*/ 518970 h 6857997"/>
              <a:gd name="connsiteX611" fmla="*/ 8306174 w 9143995"/>
              <a:gd name="connsiteY611" fmla="*/ 513097 h 6857997"/>
              <a:gd name="connsiteX612" fmla="*/ 8303178 w 9143995"/>
              <a:gd name="connsiteY612" fmla="*/ 508057 h 6857997"/>
              <a:gd name="connsiteX613" fmla="*/ 8309716 w 9143995"/>
              <a:gd name="connsiteY613" fmla="*/ 503894 h 6857997"/>
              <a:gd name="connsiteX614" fmla="*/ 8319343 w 9143995"/>
              <a:gd name="connsiteY614" fmla="*/ 505968 h 6857997"/>
              <a:gd name="connsiteX615" fmla="*/ 8322112 w 9143995"/>
              <a:gd name="connsiteY615" fmla="*/ 496236 h 6857997"/>
              <a:gd name="connsiteX616" fmla="*/ 8310004 w 9143995"/>
              <a:gd name="connsiteY616" fmla="*/ 494873 h 6857997"/>
              <a:gd name="connsiteX617" fmla="*/ 8870481 w 9143995"/>
              <a:gd name="connsiteY617" fmla="*/ 486609 h 6857997"/>
              <a:gd name="connsiteX618" fmla="*/ 8854180 w 9143995"/>
              <a:gd name="connsiteY618" fmla="*/ 488940 h 6857997"/>
              <a:gd name="connsiteX619" fmla="*/ 8845129 w 9143995"/>
              <a:gd name="connsiteY619" fmla="*/ 518697 h 6857997"/>
              <a:gd name="connsiteX620" fmla="*/ 8841905 w 9143995"/>
              <a:gd name="connsiteY620" fmla="*/ 532713 h 6857997"/>
              <a:gd name="connsiteX621" fmla="*/ 8844660 w 9143995"/>
              <a:gd name="connsiteY621" fmla="*/ 540084 h 6857997"/>
              <a:gd name="connsiteX622" fmla="*/ 8852470 w 9143995"/>
              <a:gd name="connsiteY622" fmla="*/ 542324 h 6857997"/>
              <a:gd name="connsiteX623" fmla="*/ 8864260 w 9143995"/>
              <a:gd name="connsiteY623" fmla="*/ 540296 h 6857997"/>
              <a:gd name="connsiteX624" fmla="*/ 8867076 w 9143995"/>
              <a:gd name="connsiteY624" fmla="*/ 530427 h 6857997"/>
              <a:gd name="connsiteX625" fmla="*/ 8862066 w 9143995"/>
              <a:gd name="connsiteY625" fmla="*/ 532304 h 6857997"/>
              <a:gd name="connsiteX626" fmla="*/ 8858902 w 9143995"/>
              <a:gd name="connsiteY626" fmla="*/ 527884 h 6857997"/>
              <a:gd name="connsiteX627" fmla="*/ 8861506 w 9143995"/>
              <a:gd name="connsiteY627" fmla="*/ 516381 h 6857997"/>
              <a:gd name="connsiteX628" fmla="*/ 8865320 w 9143995"/>
              <a:gd name="connsiteY628" fmla="*/ 504197 h 6857997"/>
              <a:gd name="connsiteX629" fmla="*/ 8872842 w 9143995"/>
              <a:gd name="connsiteY629" fmla="*/ 504197 h 6857997"/>
              <a:gd name="connsiteX630" fmla="*/ 8875506 w 9143995"/>
              <a:gd name="connsiteY630" fmla="*/ 495236 h 6857997"/>
              <a:gd name="connsiteX631" fmla="*/ 8875506 w 9143995"/>
              <a:gd name="connsiteY631" fmla="*/ 495206 h 6857997"/>
              <a:gd name="connsiteX632" fmla="*/ 8867969 w 9143995"/>
              <a:gd name="connsiteY632" fmla="*/ 495206 h 6857997"/>
              <a:gd name="connsiteX633" fmla="*/ 8837288 w 9143995"/>
              <a:gd name="connsiteY633" fmla="*/ 486609 h 6857997"/>
              <a:gd name="connsiteX634" fmla="*/ 8820987 w 9143995"/>
              <a:gd name="connsiteY634" fmla="*/ 488940 h 6857997"/>
              <a:gd name="connsiteX635" fmla="*/ 8811920 w 9143995"/>
              <a:gd name="connsiteY635" fmla="*/ 518697 h 6857997"/>
              <a:gd name="connsiteX636" fmla="*/ 8808696 w 9143995"/>
              <a:gd name="connsiteY636" fmla="*/ 532713 h 6857997"/>
              <a:gd name="connsiteX637" fmla="*/ 8811466 w 9143995"/>
              <a:gd name="connsiteY637" fmla="*/ 540084 h 6857997"/>
              <a:gd name="connsiteX638" fmla="*/ 8819276 w 9143995"/>
              <a:gd name="connsiteY638" fmla="*/ 542324 h 6857997"/>
              <a:gd name="connsiteX639" fmla="*/ 8831052 w 9143995"/>
              <a:gd name="connsiteY639" fmla="*/ 540296 h 6857997"/>
              <a:gd name="connsiteX640" fmla="*/ 8833882 w 9143995"/>
              <a:gd name="connsiteY640" fmla="*/ 530427 h 6857997"/>
              <a:gd name="connsiteX641" fmla="*/ 8828918 w 9143995"/>
              <a:gd name="connsiteY641" fmla="*/ 532304 h 6857997"/>
              <a:gd name="connsiteX642" fmla="*/ 8825739 w 9143995"/>
              <a:gd name="connsiteY642" fmla="*/ 527884 h 6857997"/>
              <a:gd name="connsiteX643" fmla="*/ 8828312 w 9143995"/>
              <a:gd name="connsiteY643" fmla="*/ 516381 h 6857997"/>
              <a:gd name="connsiteX644" fmla="*/ 8831990 w 9143995"/>
              <a:gd name="connsiteY644" fmla="*/ 504197 h 6857997"/>
              <a:gd name="connsiteX645" fmla="*/ 8839543 w 9143995"/>
              <a:gd name="connsiteY645" fmla="*/ 504197 h 6857997"/>
              <a:gd name="connsiteX646" fmla="*/ 8842207 w 9143995"/>
              <a:gd name="connsiteY646" fmla="*/ 495236 h 6857997"/>
              <a:gd name="connsiteX647" fmla="*/ 8842207 w 9143995"/>
              <a:gd name="connsiteY647" fmla="*/ 495206 h 6857997"/>
              <a:gd name="connsiteX648" fmla="*/ 8834654 w 9143995"/>
              <a:gd name="connsiteY648" fmla="*/ 495206 h 6857997"/>
              <a:gd name="connsiteX649" fmla="*/ 8546106 w 9143995"/>
              <a:gd name="connsiteY649" fmla="*/ 486609 h 6857997"/>
              <a:gd name="connsiteX650" fmla="*/ 8529805 w 9143995"/>
              <a:gd name="connsiteY650" fmla="*/ 488940 h 6857997"/>
              <a:gd name="connsiteX651" fmla="*/ 8520724 w 9143995"/>
              <a:gd name="connsiteY651" fmla="*/ 518697 h 6857997"/>
              <a:gd name="connsiteX652" fmla="*/ 8517530 w 9143995"/>
              <a:gd name="connsiteY652" fmla="*/ 532713 h 6857997"/>
              <a:gd name="connsiteX653" fmla="*/ 8520315 w 9143995"/>
              <a:gd name="connsiteY653" fmla="*/ 540084 h 6857997"/>
              <a:gd name="connsiteX654" fmla="*/ 8528110 w 9143995"/>
              <a:gd name="connsiteY654" fmla="*/ 542324 h 6857997"/>
              <a:gd name="connsiteX655" fmla="*/ 8539855 w 9143995"/>
              <a:gd name="connsiteY655" fmla="*/ 540296 h 6857997"/>
              <a:gd name="connsiteX656" fmla="*/ 8542686 w 9143995"/>
              <a:gd name="connsiteY656" fmla="*/ 530427 h 6857997"/>
              <a:gd name="connsiteX657" fmla="*/ 8537691 w 9143995"/>
              <a:gd name="connsiteY657" fmla="*/ 532304 h 6857997"/>
              <a:gd name="connsiteX658" fmla="*/ 8534558 w 9143995"/>
              <a:gd name="connsiteY658" fmla="*/ 527884 h 6857997"/>
              <a:gd name="connsiteX659" fmla="*/ 8537101 w 9143995"/>
              <a:gd name="connsiteY659" fmla="*/ 516381 h 6857997"/>
              <a:gd name="connsiteX660" fmla="*/ 8540733 w 9143995"/>
              <a:gd name="connsiteY660" fmla="*/ 505044 h 6857997"/>
              <a:gd name="connsiteX661" fmla="*/ 8548256 w 9143995"/>
              <a:gd name="connsiteY661" fmla="*/ 505044 h 6857997"/>
              <a:gd name="connsiteX662" fmla="*/ 8550904 w 9143995"/>
              <a:gd name="connsiteY662" fmla="*/ 496069 h 6857997"/>
              <a:gd name="connsiteX663" fmla="*/ 8550904 w 9143995"/>
              <a:gd name="connsiteY663" fmla="*/ 496039 h 6857997"/>
              <a:gd name="connsiteX664" fmla="*/ 8543352 w 9143995"/>
              <a:gd name="connsiteY664" fmla="*/ 496039 h 6857997"/>
              <a:gd name="connsiteX665" fmla="*/ 8028842 w 9143995"/>
              <a:gd name="connsiteY665" fmla="*/ 476907 h 6857997"/>
              <a:gd name="connsiteX666" fmla="*/ 8010210 w 9143995"/>
              <a:gd name="connsiteY666" fmla="*/ 541325 h 6857997"/>
              <a:gd name="connsiteX667" fmla="*/ 8025845 w 9143995"/>
              <a:gd name="connsiteY667" fmla="*/ 541325 h 6857997"/>
              <a:gd name="connsiteX668" fmla="*/ 8029932 w 9143995"/>
              <a:gd name="connsiteY668" fmla="*/ 527203 h 6857997"/>
              <a:gd name="connsiteX669" fmla="*/ 8036894 w 9143995"/>
              <a:gd name="connsiteY669" fmla="*/ 517653 h 6857997"/>
              <a:gd name="connsiteX670" fmla="*/ 8045613 w 9143995"/>
              <a:gd name="connsiteY670" fmla="*/ 509313 h 6857997"/>
              <a:gd name="connsiteX671" fmla="*/ 8046384 w 9143995"/>
              <a:gd name="connsiteY671" fmla="*/ 510599 h 6857997"/>
              <a:gd name="connsiteX672" fmla="*/ 8037575 w 9143995"/>
              <a:gd name="connsiteY672" fmla="*/ 541279 h 6857997"/>
              <a:gd name="connsiteX673" fmla="*/ 8037575 w 9143995"/>
              <a:gd name="connsiteY673" fmla="*/ 541310 h 6857997"/>
              <a:gd name="connsiteX674" fmla="*/ 8053120 w 9143995"/>
              <a:gd name="connsiteY674" fmla="*/ 541310 h 6857997"/>
              <a:gd name="connsiteX675" fmla="*/ 8062837 w 9143995"/>
              <a:gd name="connsiteY675" fmla="*/ 507042 h 6857997"/>
              <a:gd name="connsiteX676" fmla="*/ 8061838 w 9143995"/>
              <a:gd name="connsiteY676" fmla="*/ 497779 h 6857997"/>
              <a:gd name="connsiteX677" fmla="*/ 8055693 w 9143995"/>
              <a:gd name="connsiteY677" fmla="*/ 495025 h 6857997"/>
              <a:gd name="connsiteX678" fmla="*/ 8042540 w 9143995"/>
              <a:gd name="connsiteY678" fmla="*/ 502214 h 6857997"/>
              <a:gd name="connsiteX679" fmla="*/ 8033262 w 9143995"/>
              <a:gd name="connsiteY679" fmla="*/ 515231 h 6857997"/>
              <a:gd name="connsiteX680" fmla="*/ 8032263 w 9143995"/>
              <a:gd name="connsiteY680" fmla="*/ 515216 h 6857997"/>
              <a:gd name="connsiteX681" fmla="*/ 8044387 w 9143995"/>
              <a:gd name="connsiteY681" fmla="*/ 476907 h 6857997"/>
              <a:gd name="connsiteX682" fmla="*/ 8568628 w 9143995"/>
              <a:gd name="connsiteY682" fmla="*/ 476892 h 6857997"/>
              <a:gd name="connsiteX683" fmla="*/ 8549996 w 9143995"/>
              <a:gd name="connsiteY683" fmla="*/ 541295 h 6857997"/>
              <a:gd name="connsiteX684" fmla="*/ 8565631 w 9143995"/>
              <a:gd name="connsiteY684" fmla="*/ 541295 h 6857997"/>
              <a:gd name="connsiteX685" fmla="*/ 8569733 w 9143995"/>
              <a:gd name="connsiteY685" fmla="*/ 527203 h 6857997"/>
              <a:gd name="connsiteX686" fmla="*/ 8576680 w 9143995"/>
              <a:gd name="connsiteY686" fmla="*/ 517637 h 6857997"/>
              <a:gd name="connsiteX687" fmla="*/ 8585414 w 9143995"/>
              <a:gd name="connsiteY687" fmla="*/ 509298 h 6857997"/>
              <a:gd name="connsiteX688" fmla="*/ 8586170 w 9143995"/>
              <a:gd name="connsiteY688" fmla="*/ 510584 h 6857997"/>
              <a:gd name="connsiteX689" fmla="*/ 8577392 w 9143995"/>
              <a:gd name="connsiteY689" fmla="*/ 541280 h 6857997"/>
              <a:gd name="connsiteX690" fmla="*/ 8592921 w 9143995"/>
              <a:gd name="connsiteY690" fmla="*/ 541280 h 6857997"/>
              <a:gd name="connsiteX691" fmla="*/ 8602653 w 9143995"/>
              <a:gd name="connsiteY691" fmla="*/ 506997 h 6857997"/>
              <a:gd name="connsiteX692" fmla="*/ 8601654 w 9143995"/>
              <a:gd name="connsiteY692" fmla="*/ 497749 h 6857997"/>
              <a:gd name="connsiteX693" fmla="*/ 8595509 w 9143995"/>
              <a:gd name="connsiteY693" fmla="*/ 495010 h 6857997"/>
              <a:gd name="connsiteX694" fmla="*/ 8582341 w 9143995"/>
              <a:gd name="connsiteY694" fmla="*/ 502184 h 6857997"/>
              <a:gd name="connsiteX695" fmla="*/ 8573063 w 9143995"/>
              <a:gd name="connsiteY695" fmla="*/ 515216 h 6857997"/>
              <a:gd name="connsiteX696" fmla="*/ 8572049 w 9143995"/>
              <a:gd name="connsiteY696" fmla="*/ 515216 h 6857997"/>
              <a:gd name="connsiteX697" fmla="*/ 8584173 w 9143995"/>
              <a:gd name="connsiteY697" fmla="*/ 476892 h 6857997"/>
              <a:gd name="connsiteX698" fmla="*/ 8390057 w 9143995"/>
              <a:gd name="connsiteY698" fmla="*/ 475954 h 6857997"/>
              <a:gd name="connsiteX699" fmla="*/ 8373786 w 9143995"/>
              <a:gd name="connsiteY699" fmla="*/ 481433 h 6857997"/>
              <a:gd name="connsiteX700" fmla="*/ 8363751 w 9143995"/>
              <a:gd name="connsiteY700" fmla="*/ 496054 h 6857997"/>
              <a:gd name="connsiteX701" fmla="*/ 8347601 w 9143995"/>
              <a:gd name="connsiteY701" fmla="*/ 551557 h 6857997"/>
              <a:gd name="connsiteX702" fmla="*/ 8363357 w 9143995"/>
              <a:gd name="connsiteY702" fmla="*/ 551557 h 6857997"/>
              <a:gd name="connsiteX703" fmla="*/ 8376843 w 9143995"/>
              <a:gd name="connsiteY703" fmla="*/ 505045 h 6857997"/>
              <a:gd name="connsiteX704" fmla="*/ 8388165 w 9143995"/>
              <a:gd name="connsiteY704" fmla="*/ 505045 h 6857997"/>
              <a:gd name="connsiteX705" fmla="*/ 8390859 w 9143995"/>
              <a:gd name="connsiteY705" fmla="*/ 496054 h 6857997"/>
              <a:gd name="connsiteX706" fmla="*/ 8379341 w 9143995"/>
              <a:gd name="connsiteY706" fmla="*/ 496054 h 6857997"/>
              <a:gd name="connsiteX707" fmla="*/ 8381944 w 9143995"/>
              <a:gd name="connsiteY707" fmla="*/ 488411 h 6857997"/>
              <a:gd name="connsiteX708" fmla="*/ 8388513 w 9143995"/>
              <a:gd name="connsiteY708" fmla="*/ 484914 h 6857997"/>
              <a:gd name="connsiteX709" fmla="*/ 8398457 w 9143995"/>
              <a:gd name="connsiteY709" fmla="*/ 487487 h 6857997"/>
              <a:gd name="connsiteX710" fmla="*/ 8401167 w 9143995"/>
              <a:gd name="connsiteY710" fmla="*/ 477891 h 6857997"/>
              <a:gd name="connsiteX711" fmla="*/ 8390057 w 9143995"/>
              <a:gd name="connsiteY711" fmla="*/ 475954 h 6857997"/>
              <a:gd name="connsiteX712" fmla="*/ 8730067 w 9143995"/>
              <a:gd name="connsiteY712" fmla="*/ 475302 h 6857997"/>
              <a:gd name="connsiteX713" fmla="*/ 8740405 w 9143995"/>
              <a:gd name="connsiteY713" fmla="*/ 481765 h 6857997"/>
              <a:gd name="connsiteX714" fmla="*/ 8724724 w 9143995"/>
              <a:gd name="connsiteY714" fmla="*/ 496523 h 6857997"/>
              <a:gd name="connsiteX715" fmla="*/ 8718564 w 9143995"/>
              <a:gd name="connsiteY715" fmla="*/ 496523 h 6857997"/>
              <a:gd name="connsiteX716" fmla="*/ 8724633 w 9143995"/>
              <a:gd name="connsiteY716" fmla="*/ 476150 h 6857997"/>
              <a:gd name="connsiteX717" fmla="*/ 8730067 w 9143995"/>
              <a:gd name="connsiteY717" fmla="*/ 475302 h 6857997"/>
              <a:gd name="connsiteX718" fmla="*/ 8708317 w 9143995"/>
              <a:gd name="connsiteY718" fmla="*/ 465237 h 6857997"/>
              <a:gd name="connsiteX719" fmla="*/ 8685689 w 9143995"/>
              <a:gd name="connsiteY719" fmla="*/ 541991 h 6857997"/>
              <a:gd name="connsiteX720" fmla="*/ 8723286 w 9143995"/>
              <a:gd name="connsiteY720" fmla="*/ 541991 h 6857997"/>
              <a:gd name="connsiteX721" fmla="*/ 8751303 w 9143995"/>
              <a:gd name="connsiteY721" fmla="*/ 520210 h 6857997"/>
              <a:gd name="connsiteX722" fmla="*/ 8735213 w 9143995"/>
              <a:gd name="connsiteY722" fmla="*/ 502471 h 6857997"/>
              <a:gd name="connsiteX723" fmla="*/ 8735228 w 9143995"/>
              <a:gd name="connsiteY723" fmla="*/ 502244 h 6857997"/>
              <a:gd name="connsiteX724" fmla="*/ 8759219 w 9143995"/>
              <a:gd name="connsiteY724" fmla="*/ 479979 h 6857997"/>
              <a:gd name="connsiteX725" fmla="*/ 8732610 w 9143995"/>
              <a:gd name="connsiteY725" fmla="*/ 465237 h 6857997"/>
              <a:gd name="connsiteX726" fmla="*/ 7995967 w 9143995"/>
              <a:gd name="connsiteY726" fmla="*/ 464995 h 6857997"/>
              <a:gd name="connsiteX727" fmla="*/ 7935333 w 9143995"/>
              <a:gd name="connsiteY727" fmla="*/ 516547 h 6857997"/>
              <a:gd name="connsiteX728" fmla="*/ 7965574 w 9143995"/>
              <a:gd name="connsiteY728" fmla="*/ 545396 h 6857997"/>
              <a:gd name="connsiteX729" fmla="*/ 7998525 w 9143995"/>
              <a:gd name="connsiteY729" fmla="*/ 541310 h 6857997"/>
              <a:gd name="connsiteX730" fmla="*/ 8002006 w 9143995"/>
              <a:gd name="connsiteY730" fmla="*/ 529882 h 6857997"/>
              <a:gd name="connsiteX731" fmla="*/ 8000175 w 9143995"/>
              <a:gd name="connsiteY731" fmla="*/ 530366 h 6857997"/>
              <a:gd name="connsiteX732" fmla="*/ 7975640 w 9143995"/>
              <a:gd name="connsiteY732" fmla="*/ 535104 h 6857997"/>
              <a:gd name="connsiteX733" fmla="*/ 7956690 w 9143995"/>
              <a:gd name="connsiteY733" fmla="*/ 514035 h 6857997"/>
              <a:gd name="connsiteX734" fmla="*/ 7993197 w 9143995"/>
              <a:gd name="connsiteY734" fmla="*/ 475287 h 6857997"/>
              <a:gd name="connsiteX735" fmla="*/ 8016370 w 9143995"/>
              <a:gd name="connsiteY735" fmla="*/ 480297 h 6857997"/>
              <a:gd name="connsiteX736" fmla="*/ 8020033 w 9143995"/>
              <a:gd name="connsiteY736" fmla="*/ 468007 h 6857997"/>
              <a:gd name="connsiteX737" fmla="*/ 7995967 w 9143995"/>
              <a:gd name="connsiteY737" fmla="*/ 464995 h 6857997"/>
              <a:gd name="connsiteX738" fmla="*/ 8711405 w 9143995"/>
              <a:gd name="connsiteY738" fmla="*/ 345953 h 6857997"/>
              <a:gd name="connsiteX739" fmla="*/ 8734986 w 9143995"/>
              <a:gd name="connsiteY739" fmla="*/ 345953 h 6857997"/>
              <a:gd name="connsiteX740" fmla="*/ 8748260 w 9143995"/>
              <a:gd name="connsiteY740" fmla="*/ 359166 h 6857997"/>
              <a:gd name="connsiteX741" fmla="*/ 8735607 w 9143995"/>
              <a:gd name="connsiteY741" fmla="*/ 372259 h 6857997"/>
              <a:gd name="connsiteX742" fmla="*/ 8711405 w 9143995"/>
              <a:gd name="connsiteY742" fmla="*/ 372259 h 6857997"/>
              <a:gd name="connsiteX743" fmla="*/ 8773234 w 9143995"/>
              <a:gd name="connsiteY743" fmla="*/ 329318 h 6857997"/>
              <a:gd name="connsiteX744" fmla="*/ 8773234 w 9143995"/>
              <a:gd name="connsiteY744" fmla="*/ 426081 h 6857997"/>
              <a:gd name="connsiteX745" fmla="*/ 8792729 w 9143995"/>
              <a:gd name="connsiteY745" fmla="*/ 426081 h 6857997"/>
              <a:gd name="connsiteX746" fmla="*/ 8792729 w 9143995"/>
              <a:gd name="connsiteY746" fmla="*/ 329318 h 6857997"/>
              <a:gd name="connsiteX747" fmla="*/ 8619803 w 9143995"/>
              <a:gd name="connsiteY747" fmla="*/ 329318 h 6857997"/>
              <a:gd name="connsiteX748" fmla="*/ 8619803 w 9143995"/>
              <a:gd name="connsiteY748" fmla="*/ 346073 h 6857997"/>
              <a:gd name="connsiteX749" fmla="*/ 8643460 w 9143995"/>
              <a:gd name="connsiteY749" fmla="*/ 346073 h 6857997"/>
              <a:gd name="connsiteX750" fmla="*/ 8643460 w 9143995"/>
              <a:gd name="connsiteY750" fmla="*/ 426066 h 6857997"/>
              <a:gd name="connsiteX751" fmla="*/ 8663349 w 9143995"/>
              <a:gd name="connsiteY751" fmla="*/ 426066 h 6857997"/>
              <a:gd name="connsiteX752" fmla="*/ 8663349 w 9143995"/>
              <a:gd name="connsiteY752" fmla="*/ 346073 h 6857997"/>
              <a:gd name="connsiteX753" fmla="*/ 8687006 w 9143995"/>
              <a:gd name="connsiteY753" fmla="*/ 346073 h 6857997"/>
              <a:gd name="connsiteX754" fmla="*/ 8687006 w 9143995"/>
              <a:gd name="connsiteY754" fmla="*/ 329318 h 6857997"/>
              <a:gd name="connsiteX755" fmla="*/ 8663349 w 9143995"/>
              <a:gd name="connsiteY755" fmla="*/ 329318 h 6857997"/>
              <a:gd name="connsiteX756" fmla="*/ 8643460 w 9143995"/>
              <a:gd name="connsiteY756" fmla="*/ 329318 h 6857997"/>
              <a:gd name="connsiteX757" fmla="*/ 8463238 w 9143995"/>
              <a:gd name="connsiteY757" fmla="*/ 329318 h 6857997"/>
              <a:gd name="connsiteX758" fmla="*/ 8463238 w 9143995"/>
              <a:gd name="connsiteY758" fmla="*/ 346073 h 6857997"/>
              <a:gd name="connsiteX759" fmla="*/ 8463238 w 9143995"/>
              <a:gd name="connsiteY759" fmla="*/ 409265 h 6857997"/>
              <a:gd name="connsiteX760" fmla="*/ 8463238 w 9143995"/>
              <a:gd name="connsiteY760" fmla="*/ 426066 h 6857997"/>
              <a:gd name="connsiteX761" fmla="*/ 8482839 w 9143995"/>
              <a:gd name="connsiteY761" fmla="*/ 426066 h 6857997"/>
              <a:gd name="connsiteX762" fmla="*/ 8536253 w 9143995"/>
              <a:gd name="connsiteY762" fmla="*/ 426066 h 6857997"/>
              <a:gd name="connsiteX763" fmla="*/ 8536253 w 9143995"/>
              <a:gd name="connsiteY763" fmla="*/ 409265 h 6857997"/>
              <a:gd name="connsiteX764" fmla="*/ 8482839 w 9143995"/>
              <a:gd name="connsiteY764" fmla="*/ 409265 h 6857997"/>
              <a:gd name="connsiteX765" fmla="*/ 8482839 w 9143995"/>
              <a:gd name="connsiteY765" fmla="*/ 383489 h 6857997"/>
              <a:gd name="connsiteX766" fmla="*/ 8529124 w 9143995"/>
              <a:gd name="connsiteY766" fmla="*/ 383489 h 6857997"/>
              <a:gd name="connsiteX767" fmla="*/ 8529124 w 9143995"/>
              <a:gd name="connsiteY767" fmla="*/ 366734 h 6857997"/>
              <a:gd name="connsiteX768" fmla="*/ 8482839 w 9143995"/>
              <a:gd name="connsiteY768" fmla="*/ 366734 h 6857997"/>
              <a:gd name="connsiteX769" fmla="*/ 8482839 w 9143995"/>
              <a:gd name="connsiteY769" fmla="*/ 346073 h 6857997"/>
              <a:gd name="connsiteX770" fmla="*/ 8534891 w 9143995"/>
              <a:gd name="connsiteY770" fmla="*/ 346073 h 6857997"/>
              <a:gd name="connsiteX771" fmla="*/ 8534891 w 9143995"/>
              <a:gd name="connsiteY771" fmla="*/ 329318 h 6857997"/>
              <a:gd name="connsiteX772" fmla="*/ 8482839 w 9143995"/>
              <a:gd name="connsiteY772" fmla="*/ 329318 h 6857997"/>
              <a:gd name="connsiteX773" fmla="*/ 8392448 w 9143995"/>
              <a:gd name="connsiteY773" fmla="*/ 329318 h 6857997"/>
              <a:gd name="connsiteX774" fmla="*/ 8392448 w 9143995"/>
              <a:gd name="connsiteY774" fmla="*/ 409265 h 6857997"/>
              <a:gd name="connsiteX775" fmla="*/ 8392448 w 9143995"/>
              <a:gd name="connsiteY775" fmla="*/ 426066 h 6857997"/>
              <a:gd name="connsiteX776" fmla="*/ 8412049 w 9143995"/>
              <a:gd name="connsiteY776" fmla="*/ 426066 h 6857997"/>
              <a:gd name="connsiteX777" fmla="*/ 8457653 w 9143995"/>
              <a:gd name="connsiteY777" fmla="*/ 426066 h 6857997"/>
              <a:gd name="connsiteX778" fmla="*/ 8457653 w 9143995"/>
              <a:gd name="connsiteY778" fmla="*/ 409265 h 6857997"/>
              <a:gd name="connsiteX779" fmla="*/ 8412049 w 9143995"/>
              <a:gd name="connsiteY779" fmla="*/ 409265 h 6857997"/>
              <a:gd name="connsiteX780" fmla="*/ 8412049 w 9143995"/>
              <a:gd name="connsiteY780" fmla="*/ 329318 h 6857997"/>
              <a:gd name="connsiteX781" fmla="*/ 8313137 w 9143995"/>
              <a:gd name="connsiteY781" fmla="*/ 329318 h 6857997"/>
              <a:gd name="connsiteX782" fmla="*/ 8313137 w 9143995"/>
              <a:gd name="connsiteY782" fmla="*/ 346073 h 6857997"/>
              <a:gd name="connsiteX783" fmla="*/ 8313137 w 9143995"/>
              <a:gd name="connsiteY783" fmla="*/ 409265 h 6857997"/>
              <a:gd name="connsiteX784" fmla="*/ 8313137 w 9143995"/>
              <a:gd name="connsiteY784" fmla="*/ 426066 h 6857997"/>
              <a:gd name="connsiteX785" fmla="*/ 8332753 w 9143995"/>
              <a:gd name="connsiteY785" fmla="*/ 426066 h 6857997"/>
              <a:gd name="connsiteX786" fmla="*/ 8386137 w 9143995"/>
              <a:gd name="connsiteY786" fmla="*/ 426066 h 6857997"/>
              <a:gd name="connsiteX787" fmla="*/ 8386137 w 9143995"/>
              <a:gd name="connsiteY787" fmla="*/ 409265 h 6857997"/>
              <a:gd name="connsiteX788" fmla="*/ 8332753 w 9143995"/>
              <a:gd name="connsiteY788" fmla="*/ 409265 h 6857997"/>
              <a:gd name="connsiteX789" fmla="*/ 8332753 w 9143995"/>
              <a:gd name="connsiteY789" fmla="*/ 383489 h 6857997"/>
              <a:gd name="connsiteX790" fmla="*/ 8378993 w 9143995"/>
              <a:gd name="connsiteY790" fmla="*/ 383489 h 6857997"/>
              <a:gd name="connsiteX791" fmla="*/ 8378993 w 9143995"/>
              <a:gd name="connsiteY791" fmla="*/ 366734 h 6857997"/>
              <a:gd name="connsiteX792" fmla="*/ 8332753 w 9143995"/>
              <a:gd name="connsiteY792" fmla="*/ 366734 h 6857997"/>
              <a:gd name="connsiteX793" fmla="*/ 8332753 w 9143995"/>
              <a:gd name="connsiteY793" fmla="*/ 346073 h 6857997"/>
              <a:gd name="connsiteX794" fmla="*/ 8384790 w 9143995"/>
              <a:gd name="connsiteY794" fmla="*/ 346073 h 6857997"/>
              <a:gd name="connsiteX795" fmla="*/ 8384790 w 9143995"/>
              <a:gd name="connsiteY795" fmla="*/ 329318 h 6857997"/>
              <a:gd name="connsiteX796" fmla="*/ 8332753 w 9143995"/>
              <a:gd name="connsiteY796" fmla="*/ 329318 h 6857997"/>
              <a:gd name="connsiteX797" fmla="*/ 8691819 w 9143995"/>
              <a:gd name="connsiteY797" fmla="*/ 329152 h 6857997"/>
              <a:gd name="connsiteX798" fmla="*/ 8691819 w 9143995"/>
              <a:gd name="connsiteY798" fmla="*/ 425915 h 6857997"/>
              <a:gd name="connsiteX799" fmla="*/ 8711420 w 9143995"/>
              <a:gd name="connsiteY799" fmla="*/ 425915 h 6857997"/>
              <a:gd name="connsiteX800" fmla="*/ 8711420 w 9143995"/>
              <a:gd name="connsiteY800" fmla="*/ 387788 h 6857997"/>
              <a:gd name="connsiteX801" fmla="*/ 8728039 w 9143995"/>
              <a:gd name="connsiteY801" fmla="*/ 387788 h 6857997"/>
              <a:gd name="connsiteX802" fmla="*/ 8745233 w 9143995"/>
              <a:gd name="connsiteY802" fmla="*/ 399866 h 6857997"/>
              <a:gd name="connsiteX803" fmla="*/ 8748518 w 9143995"/>
              <a:gd name="connsiteY803" fmla="*/ 425900 h 6857997"/>
              <a:gd name="connsiteX804" fmla="*/ 8768224 w 9143995"/>
              <a:gd name="connsiteY804" fmla="*/ 425900 h 6857997"/>
              <a:gd name="connsiteX805" fmla="*/ 8764758 w 9143995"/>
              <a:gd name="connsiteY805" fmla="*/ 400472 h 6857997"/>
              <a:gd name="connsiteX806" fmla="*/ 8750243 w 9143995"/>
              <a:gd name="connsiteY806" fmla="*/ 379615 h 6857997"/>
              <a:gd name="connsiteX807" fmla="*/ 8767437 w 9143995"/>
              <a:gd name="connsiteY807" fmla="*/ 356230 h 6857997"/>
              <a:gd name="connsiteX808" fmla="*/ 8735970 w 9143995"/>
              <a:gd name="connsiteY808" fmla="*/ 329152 h 6857997"/>
              <a:gd name="connsiteX809" fmla="*/ 8711420 w 9143995"/>
              <a:gd name="connsiteY809" fmla="*/ 329152 h 6857997"/>
              <a:gd name="connsiteX810" fmla="*/ 8691985 w 9143995"/>
              <a:gd name="connsiteY810" fmla="*/ 329152 h 6857997"/>
              <a:gd name="connsiteX811" fmla="*/ 8842011 w 9143995"/>
              <a:gd name="connsiteY811" fmla="*/ 326927 h 6857997"/>
              <a:gd name="connsiteX812" fmla="*/ 8797451 w 9143995"/>
              <a:gd name="connsiteY812" fmla="*/ 377526 h 6857997"/>
              <a:gd name="connsiteX813" fmla="*/ 8842011 w 9143995"/>
              <a:gd name="connsiteY813" fmla="*/ 428125 h 6857997"/>
              <a:gd name="connsiteX814" fmla="*/ 8883770 w 9143995"/>
              <a:gd name="connsiteY814" fmla="*/ 393978 h 6857997"/>
              <a:gd name="connsiteX815" fmla="*/ 8863337 w 9143995"/>
              <a:gd name="connsiteY815" fmla="*/ 393978 h 6857997"/>
              <a:gd name="connsiteX816" fmla="*/ 8842571 w 9143995"/>
              <a:gd name="connsiteY816" fmla="*/ 411097 h 6857997"/>
              <a:gd name="connsiteX817" fmla="*/ 8817627 w 9143995"/>
              <a:gd name="connsiteY817" fmla="*/ 377269 h 6857997"/>
              <a:gd name="connsiteX818" fmla="*/ 8842571 w 9143995"/>
              <a:gd name="connsiteY818" fmla="*/ 343395 h 6857997"/>
              <a:gd name="connsiteX819" fmla="*/ 8863337 w 9143995"/>
              <a:gd name="connsiteY819" fmla="*/ 359968 h 6857997"/>
              <a:gd name="connsiteX820" fmla="*/ 8883649 w 9143995"/>
              <a:gd name="connsiteY820" fmla="*/ 359968 h 6857997"/>
              <a:gd name="connsiteX821" fmla="*/ 8842011 w 9143995"/>
              <a:gd name="connsiteY821" fmla="*/ 326927 h 6857997"/>
              <a:gd name="connsiteX822" fmla="*/ 8579829 w 9143995"/>
              <a:gd name="connsiteY822" fmla="*/ 326927 h 6857997"/>
              <a:gd name="connsiteX823" fmla="*/ 8535239 w 9143995"/>
              <a:gd name="connsiteY823" fmla="*/ 377526 h 6857997"/>
              <a:gd name="connsiteX824" fmla="*/ 8579829 w 9143995"/>
              <a:gd name="connsiteY824" fmla="*/ 428125 h 6857997"/>
              <a:gd name="connsiteX825" fmla="*/ 8621558 w 9143995"/>
              <a:gd name="connsiteY825" fmla="*/ 393978 h 6857997"/>
              <a:gd name="connsiteX826" fmla="*/ 8601155 w 9143995"/>
              <a:gd name="connsiteY826" fmla="*/ 393978 h 6857997"/>
              <a:gd name="connsiteX827" fmla="*/ 8580359 w 9143995"/>
              <a:gd name="connsiteY827" fmla="*/ 411097 h 6857997"/>
              <a:gd name="connsiteX828" fmla="*/ 8555400 w 9143995"/>
              <a:gd name="connsiteY828" fmla="*/ 377269 h 6857997"/>
              <a:gd name="connsiteX829" fmla="*/ 8580359 w 9143995"/>
              <a:gd name="connsiteY829" fmla="*/ 343395 h 6857997"/>
              <a:gd name="connsiteX830" fmla="*/ 8601155 w 9143995"/>
              <a:gd name="connsiteY830" fmla="*/ 359968 h 6857997"/>
              <a:gd name="connsiteX831" fmla="*/ 8621422 w 9143995"/>
              <a:gd name="connsiteY831" fmla="*/ 359968 h 6857997"/>
              <a:gd name="connsiteX832" fmla="*/ 8579829 w 9143995"/>
              <a:gd name="connsiteY832" fmla="*/ 326927 h 6857997"/>
              <a:gd name="connsiteX833" fmla="*/ 8695028 w 9143995"/>
              <a:gd name="connsiteY833" fmla="*/ 270470 h 6857997"/>
              <a:gd name="connsiteX834" fmla="*/ 8717641 w 9143995"/>
              <a:gd name="connsiteY834" fmla="*/ 270470 h 6857997"/>
              <a:gd name="connsiteX835" fmla="*/ 8732686 w 9143995"/>
              <a:gd name="connsiteY835" fmla="*/ 284546 h 6857997"/>
              <a:gd name="connsiteX836" fmla="*/ 8717883 w 9143995"/>
              <a:gd name="connsiteY836" fmla="*/ 298532 h 6857997"/>
              <a:gd name="connsiteX837" fmla="*/ 8695028 w 9143995"/>
              <a:gd name="connsiteY837" fmla="*/ 298532 h 6857997"/>
              <a:gd name="connsiteX838" fmla="*/ 8695013 w 9143995"/>
              <a:gd name="connsiteY838" fmla="*/ 231783 h 6857997"/>
              <a:gd name="connsiteX839" fmla="*/ 8719306 w 9143995"/>
              <a:gd name="connsiteY839" fmla="*/ 231783 h 6857997"/>
              <a:gd name="connsiteX840" fmla="*/ 8730582 w 9143995"/>
              <a:gd name="connsiteY840" fmla="*/ 243226 h 6857997"/>
              <a:gd name="connsiteX841" fmla="*/ 8718216 w 9143995"/>
              <a:gd name="connsiteY841" fmla="*/ 255395 h 6857997"/>
              <a:gd name="connsiteX842" fmla="*/ 8695013 w 9143995"/>
              <a:gd name="connsiteY842" fmla="*/ 255395 h 6857997"/>
              <a:gd name="connsiteX843" fmla="*/ 8950110 w 9143995"/>
              <a:gd name="connsiteY843" fmla="*/ 216390 h 6857997"/>
              <a:gd name="connsiteX844" fmla="*/ 8950110 w 9143995"/>
              <a:gd name="connsiteY844" fmla="*/ 313138 h 6857997"/>
              <a:gd name="connsiteX845" fmla="*/ 8969620 w 9143995"/>
              <a:gd name="connsiteY845" fmla="*/ 313138 h 6857997"/>
              <a:gd name="connsiteX846" fmla="*/ 8969620 w 9143995"/>
              <a:gd name="connsiteY846" fmla="*/ 216390 h 6857997"/>
              <a:gd name="connsiteX847" fmla="*/ 8864957 w 9143995"/>
              <a:gd name="connsiteY847" fmla="*/ 216390 h 6857997"/>
              <a:gd name="connsiteX848" fmla="*/ 8864957 w 9143995"/>
              <a:gd name="connsiteY848" fmla="*/ 313138 h 6857997"/>
              <a:gd name="connsiteX849" fmla="*/ 8884149 w 9143995"/>
              <a:gd name="connsiteY849" fmla="*/ 313138 h 6857997"/>
              <a:gd name="connsiteX850" fmla="*/ 8884149 w 9143995"/>
              <a:gd name="connsiteY850" fmla="*/ 270909 h 6857997"/>
              <a:gd name="connsiteX851" fmla="*/ 8922882 w 9143995"/>
              <a:gd name="connsiteY851" fmla="*/ 270909 h 6857997"/>
              <a:gd name="connsiteX852" fmla="*/ 8922882 w 9143995"/>
              <a:gd name="connsiteY852" fmla="*/ 313138 h 6857997"/>
              <a:gd name="connsiteX853" fmla="*/ 8942074 w 9143995"/>
              <a:gd name="connsiteY853" fmla="*/ 313138 h 6857997"/>
              <a:gd name="connsiteX854" fmla="*/ 8942074 w 9143995"/>
              <a:gd name="connsiteY854" fmla="*/ 216390 h 6857997"/>
              <a:gd name="connsiteX855" fmla="*/ 8922882 w 9143995"/>
              <a:gd name="connsiteY855" fmla="*/ 216390 h 6857997"/>
              <a:gd name="connsiteX856" fmla="*/ 8922882 w 9143995"/>
              <a:gd name="connsiteY856" fmla="*/ 254139 h 6857997"/>
              <a:gd name="connsiteX857" fmla="*/ 8884149 w 9143995"/>
              <a:gd name="connsiteY857" fmla="*/ 254139 h 6857997"/>
              <a:gd name="connsiteX858" fmla="*/ 8884149 w 9143995"/>
              <a:gd name="connsiteY858" fmla="*/ 216390 h 6857997"/>
              <a:gd name="connsiteX859" fmla="*/ 8757341 w 9143995"/>
              <a:gd name="connsiteY859" fmla="*/ 216390 h 6857997"/>
              <a:gd name="connsiteX860" fmla="*/ 8757341 w 9143995"/>
              <a:gd name="connsiteY860" fmla="*/ 313138 h 6857997"/>
              <a:gd name="connsiteX861" fmla="*/ 8776851 w 9143995"/>
              <a:gd name="connsiteY861" fmla="*/ 313138 h 6857997"/>
              <a:gd name="connsiteX862" fmla="*/ 8776851 w 9143995"/>
              <a:gd name="connsiteY862" fmla="*/ 216390 h 6857997"/>
              <a:gd name="connsiteX863" fmla="*/ 8675654 w 9143995"/>
              <a:gd name="connsiteY863" fmla="*/ 216390 h 6857997"/>
              <a:gd name="connsiteX864" fmla="*/ 8675654 w 9143995"/>
              <a:gd name="connsiteY864" fmla="*/ 313138 h 6857997"/>
              <a:gd name="connsiteX865" fmla="*/ 8675745 w 9143995"/>
              <a:gd name="connsiteY865" fmla="*/ 313138 h 6857997"/>
              <a:gd name="connsiteX866" fmla="*/ 8695754 w 9143995"/>
              <a:gd name="connsiteY866" fmla="*/ 313138 h 6857997"/>
              <a:gd name="connsiteX867" fmla="*/ 8723695 w 9143995"/>
              <a:gd name="connsiteY867" fmla="*/ 313138 h 6857997"/>
              <a:gd name="connsiteX868" fmla="*/ 8752771 w 9143995"/>
              <a:gd name="connsiteY868" fmla="*/ 287029 h 6857997"/>
              <a:gd name="connsiteX869" fmla="*/ 8734093 w 9143995"/>
              <a:gd name="connsiteY869" fmla="*/ 261706 h 6857997"/>
              <a:gd name="connsiteX870" fmla="*/ 8749426 w 9143995"/>
              <a:gd name="connsiteY870" fmla="*/ 240199 h 6857997"/>
              <a:gd name="connsiteX871" fmla="*/ 8719275 w 9143995"/>
              <a:gd name="connsiteY871" fmla="*/ 216390 h 6857997"/>
              <a:gd name="connsiteX872" fmla="*/ 8695769 w 9143995"/>
              <a:gd name="connsiteY872" fmla="*/ 216390 h 6857997"/>
              <a:gd name="connsiteX873" fmla="*/ 8675745 w 9143995"/>
              <a:gd name="connsiteY873" fmla="*/ 216390 h 6857997"/>
              <a:gd name="connsiteX874" fmla="*/ 8592013 w 9143995"/>
              <a:gd name="connsiteY874" fmla="*/ 216390 h 6857997"/>
              <a:gd name="connsiteX875" fmla="*/ 8592013 w 9143995"/>
              <a:gd name="connsiteY875" fmla="*/ 282957 h 6857997"/>
              <a:gd name="connsiteX876" fmla="*/ 8630170 w 9143995"/>
              <a:gd name="connsiteY876" fmla="*/ 315862 h 6857997"/>
              <a:gd name="connsiteX877" fmla="*/ 8668751 w 9143995"/>
              <a:gd name="connsiteY877" fmla="*/ 282957 h 6857997"/>
              <a:gd name="connsiteX878" fmla="*/ 8668751 w 9143995"/>
              <a:gd name="connsiteY878" fmla="*/ 216390 h 6857997"/>
              <a:gd name="connsiteX879" fmla="*/ 8649272 w 9143995"/>
              <a:gd name="connsiteY879" fmla="*/ 216390 h 6857997"/>
              <a:gd name="connsiteX880" fmla="*/ 8649272 w 9143995"/>
              <a:gd name="connsiteY880" fmla="*/ 284713 h 6857997"/>
              <a:gd name="connsiteX881" fmla="*/ 8630170 w 9143995"/>
              <a:gd name="connsiteY881" fmla="*/ 299985 h 6857997"/>
              <a:gd name="connsiteX882" fmla="*/ 8611190 w 9143995"/>
              <a:gd name="connsiteY882" fmla="*/ 284713 h 6857997"/>
              <a:gd name="connsiteX883" fmla="*/ 8611190 w 9143995"/>
              <a:gd name="connsiteY883" fmla="*/ 216390 h 6857997"/>
              <a:gd name="connsiteX884" fmla="*/ 8442018 w 9143995"/>
              <a:gd name="connsiteY884" fmla="*/ 216390 h 6857997"/>
              <a:gd name="connsiteX885" fmla="*/ 8442018 w 9143995"/>
              <a:gd name="connsiteY885" fmla="*/ 233160 h 6857997"/>
              <a:gd name="connsiteX886" fmla="*/ 8465675 w 9143995"/>
              <a:gd name="connsiteY886" fmla="*/ 233160 h 6857997"/>
              <a:gd name="connsiteX887" fmla="*/ 8465675 w 9143995"/>
              <a:gd name="connsiteY887" fmla="*/ 313138 h 6857997"/>
              <a:gd name="connsiteX888" fmla="*/ 8485579 w 9143995"/>
              <a:gd name="connsiteY888" fmla="*/ 313138 h 6857997"/>
              <a:gd name="connsiteX889" fmla="*/ 8485579 w 9143995"/>
              <a:gd name="connsiteY889" fmla="*/ 233160 h 6857997"/>
              <a:gd name="connsiteX890" fmla="*/ 8509221 w 9143995"/>
              <a:gd name="connsiteY890" fmla="*/ 233160 h 6857997"/>
              <a:gd name="connsiteX891" fmla="*/ 8509221 w 9143995"/>
              <a:gd name="connsiteY891" fmla="*/ 216390 h 6857997"/>
              <a:gd name="connsiteX892" fmla="*/ 8485579 w 9143995"/>
              <a:gd name="connsiteY892" fmla="*/ 216390 h 6857997"/>
              <a:gd name="connsiteX893" fmla="*/ 8465675 w 9143995"/>
              <a:gd name="connsiteY893" fmla="*/ 216390 h 6857997"/>
              <a:gd name="connsiteX894" fmla="*/ 8417362 w 9143995"/>
              <a:gd name="connsiteY894" fmla="*/ 216390 h 6857997"/>
              <a:gd name="connsiteX895" fmla="*/ 8417362 w 9143995"/>
              <a:gd name="connsiteY895" fmla="*/ 313138 h 6857997"/>
              <a:gd name="connsiteX896" fmla="*/ 8436857 w 9143995"/>
              <a:gd name="connsiteY896" fmla="*/ 313138 h 6857997"/>
              <a:gd name="connsiteX897" fmla="*/ 8436857 w 9143995"/>
              <a:gd name="connsiteY897" fmla="*/ 216390 h 6857997"/>
              <a:gd name="connsiteX898" fmla="*/ 8313137 w 9143995"/>
              <a:gd name="connsiteY898" fmla="*/ 216390 h 6857997"/>
              <a:gd name="connsiteX899" fmla="*/ 8313137 w 9143995"/>
              <a:gd name="connsiteY899" fmla="*/ 313138 h 6857997"/>
              <a:gd name="connsiteX900" fmla="*/ 8331391 w 9143995"/>
              <a:gd name="connsiteY900" fmla="*/ 313138 h 6857997"/>
              <a:gd name="connsiteX901" fmla="*/ 8331391 w 9143995"/>
              <a:gd name="connsiteY901" fmla="*/ 241228 h 6857997"/>
              <a:gd name="connsiteX902" fmla="*/ 8351930 w 9143995"/>
              <a:gd name="connsiteY902" fmla="*/ 313138 h 6857997"/>
              <a:gd name="connsiteX903" fmla="*/ 8352762 w 9143995"/>
              <a:gd name="connsiteY903" fmla="*/ 313138 h 6857997"/>
              <a:gd name="connsiteX904" fmla="*/ 8369972 w 9143995"/>
              <a:gd name="connsiteY904" fmla="*/ 313138 h 6857997"/>
              <a:gd name="connsiteX905" fmla="*/ 8370774 w 9143995"/>
              <a:gd name="connsiteY905" fmla="*/ 313138 h 6857997"/>
              <a:gd name="connsiteX906" fmla="*/ 8391313 w 9143995"/>
              <a:gd name="connsiteY906" fmla="*/ 241228 h 6857997"/>
              <a:gd name="connsiteX907" fmla="*/ 8391313 w 9143995"/>
              <a:gd name="connsiteY907" fmla="*/ 313138 h 6857997"/>
              <a:gd name="connsiteX908" fmla="*/ 8409582 w 9143995"/>
              <a:gd name="connsiteY908" fmla="*/ 313138 h 6857997"/>
              <a:gd name="connsiteX909" fmla="*/ 8409582 w 9143995"/>
              <a:gd name="connsiteY909" fmla="*/ 216390 h 6857997"/>
              <a:gd name="connsiteX910" fmla="*/ 8399623 w 9143995"/>
              <a:gd name="connsiteY910" fmla="*/ 216390 h 6857997"/>
              <a:gd name="connsiteX911" fmla="*/ 8391026 w 9143995"/>
              <a:gd name="connsiteY911" fmla="*/ 216390 h 6857997"/>
              <a:gd name="connsiteX912" fmla="*/ 8381626 w 9143995"/>
              <a:gd name="connsiteY912" fmla="*/ 216390 h 6857997"/>
              <a:gd name="connsiteX913" fmla="*/ 8361360 w 9143995"/>
              <a:gd name="connsiteY913" fmla="*/ 284319 h 6857997"/>
              <a:gd name="connsiteX914" fmla="*/ 8341108 w 9143995"/>
              <a:gd name="connsiteY914" fmla="*/ 216390 h 6857997"/>
              <a:gd name="connsiteX915" fmla="*/ 8331724 w 9143995"/>
              <a:gd name="connsiteY915" fmla="*/ 216390 h 6857997"/>
              <a:gd name="connsiteX916" fmla="*/ 8323111 w 9143995"/>
              <a:gd name="connsiteY916" fmla="*/ 216390 h 6857997"/>
              <a:gd name="connsiteX917" fmla="*/ 8819429 w 9143995"/>
              <a:gd name="connsiteY917" fmla="*/ 213439 h 6857997"/>
              <a:gd name="connsiteX918" fmla="*/ 8783269 w 9143995"/>
              <a:gd name="connsiteY918" fmla="*/ 242818 h 6857997"/>
              <a:gd name="connsiteX919" fmla="*/ 8814752 w 9143995"/>
              <a:gd name="connsiteY919" fmla="*/ 272287 h 6857997"/>
              <a:gd name="connsiteX920" fmla="*/ 8839347 w 9143995"/>
              <a:gd name="connsiteY920" fmla="*/ 287286 h 6857997"/>
              <a:gd name="connsiteX921" fmla="*/ 8820064 w 9143995"/>
              <a:gd name="connsiteY921" fmla="*/ 299637 h 6857997"/>
              <a:gd name="connsiteX922" fmla="*/ 8800342 w 9143995"/>
              <a:gd name="connsiteY922" fmla="*/ 283427 h 6857997"/>
              <a:gd name="connsiteX923" fmla="*/ 8781559 w 9143995"/>
              <a:gd name="connsiteY923" fmla="*/ 283427 h 6857997"/>
              <a:gd name="connsiteX924" fmla="*/ 8820897 w 9143995"/>
              <a:gd name="connsiteY924" fmla="*/ 315636 h 6857997"/>
              <a:gd name="connsiteX925" fmla="*/ 8859720 w 9143995"/>
              <a:gd name="connsiteY925" fmla="*/ 284956 h 6857997"/>
              <a:gd name="connsiteX926" fmla="*/ 8831840 w 9143995"/>
              <a:gd name="connsiteY926" fmla="*/ 256531 h 6857997"/>
              <a:gd name="connsiteX927" fmla="*/ 8802900 w 9143995"/>
              <a:gd name="connsiteY927" fmla="*/ 241576 h 6857997"/>
              <a:gd name="connsiteX928" fmla="*/ 8820231 w 9143995"/>
              <a:gd name="connsiteY928" fmla="*/ 229680 h 6857997"/>
              <a:gd name="connsiteX929" fmla="*/ 8837803 w 9143995"/>
              <a:gd name="connsiteY929" fmla="*/ 244437 h 6857997"/>
              <a:gd name="connsiteX930" fmla="*/ 8856753 w 9143995"/>
              <a:gd name="connsiteY930" fmla="*/ 244437 h 6857997"/>
              <a:gd name="connsiteX931" fmla="*/ 8819429 w 9143995"/>
              <a:gd name="connsiteY931" fmla="*/ 213439 h 6857997"/>
              <a:gd name="connsiteX932" fmla="*/ 8546652 w 9143995"/>
              <a:gd name="connsiteY932" fmla="*/ 213439 h 6857997"/>
              <a:gd name="connsiteX933" fmla="*/ 8510462 w 9143995"/>
              <a:gd name="connsiteY933" fmla="*/ 242818 h 6857997"/>
              <a:gd name="connsiteX934" fmla="*/ 8541944 w 9143995"/>
              <a:gd name="connsiteY934" fmla="*/ 272287 h 6857997"/>
              <a:gd name="connsiteX935" fmla="*/ 8566570 w 9143995"/>
              <a:gd name="connsiteY935" fmla="*/ 287286 h 6857997"/>
              <a:gd name="connsiteX936" fmla="*/ 8547242 w 9143995"/>
              <a:gd name="connsiteY936" fmla="*/ 299637 h 6857997"/>
              <a:gd name="connsiteX937" fmla="*/ 8527565 w 9143995"/>
              <a:gd name="connsiteY937" fmla="*/ 283427 h 6857997"/>
              <a:gd name="connsiteX938" fmla="*/ 8508797 w 9143995"/>
              <a:gd name="connsiteY938" fmla="*/ 283427 h 6857997"/>
              <a:gd name="connsiteX939" fmla="*/ 8548120 w 9143995"/>
              <a:gd name="connsiteY939" fmla="*/ 315636 h 6857997"/>
              <a:gd name="connsiteX940" fmla="*/ 8586928 w 9143995"/>
              <a:gd name="connsiteY940" fmla="*/ 284956 h 6857997"/>
              <a:gd name="connsiteX941" fmla="*/ 8559048 w 9143995"/>
              <a:gd name="connsiteY941" fmla="*/ 256531 h 6857997"/>
              <a:gd name="connsiteX942" fmla="*/ 8530078 w 9143995"/>
              <a:gd name="connsiteY942" fmla="*/ 241576 h 6857997"/>
              <a:gd name="connsiteX943" fmla="*/ 8547408 w 9143995"/>
              <a:gd name="connsiteY943" fmla="*/ 229680 h 6857997"/>
              <a:gd name="connsiteX944" fmla="*/ 8564996 w 9143995"/>
              <a:gd name="connsiteY944" fmla="*/ 244437 h 6857997"/>
              <a:gd name="connsiteX945" fmla="*/ 8583946 w 9143995"/>
              <a:gd name="connsiteY945" fmla="*/ 244437 h 6857997"/>
              <a:gd name="connsiteX946" fmla="*/ 8546652 w 9143995"/>
              <a:gd name="connsiteY946" fmla="*/ 213439 h 6857997"/>
              <a:gd name="connsiteX947" fmla="*/ 8107639 w 9143995"/>
              <a:gd name="connsiteY947" fmla="*/ 126000 h 6857997"/>
              <a:gd name="connsiteX948" fmla="*/ 8049911 w 9143995"/>
              <a:gd name="connsiteY948" fmla="*/ 226017 h 6857997"/>
              <a:gd name="connsiteX949" fmla="*/ 8107639 w 9143995"/>
              <a:gd name="connsiteY949" fmla="*/ 326049 h 6857997"/>
              <a:gd name="connsiteX950" fmla="*/ 8107638 w 9143995"/>
              <a:gd name="connsiteY950" fmla="*/ 326049 h 6857997"/>
              <a:gd name="connsiteX951" fmla="*/ 7992153 w 9143995"/>
              <a:gd name="connsiteY951" fmla="*/ 326049 h 6857997"/>
              <a:gd name="connsiteX952" fmla="*/ 7934395 w 9143995"/>
              <a:gd name="connsiteY952" fmla="*/ 426066 h 6857997"/>
              <a:gd name="connsiteX953" fmla="*/ 8049911 w 9143995"/>
              <a:gd name="connsiteY953" fmla="*/ 426066 h 6857997"/>
              <a:gd name="connsiteX954" fmla="*/ 8107639 w 9143995"/>
              <a:gd name="connsiteY954" fmla="*/ 326050 h 6857997"/>
              <a:gd name="connsiteX955" fmla="*/ 8165381 w 9143995"/>
              <a:gd name="connsiteY955" fmla="*/ 426066 h 6857997"/>
              <a:gd name="connsiteX956" fmla="*/ 8280882 w 9143995"/>
              <a:gd name="connsiteY956" fmla="*/ 426066 h 6857997"/>
              <a:gd name="connsiteX957" fmla="*/ 8223139 w 9143995"/>
              <a:gd name="connsiteY957" fmla="*/ 326049 h 6857997"/>
              <a:gd name="connsiteX958" fmla="*/ 8107639 w 9143995"/>
              <a:gd name="connsiteY958" fmla="*/ 326049 h 6857997"/>
              <a:gd name="connsiteX959" fmla="*/ 8165382 w 9143995"/>
              <a:gd name="connsiteY959" fmla="*/ 226017 h 6857997"/>
              <a:gd name="connsiteX960" fmla="*/ 0 w 9143995"/>
              <a:gd name="connsiteY960" fmla="*/ 0 h 6857997"/>
              <a:gd name="connsiteX961" fmla="*/ 9143995 w 9143995"/>
              <a:gd name="connsiteY961" fmla="*/ 0 h 6857997"/>
              <a:gd name="connsiteX962" fmla="*/ 9143995 w 9143995"/>
              <a:gd name="connsiteY962" fmla="*/ 6857997 h 6857997"/>
              <a:gd name="connsiteX963" fmla="*/ 0 w 9143995"/>
              <a:gd name="connsiteY963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</a:cxnLst>
            <a:rect l="l" t="t" r="r" b="b"/>
            <a:pathLst>
              <a:path w="9143995" h="6857997">
                <a:moveTo>
                  <a:pt x="4347203" y="5098113"/>
                </a:moveTo>
                <a:lnTo>
                  <a:pt x="4398243" y="5098113"/>
                </a:lnTo>
                <a:cubicBezTo>
                  <a:pt x="4398181" y="5098113"/>
                  <a:pt x="4397740" y="5101519"/>
                  <a:pt x="4397487" y="5102782"/>
                </a:cubicBezTo>
                <a:cubicBezTo>
                  <a:pt x="4396982" y="5104926"/>
                  <a:pt x="4395720" y="5108459"/>
                  <a:pt x="4388970" y="5108459"/>
                </a:cubicBezTo>
                <a:lnTo>
                  <a:pt x="4353134" y="5108459"/>
                </a:lnTo>
                <a:cubicBezTo>
                  <a:pt x="4347960" y="5108459"/>
                  <a:pt x="4347203" y="5106693"/>
                  <a:pt x="4347203" y="5103791"/>
                </a:cubicBezTo>
                <a:close/>
                <a:moveTo>
                  <a:pt x="3960018" y="5091583"/>
                </a:moveTo>
                <a:lnTo>
                  <a:pt x="3960018" y="5106978"/>
                </a:lnTo>
                <a:lnTo>
                  <a:pt x="4103360" y="5106978"/>
                </a:lnTo>
                <a:lnTo>
                  <a:pt x="4103360" y="5091583"/>
                </a:lnTo>
                <a:close/>
                <a:moveTo>
                  <a:pt x="4294270" y="5076788"/>
                </a:moveTo>
                <a:lnTo>
                  <a:pt x="4332819" y="5076788"/>
                </a:lnTo>
                <a:lnTo>
                  <a:pt x="4332819" y="5086946"/>
                </a:lnTo>
                <a:lnTo>
                  <a:pt x="4294270" y="5086946"/>
                </a:lnTo>
                <a:close/>
                <a:moveTo>
                  <a:pt x="4347140" y="5076725"/>
                </a:moveTo>
                <a:lnTo>
                  <a:pt x="4386319" y="5076725"/>
                </a:lnTo>
                <a:lnTo>
                  <a:pt x="4386319" y="5086883"/>
                </a:lnTo>
                <a:lnTo>
                  <a:pt x="4347140" y="5086883"/>
                </a:lnTo>
                <a:close/>
                <a:moveTo>
                  <a:pt x="4168027" y="5076126"/>
                </a:moveTo>
                <a:lnTo>
                  <a:pt x="4214461" y="5076126"/>
                </a:lnTo>
                <a:cubicBezTo>
                  <a:pt x="4209918" y="5080607"/>
                  <a:pt x="4199445" y="5085779"/>
                  <a:pt x="4190171" y="5089439"/>
                </a:cubicBezTo>
                <a:cubicBezTo>
                  <a:pt x="4181466" y="5086789"/>
                  <a:pt x="4172065" y="5081174"/>
                  <a:pt x="4168027" y="5076126"/>
                </a:cubicBezTo>
                <a:close/>
                <a:moveTo>
                  <a:pt x="4347140" y="5058050"/>
                </a:moveTo>
                <a:lnTo>
                  <a:pt x="4386319" y="5058050"/>
                </a:lnTo>
                <a:lnTo>
                  <a:pt x="4386319" y="5066631"/>
                </a:lnTo>
                <a:lnTo>
                  <a:pt x="4347140" y="5066631"/>
                </a:lnTo>
                <a:close/>
                <a:moveTo>
                  <a:pt x="4294270" y="5058050"/>
                </a:moveTo>
                <a:lnTo>
                  <a:pt x="4332819" y="5058050"/>
                </a:lnTo>
                <a:lnTo>
                  <a:pt x="4332819" y="5066694"/>
                </a:lnTo>
                <a:lnTo>
                  <a:pt x="4294270" y="5066631"/>
                </a:lnTo>
                <a:close/>
                <a:moveTo>
                  <a:pt x="4176986" y="5050007"/>
                </a:moveTo>
                <a:cubicBezTo>
                  <a:pt x="4176986" y="5050007"/>
                  <a:pt x="4164242" y="5069565"/>
                  <a:pt x="4117554" y="5079471"/>
                </a:cubicBezTo>
                <a:lnTo>
                  <a:pt x="4124368" y="5091836"/>
                </a:lnTo>
                <a:cubicBezTo>
                  <a:pt x="4124368" y="5091836"/>
                  <a:pt x="4137744" y="5089439"/>
                  <a:pt x="4154588" y="5082246"/>
                </a:cubicBezTo>
                <a:cubicBezTo>
                  <a:pt x="4154588" y="5082246"/>
                  <a:pt x="4160456" y="5086915"/>
                  <a:pt x="4170614" y="5094802"/>
                </a:cubicBezTo>
                <a:cubicBezTo>
                  <a:pt x="4146135" y="5100858"/>
                  <a:pt x="4129668" y="5100290"/>
                  <a:pt x="4116987" y="5100290"/>
                </a:cubicBezTo>
                <a:lnTo>
                  <a:pt x="4124053" y="5114359"/>
                </a:lnTo>
                <a:cubicBezTo>
                  <a:pt x="4145566" y="5113729"/>
                  <a:pt x="4168721" y="5108934"/>
                  <a:pt x="4188973" y="5103130"/>
                </a:cubicBezTo>
                <a:cubicBezTo>
                  <a:pt x="4192569" y="5104202"/>
                  <a:pt x="4203483" y="5107293"/>
                  <a:pt x="4207521" y="5107988"/>
                </a:cubicBezTo>
                <a:cubicBezTo>
                  <a:pt x="4207521" y="5107988"/>
                  <a:pt x="4238876" y="5114044"/>
                  <a:pt x="4253702" y="5113603"/>
                </a:cubicBezTo>
                <a:lnTo>
                  <a:pt x="4260012" y="5098397"/>
                </a:lnTo>
                <a:cubicBezTo>
                  <a:pt x="4248971" y="5098335"/>
                  <a:pt x="4224239" y="5098461"/>
                  <a:pt x="4210738" y="5094423"/>
                </a:cubicBezTo>
                <a:cubicBezTo>
                  <a:pt x="4215281" y="5091899"/>
                  <a:pt x="4233514" y="5079471"/>
                  <a:pt x="4236605" y="5074991"/>
                </a:cubicBezTo>
                <a:lnTo>
                  <a:pt x="4236605" y="5064707"/>
                </a:lnTo>
                <a:lnTo>
                  <a:pt x="4180077" y="5064833"/>
                </a:lnTo>
                <a:cubicBezTo>
                  <a:pt x="4185125" y="5060922"/>
                  <a:pt x="4187458" y="5057893"/>
                  <a:pt x="4192001" y="5052657"/>
                </a:cubicBezTo>
                <a:close/>
                <a:moveTo>
                  <a:pt x="4280642" y="5047262"/>
                </a:moveTo>
                <a:lnTo>
                  <a:pt x="4280642" y="5107008"/>
                </a:lnTo>
                <a:lnTo>
                  <a:pt x="4294333" y="5107008"/>
                </a:lnTo>
                <a:lnTo>
                  <a:pt x="4294333" y="5098050"/>
                </a:lnTo>
                <a:lnTo>
                  <a:pt x="4332882" y="5098050"/>
                </a:lnTo>
                <a:lnTo>
                  <a:pt x="4332882" y="5109028"/>
                </a:lnTo>
                <a:cubicBezTo>
                  <a:pt x="4332882" y="5117355"/>
                  <a:pt x="4337992" y="5120573"/>
                  <a:pt x="4348844" y="5120573"/>
                </a:cubicBezTo>
                <a:lnTo>
                  <a:pt x="4391051" y="5120573"/>
                </a:lnTo>
                <a:cubicBezTo>
                  <a:pt x="4391051" y="5120573"/>
                  <a:pt x="4410988" y="5120005"/>
                  <a:pt x="4412313" y="5106000"/>
                </a:cubicBezTo>
                <a:lnTo>
                  <a:pt x="4413449" y="5094706"/>
                </a:lnTo>
                <a:lnTo>
                  <a:pt x="4400011" y="5089659"/>
                </a:lnTo>
                <a:lnTo>
                  <a:pt x="4400011" y="5047262"/>
                </a:lnTo>
                <a:lnTo>
                  <a:pt x="4399947" y="5047262"/>
                </a:lnTo>
                <a:close/>
                <a:moveTo>
                  <a:pt x="4894579" y="5039660"/>
                </a:moveTo>
                <a:lnTo>
                  <a:pt x="4894579" y="5054045"/>
                </a:lnTo>
                <a:lnTo>
                  <a:pt x="4938490" y="5054045"/>
                </a:lnTo>
                <a:cubicBezTo>
                  <a:pt x="4938490" y="5054045"/>
                  <a:pt x="4927638" y="5079597"/>
                  <a:pt x="4918869" y="5091142"/>
                </a:cubicBezTo>
                <a:cubicBezTo>
                  <a:pt x="4918869" y="5091142"/>
                  <a:pt x="4899626" y="5092404"/>
                  <a:pt x="4898049" y="5092026"/>
                </a:cubicBezTo>
                <a:lnTo>
                  <a:pt x="4900888" y="5107357"/>
                </a:lnTo>
                <a:cubicBezTo>
                  <a:pt x="4900888" y="5107357"/>
                  <a:pt x="4981203" y="5103445"/>
                  <a:pt x="5004925" y="5097641"/>
                </a:cubicBezTo>
                <a:cubicBezTo>
                  <a:pt x="5004925" y="5097641"/>
                  <a:pt x="5014074" y="5107609"/>
                  <a:pt x="5016661" y="5110637"/>
                </a:cubicBezTo>
                <a:lnTo>
                  <a:pt x="5028837" y="5100921"/>
                </a:lnTo>
                <a:cubicBezTo>
                  <a:pt x="5028837" y="5100921"/>
                  <a:pt x="5002591" y="5070448"/>
                  <a:pt x="4987765" y="5059849"/>
                </a:cubicBezTo>
                <a:lnTo>
                  <a:pt x="4976029" y="5068114"/>
                </a:lnTo>
                <a:cubicBezTo>
                  <a:pt x="4976029" y="5068114"/>
                  <a:pt x="4986692" y="5077326"/>
                  <a:pt x="4993759" y="5085590"/>
                </a:cubicBezTo>
                <a:cubicBezTo>
                  <a:pt x="4993759" y="5085590"/>
                  <a:pt x="4968522" y="5089439"/>
                  <a:pt x="4936913" y="5090637"/>
                </a:cubicBezTo>
                <a:cubicBezTo>
                  <a:pt x="4936913" y="5090637"/>
                  <a:pt x="4947386" y="5072657"/>
                  <a:pt x="4956093" y="5054045"/>
                </a:cubicBezTo>
                <a:lnTo>
                  <a:pt x="5028143" y="5054045"/>
                </a:lnTo>
                <a:lnTo>
                  <a:pt x="5028143" y="5039660"/>
                </a:lnTo>
                <a:close/>
                <a:moveTo>
                  <a:pt x="3974465" y="5034739"/>
                </a:moveTo>
                <a:lnTo>
                  <a:pt x="3974465" y="5049691"/>
                </a:lnTo>
                <a:lnTo>
                  <a:pt x="4088785" y="5049691"/>
                </a:lnTo>
                <a:lnTo>
                  <a:pt x="4088785" y="5034739"/>
                </a:lnTo>
                <a:close/>
                <a:moveTo>
                  <a:pt x="4536791" y="5034298"/>
                </a:moveTo>
                <a:lnTo>
                  <a:pt x="4541145" y="5044581"/>
                </a:lnTo>
                <a:lnTo>
                  <a:pt x="4526318" y="5044581"/>
                </a:lnTo>
                <a:cubicBezTo>
                  <a:pt x="4525498" y="5042689"/>
                  <a:pt x="4524804" y="5034676"/>
                  <a:pt x="4524804" y="5034676"/>
                </a:cubicBezTo>
                <a:close/>
                <a:moveTo>
                  <a:pt x="4742719" y="5030007"/>
                </a:moveTo>
                <a:lnTo>
                  <a:pt x="4742719" y="5045086"/>
                </a:lnTo>
                <a:lnTo>
                  <a:pt x="4770605" y="5045086"/>
                </a:lnTo>
                <a:lnTo>
                  <a:pt x="4770605" y="5087293"/>
                </a:lnTo>
                <a:cubicBezTo>
                  <a:pt x="4756347" y="5089817"/>
                  <a:pt x="4746316" y="5090764"/>
                  <a:pt x="4736915" y="5091647"/>
                </a:cubicBezTo>
                <a:lnTo>
                  <a:pt x="4738681" y="5107924"/>
                </a:lnTo>
                <a:cubicBezTo>
                  <a:pt x="4738681" y="5107924"/>
                  <a:pt x="4795022" y="5099092"/>
                  <a:pt x="4817040" y="5092341"/>
                </a:cubicBezTo>
                <a:lnTo>
                  <a:pt x="4817040" y="5076946"/>
                </a:lnTo>
                <a:cubicBezTo>
                  <a:pt x="4817040" y="5076946"/>
                  <a:pt x="4804106" y="5080858"/>
                  <a:pt x="4785811" y="5084391"/>
                </a:cubicBezTo>
                <a:lnTo>
                  <a:pt x="4785811" y="5045086"/>
                </a:lnTo>
                <a:lnTo>
                  <a:pt x="4812435" y="5045086"/>
                </a:lnTo>
                <a:lnTo>
                  <a:pt x="4812435" y="5030007"/>
                </a:lnTo>
                <a:close/>
                <a:moveTo>
                  <a:pt x="4354459" y="5025907"/>
                </a:moveTo>
                <a:lnTo>
                  <a:pt x="4354459" y="5032973"/>
                </a:lnTo>
                <a:lnTo>
                  <a:pt x="4389790" y="5032973"/>
                </a:lnTo>
                <a:lnTo>
                  <a:pt x="4389790" y="5025907"/>
                </a:lnTo>
                <a:close/>
                <a:moveTo>
                  <a:pt x="4291242" y="5025907"/>
                </a:moveTo>
                <a:lnTo>
                  <a:pt x="4291242" y="5032973"/>
                </a:lnTo>
                <a:lnTo>
                  <a:pt x="4326573" y="5032973"/>
                </a:lnTo>
                <a:lnTo>
                  <a:pt x="4326573" y="5025907"/>
                </a:lnTo>
                <a:close/>
                <a:moveTo>
                  <a:pt x="4354459" y="5011522"/>
                </a:moveTo>
                <a:lnTo>
                  <a:pt x="4354459" y="5018588"/>
                </a:lnTo>
                <a:lnTo>
                  <a:pt x="4389790" y="5018588"/>
                </a:lnTo>
                <a:lnTo>
                  <a:pt x="4389790" y="5011522"/>
                </a:lnTo>
                <a:close/>
                <a:moveTo>
                  <a:pt x="4291242" y="5011522"/>
                </a:moveTo>
                <a:lnTo>
                  <a:pt x="4291242" y="5018588"/>
                </a:lnTo>
                <a:lnTo>
                  <a:pt x="4326573" y="5018588"/>
                </a:lnTo>
                <a:lnTo>
                  <a:pt x="4326573" y="5011522"/>
                </a:lnTo>
                <a:close/>
                <a:moveTo>
                  <a:pt x="4653573" y="5006159"/>
                </a:moveTo>
                <a:lnTo>
                  <a:pt x="4673319" y="5006159"/>
                </a:lnTo>
                <a:lnTo>
                  <a:pt x="4673319" y="5026475"/>
                </a:lnTo>
                <a:lnTo>
                  <a:pt x="4635465" y="5026475"/>
                </a:lnTo>
                <a:lnTo>
                  <a:pt x="4635465" y="5038399"/>
                </a:lnTo>
                <a:cubicBezTo>
                  <a:pt x="4629471" y="5030197"/>
                  <a:pt x="4623667" y="5023005"/>
                  <a:pt x="4619945" y="5013037"/>
                </a:cubicBezTo>
                <a:lnTo>
                  <a:pt x="4633194" y="5013037"/>
                </a:lnTo>
                <a:lnTo>
                  <a:pt x="4633194" y="5012532"/>
                </a:lnTo>
                <a:lnTo>
                  <a:pt x="4644803" y="5022121"/>
                </a:lnTo>
                <a:cubicBezTo>
                  <a:pt x="4650417" y="5013352"/>
                  <a:pt x="4653573" y="5006159"/>
                  <a:pt x="4653573" y="5006159"/>
                </a:cubicBezTo>
                <a:close/>
                <a:moveTo>
                  <a:pt x="4467076" y="5003068"/>
                </a:moveTo>
                <a:cubicBezTo>
                  <a:pt x="4469915" y="5004835"/>
                  <a:pt x="4478495" y="5016127"/>
                  <a:pt x="4478495" y="5016127"/>
                </a:cubicBezTo>
                <a:cubicBezTo>
                  <a:pt x="4476792" y="5020103"/>
                  <a:pt x="4471114" y="5026348"/>
                  <a:pt x="4471114" y="5026348"/>
                </a:cubicBezTo>
                <a:lnTo>
                  <a:pt x="4467581" y="5026348"/>
                </a:lnTo>
                <a:lnTo>
                  <a:pt x="4467581" y="5031901"/>
                </a:lnTo>
                <a:cubicBezTo>
                  <a:pt x="4461397" y="5027610"/>
                  <a:pt x="4455215" y="5012910"/>
                  <a:pt x="4455215" y="5012910"/>
                </a:cubicBezTo>
                <a:lnTo>
                  <a:pt x="4467076" y="5012910"/>
                </a:lnTo>
                <a:close/>
                <a:moveTo>
                  <a:pt x="4180331" y="4996696"/>
                </a:moveTo>
                <a:lnTo>
                  <a:pt x="4180331" y="5004835"/>
                </a:lnTo>
                <a:lnTo>
                  <a:pt x="4128091" y="5004835"/>
                </a:lnTo>
                <a:lnTo>
                  <a:pt x="4128091" y="5016506"/>
                </a:lnTo>
                <a:lnTo>
                  <a:pt x="4180331" y="5016506"/>
                </a:lnTo>
                <a:lnTo>
                  <a:pt x="4180331" y="5024709"/>
                </a:lnTo>
                <a:lnTo>
                  <a:pt x="4116482" y="5024709"/>
                </a:lnTo>
                <a:lnTo>
                  <a:pt x="4116482" y="5036191"/>
                </a:lnTo>
                <a:lnTo>
                  <a:pt x="4159132" y="5036191"/>
                </a:lnTo>
                <a:cubicBezTo>
                  <a:pt x="4159132" y="5036128"/>
                  <a:pt x="4153390" y="5048998"/>
                  <a:pt x="4114905" y="5055433"/>
                </a:cubicBezTo>
                <a:lnTo>
                  <a:pt x="4121656" y="5068493"/>
                </a:lnTo>
                <a:cubicBezTo>
                  <a:pt x="4121656" y="5068493"/>
                  <a:pt x="4155220" y="5065591"/>
                  <a:pt x="4177617" y="5036191"/>
                </a:cubicBezTo>
                <a:lnTo>
                  <a:pt x="4198373" y="5036191"/>
                </a:lnTo>
                <a:lnTo>
                  <a:pt x="4198435" y="5049251"/>
                </a:lnTo>
                <a:cubicBezTo>
                  <a:pt x="4198435" y="5056191"/>
                  <a:pt x="4202032" y="5058146"/>
                  <a:pt x="4209413" y="5058146"/>
                </a:cubicBezTo>
                <a:lnTo>
                  <a:pt x="4242915" y="5058146"/>
                </a:lnTo>
                <a:cubicBezTo>
                  <a:pt x="4251306" y="5058146"/>
                  <a:pt x="4256921" y="5052784"/>
                  <a:pt x="4256921" y="5047358"/>
                </a:cubicBezTo>
                <a:lnTo>
                  <a:pt x="4257488" y="5043383"/>
                </a:lnTo>
                <a:lnTo>
                  <a:pt x="4242410" y="5038841"/>
                </a:lnTo>
                <a:lnTo>
                  <a:pt x="4241653" y="5043888"/>
                </a:lnTo>
                <a:cubicBezTo>
                  <a:pt x="4241211" y="5046853"/>
                  <a:pt x="4237931" y="5047232"/>
                  <a:pt x="4236542" y="5047232"/>
                </a:cubicBezTo>
                <a:lnTo>
                  <a:pt x="4217426" y="5047232"/>
                </a:lnTo>
                <a:cubicBezTo>
                  <a:pt x="4213325" y="5047232"/>
                  <a:pt x="4212631" y="5045781"/>
                  <a:pt x="4212631" y="5043635"/>
                </a:cubicBezTo>
                <a:lnTo>
                  <a:pt x="4212631" y="5036128"/>
                </a:lnTo>
                <a:lnTo>
                  <a:pt x="4258813" y="5036128"/>
                </a:lnTo>
                <a:lnTo>
                  <a:pt x="4258813" y="5024645"/>
                </a:lnTo>
                <a:lnTo>
                  <a:pt x="4194840" y="5024645"/>
                </a:lnTo>
                <a:lnTo>
                  <a:pt x="4194840" y="5016444"/>
                </a:lnTo>
                <a:lnTo>
                  <a:pt x="4248088" y="5016444"/>
                </a:lnTo>
                <a:lnTo>
                  <a:pt x="4248088" y="5005151"/>
                </a:lnTo>
                <a:lnTo>
                  <a:pt x="4194840" y="5005151"/>
                </a:lnTo>
                <a:lnTo>
                  <a:pt x="4194840" y="4996696"/>
                </a:lnTo>
                <a:close/>
                <a:moveTo>
                  <a:pt x="4522217" y="4993920"/>
                </a:moveTo>
                <a:cubicBezTo>
                  <a:pt x="4529788" y="5000418"/>
                  <a:pt x="4538053" y="5012594"/>
                  <a:pt x="4538053" y="5012594"/>
                </a:cubicBezTo>
                <a:cubicBezTo>
                  <a:pt x="4534015" y="5019093"/>
                  <a:pt x="4528464" y="5023761"/>
                  <a:pt x="4528464" y="5023761"/>
                </a:cubicBezTo>
                <a:lnTo>
                  <a:pt x="4523668" y="5023761"/>
                </a:lnTo>
                <a:lnTo>
                  <a:pt x="4523668" y="5023698"/>
                </a:lnTo>
                <a:cubicBezTo>
                  <a:pt x="4522659" y="5014676"/>
                  <a:pt x="4522217" y="4993920"/>
                  <a:pt x="4522217" y="4993920"/>
                </a:cubicBezTo>
                <a:close/>
                <a:moveTo>
                  <a:pt x="4961771" y="4982816"/>
                </a:moveTo>
                <a:cubicBezTo>
                  <a:pt x="4974011" y="4996949"/>
                  <a:pt x="4998364" y="5010576"/>
                  <a:pt x="4998364" y="5010576"/>
                </a:cubicBezTo>
                <a:lnTo>
                  <a:pt x="4925557" y="5010576"/>
                </a:lnTo>
                <a:cubicBezTo>
                  <a:pt x="4943097" y="5001238"/>
                  <a:pt x="4961771" y="4982816"/>
                  <a:pt x="4961771" y="4982816"/>
                </a:cubicBezTo>
                <a:close/>
                <a:moveTo>
                  <a:pt x="3969355" y="4980923"/>
                </a:moveTo>
                <a:lnTo>
                  <a:pt x="3969355" y="4995749"/>
                </a:lnTo>
                <a:lnTo>
                  <a:pt x="4093960" y="4995749"/>
                </a:lnTo>
                <a:lnTo>
                  <a:pt x="4093960" y="4980923"/>
                </a:lnTo>
                <a:close/>
                <a:moveTo>
                  <a:pt x="4278372" y="4974046"/>
                </a:moveTo>
                <a:lnTo>
                  <a:pt x="4278372" y="4985908"/>
                </a:lnTo>
                <a:lnTo>
                  <a:pt x="4332882" y="4985908"/>
                </a:lnTo>
                <a:lnTo>
                  <a:pt x="4332882" y="4993099"/>
                </a:lnTo>
                <a:lnTo>
                  <a:pt x="4271494" y="4993099"/>
                </a:lnTo>
                <a:lnTo>
                  <a:pt x="4271494" y="5029819"/>
                </a:lnTo>
                <a:lnTo>
                  <a:pt x="4284933" y="5029819"/>
                </a:lnTo>
                <a:lnTo>
                  <a:pt x="4284933" y="5004708"/>
                </a:lnTo>
                <a:lnTo>
                  <a:pt x="4332882" y="5004708"/>
                </a:lnTo>
                <a:lnTo>
                  <a:pt x="4332882" y="5035055"/>
                </a:lnTo>
                <a:lnTo>
                  <a:pt x="4347141" y="5035055"/>
                </a:lnTo>
                <a:lnTo>
                  <a:pt x="4347141" y="5004708"/>
                </a:lnTo>
                <a:lnTo>
                  <a:pt x="4396856" y="5004708"/>
                </a:lnTo>
                <a:lnTo>
                  <a:pt x="4396856" y="5029819"/>
                </a:lnTo>
                <a:lnTo>
                  <a:pt x="4410294" y="5029819"/>
                </a:lnTo>
                <a:lnTo>
                  <a:pt x="4410294" y="4993099"/>
                </a:lnTo>
                <a:lnTo>
                  <a:pt x="4347141" y="4993099"/>
                </a:lnTo>
                <a:lnTo>
                  <a:pt x="4347141" y="4985908"/>
                </a:lnTo>
                <a:lnTo>
                  <a:pt x="4402723" y="4985908"/>
                </a:lnTo>
                <a:lnTo>
                  <a:pt x="4402723" y="4974046"/>
                </a:lnTo>
                <a:close/>
                <a:moveTo>
                  <a:pt x="5136154" y="4970008"/>
                </a:moveTo>
                <a:lnTo>
                  <a:pt x="5136154" y="5006726"/>
                </a:lnTo>
                <a:lnTo>
                  <a:pt x="5108017" y="5006726"/>
                </a:lnTo>
                <a:lnTo>
                  <a:pt x="5108017" y="5021237"/>
                </a:lnTo>
                <a:lnTo>
                  <a:pt x="5136154" y="5021237"/>
                </a:lnTo>
                <a:lnTo>
                  <a:pt x="5136154" y="5093224"/>
                </a:lnTo>
                <a:lnTo>
                  <a:pt x="5099057" y="5093224"/>
                </a:lnTo>
                <a:lnTo>
                  <a:pt x="5099057" y="5107608"/>
                </a:lnTo>
                <a:lnTo>
                  <a:pt x="5185491" y="5107608"/>
                </a:lnTo>
                <a:lnTo>
                  <a:pt x="5185491" y="5093224"/>
                </a:lnTo>
                <a:lnTo>
                  <a:pt x="5151170" y="5093224"/>
                </a:lnTo>
                <a:lnTo>
                  <a:pt x="5151170" y="5021237"/>
                </a:lnTo>
                <a:lnTo>
                  <a:pt x="5181076" y="5021237"/>
                </a:lnTo>
                <a:lnTo>
                  <a:pt x="5181076" y="5006726"/>
                </a:lnTo>
                <a:lnTo>
                  <a:pt x="5151170" y="5006726"/>
                </a:lnTo>
                <a:lnTo>
                  <a:pt x="5151170" y="4970008"/>
                </a:lnTo>
                <a:close/>
                <a:moveTo>
                  <a:pt x="4151686" y="4969441"/>
                </a:moveTo>
                <a:lnTo>
                  <a:pt x="4151686" y="4979220"/>
                </a:lnTo>
                <a:lnTo>
                  <a:pt x="4117239" y="4979220"/>
                </a:lnTo>
                <a:lnTo>
                  <a:pt x="4117239" y="4991333"/>
                </a:lnTo>
                <a:lnTo>
                  <a:pt x="4151876" y="4991333"/>
                </a:lnTo>
                <a:lnTo>
                  <a:pt x="4151876" y="5000670"/>
                </a:lnTo>
                <a:lnTo>
                  <a:pt x="4166576" y="5000670"/>
                </a:lnTo>
                <a:lnTo>
                  <a:pt x="4166576" y="4991333"/>
                </a:lnTo>
                <a:lnTo>
                  <a:pt x="4209918" y="4991333"/>
                </a:lnTo>
                <a:lnTo>
                  <a:pt x="4209918" y="5000670"/>
                </a:lnTo>
                <a:lnTo>
                  <a:pt x="4224429" y="5000670"/>
                </a:lnTo>
                <a:lnTo>
                  <a:pt x="4224429" y="4991333"/>
                </a:lnTo>
                <a:lnTo>
                  <a:pt x="4259822" y="4991333"/>
                </a:lnTo>
                <a:lnTo>
                  <a:pt x="4259822" y="4979220"/>
                </a:lnTo>
                <a:lnTo>
                  <a:pt x="4224429" y="4979094"/>
                </a:lnTo>
                <a:lnTo>
                  <a:pt x="4224429" y="4969441"/>
                </a:lnTo>
                <a:lnTo>
                  <a:pt x="4209918" y="4969441"/>
                </a:lnTo>
                <a:lnTo>
                  <a:pt x="4209918" y="4979031"/>
                </a:lnTo>
                <a:lnTo>
                  <a:pt x="4166576" y="4979031"/>
                </a:lnTo>
                <a:lnTo>
                  <a:pt x="4166576" y="4969441"/>
                </a:lnTo>
                <a:close/>
                <a:moveTo>
                  <a:pt x="4953506" y="4968305"/>
                </a:moveTo>
                <a:cubicBezTo>
                  <a:pt x="4953506" y="4968305"/>
                  <a:pt x="4934390" y="4996065"/>
                  <a:pt x="4888144" y="5010197"/>
                </a:cubicBezTo>
                <a:cubicBezTo>
                  <a:pt x="4888144" y="5010197"/>
                  <a:pt x="4894138" y="5024266"/>
                  <a:pt x="4895526" y="5025213"/>
                </a:cubicBezTo>
                <a:cubicBezTo>
                  <a:pt x="4895526" y="5025213"/>
                  <a:pt x="4911109" y="5018777"/>
                  <a:pt x="4919185" y="5014424"/>
                </a:cubicBezTo>
                <a:lnTo>
                  <a:pt x="4919185" y="5024077"/>
                </a:lnTo>
                <a:lnTo>
                  <a:pt x="5003348" y="5024077"/>
                </a:lnTo>
                <a:lnTo>
                  <a:pt x="5003348" y="5012847"/>
                </a:lnTo>
                <a:cubicBezTo>
                  <a:pt x="5003348" y="5012847"/>
                  <a:pt x="5011046" y="5016821"/>
                  <a:pt x="5027828" y="5022248"/>
                </a:cubicBezTo>
                <a:lnTo>
                  <a:pt x="5034515" y="5008368"/>
                </a:lnTo>
                <a:cubicBezTo>
                  <a:pt x="5034453" y="5008430"/>
                  <a:pt x="4994642" y="4998778"/>
                  <a:pt x="4968648" y="4968305"/>
                </a:cubicBezTo>
                <a:close/>
                <a:moveTo>
                  <a:pt x="4440767" y="4968305"/>
                </a:moveTo>
                <a:lnTo>
                  <a:pt x="4440767" y="4998778"/>
                </a:lnTo>
                <a:lnTo>
                  <a:pt x="4425184" y="4998778"/>
                </a:lnTo>
                <a:lnTo>
                  <a:pt x="4425184" y="5012847"/>
                </a:lnTo>
                <a:lnTo>
                  <a:pt x="4440767" y="5012847"/>
                </a:lnTo>
                <a:cubicBezTo>
                  <a:pt x="4440767" y="5012847"/>
                  <a:pt x="4434585" y="5037831"/>
                  <a:pt x="4420767" y="5057200"/>
                </a:cubicBezTo>
                <a:lnTo>
                  <a:pt x="4426887" y="5074549"/>
                </a:lnTo>
                <a:cubicBezTo>
                  <a:pt x="4426887" y="5074549"/>
                  <a:pt x="4434269" y="5063823"/>
                  <a:pt x="4440767" y="5045149"/>
                </a:cubicBezTo>
                <a:cubicBezTo>
                  <a:pt x="4441082" y="5044455"/>
                  <a:pt x="4441651" y="5042374"/>
                  <a:pt x="4441651" y="5042374"/>
                </a:cubicBezTo>
                <a:cubicBezTo>
                  <a:pt x="4441651" y="5042374"/>
                  <a:pt x="4440956" y="5050260"/>
                  <a:pt x="4440767" y="5053855"/>
                </a:cubicBezTo>
                <a:lnTo>
                  <a:pt x="4440767" y="5116062"/>
                </a:lnTo>
                <a:lnTo>
                  <a:pt x="4454521" y="5116000"/>
                </a:lnTo>
                <a:lnTo>
                  <a:pt x="4454521" y="5044140"/>
                </a:lnTo>
                <a:cubicBezTo>
                  <a:pt x="4454521" y="5041616"/>
                  <a:pt x="4453637" y="5031396"/>
                  <a:pt x="4453637" y="5031396"/>
                </a:cubicBezTo>
                <a:cubicBezTo>
                  <a:pt x="4454900" y="5035181"/>
                  <a:pt x="4454584" y="5035055"/>
                  <a:pt x="4462407" y="5047736"/>
                </a:cubicBezTo>
                <a:lnTo>
                  <a:pt x="4468211" y="5038209"/>
                </a:lnTo>
                <a:lnTo>
                  <a:pt x="4498053" y="5035307"/>
                </a:lnTo>
                <a:lnTo>
                  <a:pt x="4500261" y="5041174"/>
                </a:lnTo>
                <a:lnTo>
                  <a:pt x="4511555" y="5036695"/>
                </a:lnTo>
                <a:cubicBezTo>
                  <a:pt x="4512123" y="5040418"/>
                  <a:pt x="4512502" y="5044707"/>
                  <a:pt x="4512502" y="5044707"/>
                </a:cubicBezTo>
                <a:lnTo>
                  <a:pt x="4464615" y="5044707"/>
                </a:lnTo>
                <a:lnTo>
                  <a:pt x="4464615" y="5057578"/>
                </a:lnTo>
                <a:lnTo>
                  <a:pt x="4477297" y="5057578"/>
                </a:lnTo>
                <a:cubicBezTo>
                  <a:pt x="4477423" y="5085401"/>
                  <a:pt x="4459758" y="5101362"/>
                  <a:pt x="4459758" y="5101362"/>
                </a:cubicBezTo>
                <a:lnTo>
                  <a:pt x="4469789" y="5113728"/>
                </a:lnTo>
                <a:cubicBezTo>
                  <a:pt x="4483038" y="5101489"/>
                  <a:pt x="4488527" y="5078713"/>
                  <a:pt x="4488527" y="5078713"/>
                </a:cubicBezTo>
                <a:cubicBezTo>
                  <a:pt x="4495530" y="5081300"/>
                  <a:pt x="4504993" y="5090385"/>
                  <a:pt x="4504993" y="5090385"/>
                </a:cubicBezTo>
                <a:lnTo>
                  <a:pt x="4512249" y="5078208"/>
                </a:lnTo>
                <a:cubicBezTo>
                  <a:pt x="4507517" y="5073288"/>
                  <a:pt x="4491303" y="5063887"/>
                  <a:pt x="4491303" y="5063887"/>
                </a:cubicBezTo>
                <a:lnTo>
                  <a:pt x="4491618" y="5057578"/>
                </a:lnTo>
                <a:lnTo>
                  <a:pt x="4514962" y="5057578"/>
                </a:lnTo>
                <a:cubicBezTo>
                  <a:pt x="4518622" y="5073477"/>
                  <a:pt x="4524110" y="5083571"/>
                  <a:pt x="4524110" y="5083571"/>
                </a:cubicBezTo>
                <a:cubicBezTo>
                  <a:pt x="4514584" y="5092467"/>
                  <a:pt x="4491555" y="5099785"/>
                  <a:pt x="4491555" y="5099785"/>
                </a:cubicBezTo>
                <a:lnTo>
                  <a:pt x="4499883" y="5113034"/>
                </a:lnTo>
                <a:cubicBezTo>
                  <a:pt x="4513826" y="5109312"/>
                  <a:pt x="4531492" y="5096252"/>
                  <a:pt x="4531492" y="5096252"/>
                </a:cubicBezTo>
                <a:cubicBezTo>
                  <a:pt x="4535719" y="5102056"/>
                  <a:pt x="4544047" y="5109249"/>
                  <a:pt x="4544047" y="5109249"/>
                </a:cubicBezTo>
                <a:cubicBezTo>
                  <a:pt x="4556917" y="5118397"/>
                  <a:pt x="4563605" y="5108302"/>
                  <a:pt x="4563605" y="5108302"/>
                </a:cubicBezTo>
                <a:cubicBezTo>
                  <a:pt x="4567643" y="5103066"/>
                  <a:pt x="4572564" y="5092088"/>
                  <a:pt x="4572564" y="5092088"/>
                </a:cubicBezTo>
                <a:lnTo>
                  <a:pt x="4561396" y="5080038"/>
                </a:lnTo>
                <a:cubicBezTo>
                  <a:pt x="4559126" y="5086978"/>
                  <a:pt x="4555340" y="5093476"/>
                  <a:pt x="4555340" y="5093476"/>
                </a:cubicBezTo>
                <a:cubicBezTo>
                  <a:pt x="4550987" y="5098460"/>
                  <a:pt x="4546003" y="5091773"/>
                  <a:pt x="4546003" y="5091773"/>
                </a:cubicBezTo>
                <a:cubicBezTo>
                  <a:pt x="4543101" y="5088555"/>
                  <a:pt x="4542848" y="5086978"/>
                  <a:pt x="4542848" y="5086978"/>
                </a:cubicBezTo>
                <a:cubicBezTo>
                  <a:pt x="4550103" y="5079912"/>
                  <a:pt x="4558494" y="5067546"/>
                  <a:pt x="4558494" y="5067546"/>
                </a:cubicBezTo>
                <a:lnTo>
                  <a:pt x="4546759" y="5059029"/>
                </a:lnTo>
                <a:cubicBezTo>
                  <a:pt x="4544804" y="5064266"/>
                  <a:pt x="4535151" y="5075180"/>
                  <a:pt x="4535151" y="5075180"/>
                </a:cubicBezTo>
                <a:cubicBezTo>
                  <a:pt x="4530735" y="5068808"/>
                  <a:pt x="4528779" y="5057578"/>
                  <a:pt x="4528779" y="5057578"/>
                </a:cubicBezTo>
                <a:lnTo>
                  <a:pt x="4569851" y="5057578"/>
                </a:lnTo>
                <a:lnTo>
                  <a:pt x="4569851" y="5044707"/>
                </a:lnTo>
                <a:lnTo>
                  <a:pt x="4554835" y="5044707"/>
                </a:lnTo>
                <a:cubicBezTo>
                  <a:pt x="4551428" y="5038398"/>
                  <a:pt x="4549599" y="5033540"/>
                  <a:pt x="4549599" y="5033540"/>
                </a:cubicBezTo>
                <a:lnTo>
                  <a:pt x="4558999" y="5032278"/>
                </a:lnTo>
                <a:cubicBezTo>
                  <a:pt x="4559945" y="5034298"/>
                  <a:pt x="4561270" y="5038083"/>
                  <a:pt x="4561270" y="5038083"/>
                </a:cubicBezTo>
                <a:lnTo>
                  <a:pt x="4571302" y="5034045"/>
                </a:lnTo>
                <a:cubicBezTo>
                  <a:pt x="4568526" y="5022436"/>
                  <a:pt x="4568021" y="5022374"/>
                  <a:pt x="4563795" y="5011522"/>
                </a:cubicBezTo>
                <a:lnTo>
                  <a:pt x="4553763" y="5014676"/>
                </a:lnTo>
                <a:lnTo>
                  <a:pt x="4556286" y="5022374"/>
                </a:lnTo>
                <a:lnTo>
                  <a:pt x="4543542" y="5023761"/>
                </a:lnTo>
                <a:cubicBezTo>
                  <a:pt x="4547328" y="5019913"/>
                  <a:pt x="4563795" y="4998841"/>
                  <a:pt x="4566633" y="4994677"/>
                </a:cubicBezTo>
                <a:lnTo>
                  <a:pt x="4556286" y="4988620"/>
                </a:lnTo>
                <a:cubicBezTo>
                  <a:pt x="4555592" y="4989945"/>
                  <a:pt x="4547517" y="5001175"/>
                  <a:pt x="4546255" y="5002816"/>
                </a:cubicBezTo>
                <a:lnTo>
                  <a:pt x="4541523" y="4997327"/>
                </a:lnTo>
                <a:cubicBezTo>
                  <a:pt x="4548021" y="4988431"/>
                  <a:pt x="4554961" y="4975371"/>
                  <a:pt x="4554961" y="4975371"/>
                </a:cubicBezTo>
                <a:lnTo>
                  <a:pt x="4543163" y="4970261"/>
                </a:lnTo>
                <a:cubicBezTo>
                  <a:pt x="4541965" y="4973163"/>
                  <a:pt x="4537486" y="4983069"/>
                  <a:pt x="4533953" y="4987737"/>
                </a:cubicBezTo>
                <a:cubicBezTo>
                  <a:pt x="4533005" y="4986728"/>
                  <a:pt x="4530041" y="4984141"/>
                  <a:pt x="4530041" y="4984141"/>
                </a:cubicBezTo>
                <a:lnTo>
                  <a:pt x="4522155" y="4992973"/>
                </a:lnTo>
                <a:lnTo>
                  <a:pt x="4521397" y="4968494"/>
                </a:lnTo>
                <a:lnTo>
                  <a:pt x="4507644" y="4968494"/>
                </a:lnTo>
                <a:cubicBezTo>
                  <a:pt x="4507644" y="5000229"/>
                  <a:pt x="4510861" y="5033288"/>
                  <a:pt x="4510861" y="5033288"/>
                </a:cubicBezTo>
                <a:cubicBezTo>
                  <a:pt x="4506570" y="5023131"/>
                  <a:pt x="4504047" y="5013793"/>
                  <a:pt x="4504047" y="5013793"/>
                </a:cubicBezTo>
                <a:lnTo>
                  <a:pt x="4494520" y="5016254"/>
                </a:lnTo>
                <a:lnTo>
                  <a:pt x="4496728" y="5024961"/>
                </a:lnTo>
                <a:lnTo>
                  <a:pt x="4484742" y="5026033"/>
                </a:lnTo>
                <a:cubicBezTo>
                  <a:pt x="4491934" y="5017705"/>
                  <a:pt x="4506949" y="4995245"/>
                  <a:pt x="4506949" y="4995245"/>
                </a:cubicBezTo>
                <a:lnTo>
                  <a:pt x="4496413" y="4989440"/>
                </a:lnTo>
                <a:cubicBezTo>
                  <a:pt x="4493385" y="4994046"/>
                  <a:pt x="4486445" y="5005528"/>
                  <a:pt x="4486445" y="5005528"/>
                </a:cubicBezTo>
                <a:lnTo>
                  <a:pt x="4481966" y="5000292"/>
                </a:lnTo>
                <a:cubicBezTo>
                  <a:pt x="4489095" y="4989440"/>
                  <a:pt x="4495341" y="4975750"/>
                  <a:pt x="4495341" y="4975750"/>
                </a:cubicBezTo>
                <a:lnTo>
                  <a:pt x="4483606" y="4971271"/>
                </a:lnTo>
                <a:cubicBezTo>
                  <a:pt x="4478433" y="4983384"/>
                  <a:pt x="4473385" y="4991522"/>
                  <a:pt x="4473385" y="4991522"/>
                </a:cubicBezTo>
                <a:cubicBezTo>
                  <a:pt x="4472565" y="4990261"/>
                  <a:pt x="4469347" y="4988305"/>
                  <a:pt x="4469347" y="4988305"/>
                </a:cubicBezTo>
                <a:lnTo>
                  <a:pt x="4462092" y="4998841"/>
                </a:lnTo>
                <a:lnTo>
                  <a:pt x="4454521" y="4998841"/>
                </a:lnTo>
                <a:lnTo>
                  <a:pt x="4454521" y="4968305"/>
                </a:lnTo>
                <a:close/>
                <a:moveTo>
                  <a:pt x="5066502" y="4968179"/>
                </a:moveTo>
                <a:lnTo>
                  <a:pt x="5066502" y="4992785"/>
                </a:lnTo>
                <a:lnTo>
                  <a:pt x="5043095" y="4992785"/>
                </a:lnTo>
                <a:lnTo>
                  <a:pt x="5043095" y="5007611"/>
                </a:lnTo>
                <a:lnTo>
                  <a:pt x="5087322" y="5007611"/>
                </a:lnTo>
                <a:cubicBezTo>
                  <a:pt x="5087322" y="5007611"/>
                  <a:pt x="5075145" y="5036002"/>
                  <a:pt x="5039499" y="5061364"/>
                </a:cubicBezTo>
                <a:lnTo>
                  <a:pt x="5045872" y="5076505"/>
                </a:lnTo>
                <a:cubicBezTo>
                  <a:pt x="5045872" y="5076505"/>
                  <a:pt x="5062969" y="5062563"/>
                  <a:pt x="5067953" y="5056884"/>
                </a:cubicBezTo>
                <a:lnTo>
                  <a:pt x="5067953" y="5114107"/>
                </a:lnTo>
                <a:lnTo>
                  <a:pt x="5082022" y="5114107"/>
                </a:lnTo>
                <a:lnTo>
                  <a:pt x="5082022" y="5049503"/>
                </a:lnTo>
                <a:cubicBezTo>
                  <a:pt x="5082022" y="5049503"/>
                  <a:pt x="5095271" y="5063950"/>
                  <a:pt x="5103726" y="5069377"/>
                </a:cubicBezTo>
                <a:lnTo>
                  <a:pt x="5112369" y="5057453"/>
                </a:lnTo>
                <a:cubicBezTo>
                  <a:pt x="5112369" y="5057453"/>
                  <a:pt x="5089720" y="5040355"/>
                  <a:pt x="5087133" y="5034613"/>
                </a:cubicBezTo>
                <a:cubicBezTo>
                  <a:pt x="5087133" y="5034613"/>
                  <a:pt x="5101644" y="5013289"/>
                  <a:pt x="5103157" y="5006475"/>
                </a:cubicBezTo>
                <a:lnTo>
                  <a:pt x="5103157" y="4992973"/>
                </a:lnTo>
                <a:lnTo>
                  <a:pt x="5081518" y="4992973"/>
                </a:lnTo>
                <a:lnTo>
                  <a:pt x="5081518" y="4968179"/>
                </a:lnTo>
                <a:close/>
                <a:moveTo>
                  <a:pt x="4853949" y="4968179"/>
                </a:moveTo>
                <a:lnTo>
                  <a:pt x="4841962" y="4974426"/>
                </a:lnTo>
                <a:cubicBezTo>
                  <a:pt x="4841962" y="4974426"/>
                  <a:pt x="4855589" y="4989630"/>
                  <a:pt x="4855905" y="4993668"/>
                </a:cubicBezTo>
                <a:lnTo>
                  <a:pt x="4835526" y="4993731"/>
                </a:lnTo>
                <a:cubicBezTo>
                  <a:pt x="4835338" y="4986728"/>
                  <a:pt x="4834580" y="4975182"/>
                  <a:pt x="4834959" y="4968242"/>
                </a:cubicBezTo>
                <a:lnTo>
                  <a:pt x="4818997" y="4968242"/>
                </a:lnTo>
                <a:cubicBezTo>
                  <a:pt x="4818997" y="4968242"/>
                  <a:pt x="4819123" y="4981176"/>
                  <a:pt x="4819628" y="4993605"/>
                </a:cubicBezTo>
                <a:lnTo>
                  <a:pt x="4736789" y="4993605"/>
                </a:lnTo>
                <a:lnTo>
                  <a:pt x="4736789" y="5008999"/>
                </a:lnTo>
                <a:lnTo>
                  <a:pt x="4820763" y="5008999"/>
                </a:lnTo>
                <a:cubicBezTo>
                  <a:pt x="4821899" y="5025213"/>
                  <a:pt x="4824486" y="5052405"/>
                  <a:pt x="4827388" y="5060922"/>
                </a:cubicBezTo>
                <a:cubicBezTo>
                  <a:pt x="4827388" y="5060922"/>
                  <a:pt x="4832688" y="5094235"/>
                  <a:pt x="4847009" y="5107988"/>
                </a:cubicBezTo>
                <a:cubicBezTo>
                  <a:pt x="4847009" y="5107988"/>
                  <a:pt x="4858428" y="5120542"/>
                  <a:pt x="4869911" y="5106347"/>
                </a:cubicBezTo>
                <a:cubicBezTo>
                  <a:pt x="4869911" y="5106347"/>
                  <a:pt x="4875589" y="5098650"/>
                  <a:pt x="4880573" y="5080796"/>
                </a:cubicBezTo>
                <a:lnTo>
                  <a:pt x="4868902" y="5065212"/>
                </a:lnTo>
                <a:cubicBezTo>
                  <a:pt x="4869028" y="5065149"/>
                  <a:pt x="4866252" y="5077515"/>
                  <a:pt x="4862340" y="5086916"/>
                </a:cubicBezTo>
                <a:cubicBezTo>
                  <a:pt x="4862340" y="5086916"/>
                  <a:pt x="4857924" y="5100291"/>
                  <a:pt x="4851488" y="5086537"/>
                </a:cubicBezTo>
                <a:cubicBezTo>
                  <a:pt x="4851488" y="5086537"/>
                  <a:pt x="4844612" y="5072972"/>
                  <a:pt x="4841205" y="5052469"/>
                </a:cubicBezTo>
                <a:cubicBezTo>
                  <a:pt x="4841205" y="5052469"/>
                  <a:pt x="4837608" y="5027737"/>
                  <a:pt x="4836410" y="5009188"/>
                </a:cubicBezTo>
                <a:lnTo>
                  <a:pt x="4875337" y="5008999"/>
                </a:lnTo>
                <a:lnTo>
                  <a:pt x="4875337" y="4993731"/>
                </a:lnTo>
                <a:lnTo>
                  <a:pt x="4859375" y="4993731"/>
                </a:lnTo>
                <a:lnTo>
                  <a:pt x="4870164" y="4986665"/>
                </a:lnTo>
                <a:cubicBezTo>
                  <a:pt x="4867640" y="4982374"/>
                  <a:pt x="4857041" y="4969945"/>
                  <a:pt x="4853949" y="4968179"/>
                </a:cubicBezTo>
                <a:close/>
                <a:moveTo>
                  <a:pt x="4673257" y="4967990"/>
                </a:moveTo>
                <a:lnTo>
                  <a:pt x="4673257" y="4992658"/>
                </a:lnTo>
                <a:lnTo>
                  <a:pt x="4658241" y="4992658"/>
                </a:lnTo>
                <a:cubicBezTo>
                  <a:pt x="4659061" y="4989504"/>
                  <a:pt x="4662720" y="4975624"/>
                  <a:pt x="4662720" y="4975624"/>
                </a:cubicBezTo>
                <a:lnTo>
                  <a:pt x="4649030" y="4972343"/>
                </a:lnTo>
                <a:cubicBezTo>
                  <a:pt x="4644613" y="4997832"/>
                  <a:pt x="4635591" y="5008810"/>
                  <a:pt x="4633130" y="5011459"/>
                </a:cubicBezTo>
                <a:lnTo>
                  <a:pt x="4633130" y="4999157"/>
                </a:lnTo>
                <a:lnTo>
                  <a:pt x="4619503" y="4999157"/>
                </a:lnTo>
                <a:lnTo>
                  <a:pt x="4619503" y="4968305"/>
                </a:lnTo>
                <a:lnTo>
                  <a:pt x="4605244" y="4968305"/>
                </a:lnTo>
                <a:lnTo>
                  <a:pt x="4605244" y="4999093"/>
                </a:lnTo>
                <a:lnTo>
                  <a:pt x="4582216" y="4999093"/>
                </a:lnTo>
                <a:lnTo>
                  <a:pt x="4582216" y="5013037"/>
                </a:lnTo>
                <a:lnTo>
                  <a:pt x="4604109" y="5013037"/>
                </a:lnTo>
                <a:cubicBezTo>
                  <a:pt x="4604109" y="5013037"/>
                  <a:pt x="4597737" y="5036696"/>
                  <a:pt x="4578494" y="5059471"/>
                </a:cubicBezTo>
                <a:lnTo>
                  <a:pt x="4585119" y="5074739"/>
                </a:lnTo>
                <a:cubicBezTo>
                  <a:pt x="4599188" y="5056127"/>
                  <a:pt x="4604298" y="5043825"/>
                  <a:pt x="4606128" y="5038336"/>
                </a:cubicBezTo>
                <a:cubicBezTo>
                  <a:pt x="4606128" y="5038336"/>
                  <a:pt x="4605308" y="5047546"/>
                  <a:pt x="4605244" y="5050638"/>
                </a:cubicBezTo>
                <a:lnTo>
                  <a:pt x="4605244" y="5116063"/>
                </a:lnTo>
                <a:lnTo>
                  <a:pt x="4619503" y="5116063"/>
                </a:lnTo>
                <a:lnTo>
                  <a:pt x="4619503" y="5044644"/>
                </a:lnTo>
                <a:cubicBezTo>
                  <a:pt x="4619440" y="5041616"/>
                  <a:pt x="4618620" y="5032468"/>
                  <a:pt x="4618620" y="5032468"/>
                </a:cubicBezTo>
                <a:cubicBezTo>
                  <a:pt x="4618620" y="5032468"/>
                  <a:pt x="4619377" y="5037957"/>
                  <a:pt x="4632752" y="5056190"/>
                </a:cubicBezTo>
                <a:lnTo>
                  <a:pt x="4640323" y="5043320"/>
                </a:lnTo>
                <a:lnTo>
                  <a:pt x="4637295" y="5040355"/>
                </a:lnTo>
                <a:lnTo>
                  <a:pt x="4668588" y="5040355"/>
                </a:lnTo>
                <a:cubicBezTo>
                  <a:pt x="4657042" y="5068745"/>
                  <a:pt x="4626633" y="5090889"/>
                  <a:pt x="4626633" y="5090889"/>
                </a:cubicBezTo>
                <a:lnTo>
                  <a:pt x="4636222" y="5102940"/>
                </a:lnTo>
                <a:cubicBezTo>
                  <a:pt x="4658115" y="5087546"/>
                  <a:pt x="4673257" y="5058146"/>
                  <a:pt x="4673257" y="5058146"/>
                </a:cubicBezTo>
                <a:lnTo>
                  <a:pt x="4673257" y="5115811"/>
                </a:lnTo>
                <a:lnTo>
                  <a:pt x="4686822" y="5115811"/>
                </a:lnTo>
                <a:lnTo>
                  <a:pt x="4686822" y="5057452"/>
                </a:lnTo>
                <a:cubicBezTo>
                  <a:pt x="4693698" y="5068745"/>
                  <a:pt x="4702594" y="5085464"/>
                  <a:pt x="4721963" y="5101426"/>
                </a:cubicBezTo>
                <a:lnTo>
                  <a:pt x="4730732" y="5087420"/>
                </a:lnTo>
                <a:cubicBezTo>
                  <a:pt x="4709345" y="5071017"/>
                  <a:pt x="4695339" y="5049692"/>
                  <a:pt x="4690985" y="5039976"/>
                </a:cubicBezTo>
                <a:lnTo>
                  <a:pt x="4727388" y="5039976"/>
                </a:lnTo>
                <a:lnTo>
                  <a:pt x="4727388" y="5026475"/>
                </a:lnTo>
                <a:lnTo>
                  <a:pt x="4686822" y="5026475"/>
                </a:lnTo>
                <a:lnTo>
                  <a:pt x="4686822" y="5006159"/>
                </a:lnTo>
                <a:lnTo>
                  <a:pt x="4720259" y="5006159"/>
                </a:lnTo>
                <a:lnTo>
                  <a:pt x="4720259" y="4992658"/>
                </a:lnTo>
                <a:lnTo>
                  <a:pt x="4686822" y="4992658"/>
                </a:lnTo>
                <a:lnTo>
                  <a:pt x="4686822" y="4967990"/>
                </a:lnTo>
                <a:close/>
                <a:moveTo>
                  <a:pt x="1393202" y="3506397"/>
                </a:moveTo>
                <a:lnTo>
                  <a:pt x="1393202" y="3524397"/>
                </a:lnTo>
                <a:lnTo>
                  <a:pt x="7747195" y="3524397"/>
                </a:lnTo>
                <a:lnTo>
                  <a:pt x="7747195" y="3506397"/>
                </a:lnTo>
                <a:close/>
                <a:moveTo>
                  <a:pt x="8714674" y="508556"/>
                </a:moveTo>
                <a:cubicBezTo>
                  <a:pt x="8723074" y="508556"/>
                  <a:pt x="8733155" y="510569"/>
                  <a:pt x="8732186" y="520619"/>
                </a:cubicBezTo>
                <a:cubicBezTo>
                  <a:pt x="8731339" y="529821"/>
                  <a:pt x="8723059" y="532546"/>
                  <a:pt x="8714931" y="532546"/>
                </a:cubicBezTo>
                <a:cubicBezTo>
                  <a:pt x="8712358" y="532546"/>
                  <a:pt x="8710012" y="532470"/>
                  <a:pt x="8707651" y="531668"/>
                </a:cubicBezTo>
                <a:close/>
                <a:moveTo>
                  <a:pt x="8902251" y="505181"/>
                </a:moveTo>
                <a:cubicBezTo>
                  <a:pt x="8904415" y="505181"/>
                  <a:pt x="8905384" y="506285"/>
                  <a:pt x="8905187" y="508556"/>
                </a:cubicBezTo>
                <a:cubicBezTo>
                  <a:pt x="8904657" y="514126"/>
                  <a:pt x="8900238" y="516896"/>
                  <a:pt x="8891913" y="516896"/>
                </a:cubicBezTo>
                <a:cubicBezTo>
                  <a:pt x="8892624" y="514217"/>
                  <a:pt x="8893850" y="511749"/>
                  <a:pt x="8895606" y="509419"/>
                </a:cubicBezTo>
                <a:cubicBezTo>
                  <a:pt x="8897695" y="506603"/>
                  <a:pt x="8899935" y="505181"/>
                  <a:pt x="8902251" y="505181"/>
                </a:cubicBezTo>
                <a:close/>
                <a:moveTo>
                  <a:pt x="8785646" y="505181"/>
                </a:moveTo>
                <a:cubicBezTo>
                  <a:pt x="8787810" y="505181"/>
                  <a:pt x="8788824" y="506285"/>
                  <a:pt x="8788597" y="508556"/>
                </a:cubicBezTo>
                <a:cubicBezTo>
                  <a:pt x="8788052" y="514126"/>
                  <a:pt x="8783617" y="516896"/>
                  <a:pt x="8775353" y="516896"/>
                </a:cubicBezTo>
                <a:cubicBezTo>
                  <a:pt x="8776034" y="514217"/>
                  <a:pt x="8777245" y="511749"/>
                  <a:pt x="8779001" y="509419"/>
                </a:cubicBezTo>
                <a:cubicBezTo>
                  <a:pt x="8781120" y="506603"/>
                  <a:pt x="8783330" y="505181"/>
                  <a:pt x="8785646" y="505181"/>
                </a:cubicBezTo>
                <a:close/>
                <a:moveTo>
                  <a:pt x="8634287" y="505181"/>
                </a:moveTo>
                <a:cubicBezTo>
                  <a:pt x="8636467" y="505181"/>
                  <a:pt x="8637435" y="506285"/>
                  <a:pt x="8637193" y="508556"/>
                </a:cubicBezTo>
                <a:cubicBezTo>
                  <a:pt x="8636709" y="514126"/>
                  <a:pt x="8632259" y="516896"/>
                  <a:pt x="8623965" y="516896"/>
                </a:cubicBezTo>
                <a:cubicBezTo>
                  <a:pt x="8624676" y="514217"/>
                  <a:pt x="8625902" y="511749"/>
                  <a:pt x="8627643" y="509419"/>
                </a:cubicBezTo>
                <a:cubicBezTo>
                  <a:pt x="8629777" y="506603"/>
                  <a:pt x="8631971" y="505181"/>
                  <a:pt x="8634287" y="505181"/>
                </a:cubicBezTo>
                <a:close/>
                <a:moveTo>
                  <a:pt x="8257664" y="505181"/>
                </a:moveTo>
                <a:cubicBezTo>
                  <a:pt x="8259813" y="505181"/>
                  <a:pt x="8260797" y="506285"/>
                  <a:pt x="8260570" y="508556"/>
                </a:cubicBezTo>
                <a:cubicBezTo>
                  <a:pt x="8260055" y="514126"/>
                  <a:pt x="8255651" y="516896"/>
                  <a:pt x="8247326" y="516896"/>
                </a:cubicBezTo>
                <a:cubicBezTo>
                  <a:pt x="8248038" y="514217"/>
                  <a:pt x="8249264" y="511749"/>
                  <a:pt x="8251019" y="509419"/>
                </a:cubicBezTo>
                <a:cubicBezTo>
                  <a:pt x="8253108" y="506603"/>
                  <a:pt x="8255333" y="505181"/>
                  <a:pt x="8257664" y="505181"/>
                </a:cubicBezTo>
                <a:close/>
                <a:moveTo>
                  <a:pt x="8418678" y="504636"/>
                </a:moveTo>
                <a:cubicBezTo>
                  <a:pt x="8420767" y="504636"/>
                  <a:pt x="8422280" y="505498"/>
                  <a:pt x="8423173" y="507284"/>
                </a:cubicBezTo>
                <a:cubicBezTo>
                  <a:pt x="8423915" y="508753"/>
                  <a:pt x="8424172" y="510645"/>
                  <a:pt x="8423930" y="512975"/>
                </a:cubicBezTo>
                <a:cubicBezTo>
                  <a:pt x="8423506" y="517410"/>
                  <a:pt x="8422159" y="521633"/>
                  <a:pt x="8419843" y="525568"/>
                </a:cubicBezTo>
                <a:cubicBezTo>
                  <a:pt x="8416998" y="530366"/>
                  <a:pt x="8413608" y="532758"/>
                  <a:pt x="8409657" y="532758"/>
                </a:cubicBezTo>
                <a:cubicBezTo>
                  <a:pt x="8407629" y="532758"/>
                  <a:pt x="8406146" y="531850"/>
                  <a:pt x="8405222" y="530033"/>
                </a:cubicBezTo>
                <a:cubicBezTo>
                  <a:pt x="8404466" y="528550"/>
                  <a:pt x="8404193" y="526673"/>
                  <a:pt x="8404420" y="524418"/>
                </a:cubicBezTo>
                <a:cubicBezTo>
                  <a:pt x="8404829" y="519877"/>
                  <a:pt x="8406191" y="515670"/>
                  <a:pt x="8408477" y="511765"/>
                </a:cubicBezTo>
                <a:cubicBezTo>
                  <a:pt x="8411277" y="507012"/>
                  <a:pt x="8414667" y="504636"/>
                  <a:pt x="8418678" y="504636"/>
                </a:cubicBezTo>
                <a:close/>
                <a:moveTo>
                  <a:pt x="8205885" y="504348"/>
                </a:moveTo>
                <a:cubicBezTo>
                  <a:pt x="8207580" y="504348"/>
                  <a:pt x="8209154" y="504742"/>
                  <a:pt x="8210622" y="505559"/>
                </a:cubicBezTo>
                <a:lnTo>
                  <a:pt x="8209245" y="510327"/>
                </a:lnTo>
                <a:cubicBezTo>
                  <a:pt x="8208700" y="512188"/>
                  <a:pt x="8206202" y="515533"/>
                  <a:pt x="8201722" y="520362"/>
                </a:cubicBezTo>
                <a:cubicBezTo>
                  <a:pt x="8197136" y="525326"/>
                  <a:pt x="8194094" y="527809"/>
                  <a:pt x="8192565" y="527809"/>
                </a:cubicBezTo>
                <a:cubicBezTo>
                  <a:pt x="8191657" y="527809"/>
                  <a:pt x="8191248" y="526916"/>
                  <a:pt x="8191445" y="525145"/>
                </a:cubicBezTo>
                <a:cubicBezTo>
                  <a:pt x="8191839" y="521058"/>
                  <a:pt x="8193322" y="516744"/>
                  <a:pt x="8195956" y="512264"/>
                </a:cubicBezTo>
                <a:cubicBezTo>
                  <a:pt x="8199013" y="506997"/>
                  <a:pt x="8202313" y="504348"/>
                  <a:pt x="8205885" y="504348"/>
                </a:cubicBezTo>
                <a:close/>
                <a:moveTo>
                  <a:pt x="8097346" y="504333"/>
                </a:moveTo>
                <a:cubicBezTo>
                  <a:pt x="8098936" y="504333"/>
                  <a:pt x="8100555" y="504817"/>
                  <a:pt x="8102190" y="505816"/>
                </a:cubicBezTo>
                <a:lnTo>
                  <a:pt x="8100873" y="510372"/>
                </a:lnTo>
                <a:cubicBezTo>
                  <a:pt x="8100373" y="511810"/>
                  <a:pt x="8097891" y="515140"/>
                  <a:pt x="8093396" y="520362"/>
                </a:cubicBezTo>
                <a:cubicBezTo>
                  <a:pt x="8088552" y="525947"/>
                  <a:pt x="8085313" y="528732"/>
                  <a:pt x="8083679" y="528732"/>
                </a:cubicBezTo>
                <a:cubicBezTo>
                  <a:pt x="8082513" y="528732"/>
                  <a:pt x="8082014" y="527854"/>
                  <a:pt x="8082180" y="526128"/>
                </a:cubicBezTo>
                <a:cubicBezTo>
                  <a:pt x="8082574" y="521830"/>
                  <a:pt x="8084148" y="517335"/>
                  <a:pt x="8086842" y="512642"/>
                </a:cubicBezTo>
                <a:cubicBezTo>
                  <a:pt x="8090081" y="507088"/>
                  <a:pt x="8093593" y="504333"/>
                  <a:pt x="8097346" y="504333"/>
                </a:cubicBezTo>
                <a:close/>
                <a:moveTo>
                  <a:pt x="8908562" y="495085"/>
                </a:moveTo>
                <a:cubicBezTo>
                  <a:pt x="8900253" y="495085"/>
                  <a:pt x="8892670" y="498294"/>
                  <a:pt x="8885798" y="504742"/>
                </a:cubicBezTo>
                <a:cubicBezTo>
                  <a:pt x="8878927" y="511159"/>
                  <a:pt x="8875052" y="518682"/>
                  <a:pt x="8874265" y="527218"/>
                </a:cubicBezTo>
                <a:cubicBezTo>
                  <a:pt x="8873796" y="532137"/>
                  <a:pt x="8875370" y="535936"/>
                  <a:pt x="8879002" y="538691"/>
                </a:cubicBezTo>
                <a:cubicBezTo>
                  <a:pt x="8882166" y="541113"/>
                  <a:pt x="8886252" y="542354"/>
                  <a:pt x="8891308" y="542354"/>
                </a:cubicBezTo>
                <a:cubicBezTo>
                  <a:pt x="8897559" y="542354"/>
                  <a:pt x="8905414" y="540674"/>
                  <a:pt x="8914783" y="537389"/>
                </a:cubicBezTo>
                <a:lnTo>
                  <a:pt x="8918053" y="526174"/>
                </a:lnTo>
                <a:cubicBezTo>
                  <a:pt x="8909864" y="530548"/>
                  <a:pt x="8902947" y="532773"/>
                  <a:pt x="8897332" y="532773"/>
                </a:cubicBezTo>
                <a:cubicBezTo>
                  <a:pt x="8892080" y="532773"/>
                  <a:pt x="8889673" y="530472"/>
                  <a:pt x="8890036" y="525932"/>
                </a:cubicBezTo>
                <a:cubicBezTo>
                  <a:pt x="8896378" y="525932"/>
                  <a:pt x="8902569" y="524115"/>
                  <a:pt x="8908502" y="520543"/>
                </a:cubicBezTo>
                <a:cubicBezTo>
                  <a:pt x="8915268" y="516411"/>
                  <a:pt x="8918946" y="511311"/>
                  <a:pt x="8919536" y="505226"/>
                </a:cubicBezTo>
                <a:cubicBezTo>
                  <a:pt x="8919839" y="502047"/>
                  <a:pt x="8918824" y="499565"/>
                  <a:pt x="8916539" y="497658"/>
                </a:cubicBezTo>
                <a:cubicBezTo>
                  <a:pt x="8914405" y="495933"/>
                  <a:pt x="8911756" y="495085"/>
                  <a:pt x="8908562" y="495085"/>
                </a:cubicBezTo>
                <a:close/>
                <a:moveTo>
                  <a:pt x="8792018" y="495085"/>
                </a:moveTo>
                <a:cubicBezTo>
                  <a:pt x="8783693" y="495085"/>
                  <a:pt x="8776080" y="498294"/>
                  <a:pt x="8769223" y="504742"/>
                </a:cubicBezTo>
                <a:cubicBezTo>
                  <a:pt x="8762336" y="511159"/>
                  <a:pt x="8758492" y="518682"/>
                  <a:pt x="8757690" y="527218"/>
                </a:cubicBezTo>
                <a:cubicBezTo>
                  <a:pt x="8757221" y="532137"/>
                  <a:pt x="8758795" y="535936"/>
                  <a:pt x="8762412" y="538691"/>
                </a:cubicBezTo>
                <a:cubicBezTo>
                  <a:pt x="8765576" y="541113"/>
                  <a:pt x="8769647" y="542354"/>
                  <a:pt x="8774718" y="542354"/>
                </a:cubicBezTo>
                <a:cubicBezTo>
                  <a:pt x="8781014" y="542354"/>
                  <a:pt x="8788824" y="540674"/>
                  <a:pt x="8798208" y="537389"/>
                </a:cubicBezTo>
                <a:lnTo>
                  <a:pt x="8801478" y="526174"/>
                </a:lnTo>
                <a:cubicBezTo>
                  <a:pt x="8793259" y="530548"/>
                  <a:pt x="8786342" y="532773"/>
                  <a:pt x="8780726" y="532773"/>
                </a:cubicBezTo>
                <a:cubicBezTo>
                  <a:pt x="8775505" y="532773"/>
                  <a:pt x="8773053" y="530472"/>
                  <a:pt x="8773431" y="525932"/>
                </a:cubicBezTo>
                <a:cubicBezTo>
                  <a:pt x="8779788" y="525932"/>
                  <a:pt x="8785979" y="524115"/>
                  <a:pt x="8791927" y="520543"/>
                </a:cubicBezTo>
                <a:cubicBezTo>
                  <a:pt x="8798677" y="516411"/>
                  <a:pt x="8802355" y="511311"/>
                  <a:pt x="8802946" y="505226"/>
                </a:cubicBezTo>
                <a:cubicBezTo>
                  <a:pt x="8803218" y="502047"/>
                  <a:pt x="8802219" y="499565"/>
                  <a:pt x="8799934" y="497658"/>
                </a:cubicBezTo>
                <a:cubicBezTo>
                  <a:pt x="8797815" y="495933"/>
                  <a:pt x="8795166" y="495085"/>
                  <a:pt x="8792018" y="495085"/>
                </a:cubicBezTo>
                <a:close/>
                <a:moveTo>
                  <a:pt x="8640614" y="495085"/>
                </a:moveTo>
                <a:cubicBezTo>
                  <a:pt x="8632320" y="495085"/>
                  <a:pt x="8624721" y="498294"/>
                  <a:pt x="8617835" y="504742"/>
                </a:cubicBezTo>
                <a:cubicBezTo>
                  <a:pt x="8610993" y="511159"/>
                  <a:pt x="8607119" y="518682"/>
                  <a:pt x="8606301" y="527218"/>
                </a:cubicBezTo>
                <a:cubicBezTo>
                  <a:pt x="8605847" y="532137"/>
                  <a:pt x="8607421" y="535936"/>
                  <a:pt x="8611054" y="538691"/>
                </a:cubicBezTo>
                <a:cubicBezTo>
                  <a:pt x="8614187" y="541113"/>
                  <a:pt x="8618304" y="542354"/>
                  <a:pt x="8623299" y="542354"/>
                </a:cubicBezTo>
                <a:cubicBezTo>
                  <a:pt x="8629595" y="542354"/>
                  <a:pt x="8637435" y="540674"/>
                  <a:pt x="8646820" y="537389"/>
                </a:cubicBezTo>
                <a:lnTo>
                  <a:pt x="8650059" y="526174"/>
                </a:lnTo>
                <a:cubicBezTo>
                  <a:pt x="8641885" y="530548"/>
                  <a:pt x="8635014" y="532773"/>
                  <a:pt x="8629353" y="532773"/>
                </a:cubicBezTo>
                <a:cubicBezTo>
                  <a:pt x="8624131" y="532773"/>
                  <a:pt x="8621679" y="530472"/>
                  <a:pt x="8622042" y="525932"/>
                </a:cubicBezTo>
                <a:cubicBezTo>
                  <a:pt x="8628415" y="525932"/>
                  <a:pt x="8634590" y="524115"/>
                  <a:pt x="8640553" y="520543"/>
                </a:cubicBezTo>
                <a:cubicBezTo>
                  <a:pt x="8647289" y="516411"/>
                  <a:pt x="8650982" y="511311"/>
                  <a:pt x="8651542" y="505226"/>
                </a:cubicBezTo>
                <a:cubicBezTo>
                  <a:pt x="8651845" y="502047"/>
                  <a:pt x="8650861" y="499565"/>
                  <a:pt x="8648560" y="497658"/>
                </a:cubicBezTo>
                <a:cubicBezTo>
                  <a:pt x="8646426" y="495933"/>
                  <a:pt x="8643762" y="495085"/>
                  <a:pt x="8640614" y="495085"/>
                </a:cubicBezTo>
                <a:close/>
                <a:moveTo>
                  <a:pt x="8422810" y="495085"/>
                </a:moveTo>
                <a:cubicBezTo>
                  <a:pt x="8414516" y="495085"/>
                  <a:pt x="8406933" y="498294"/>
                  <a:pt x="8400031" y="504742"/>
                </a:cubicBezTo>
                <a:cubicBezTo>
                  <a:pt x="8393159" y="511159"/>
                  <a:pt x="8389315" y="518682"/>
                  <a:pt x="8388497" y="527218"/>
                </a:cubicBezTo>
                <a:cubicBezTo>
                  <a:pt x="8388043" y="532137"/>
                  <a:pt x="8389587" y="535936"/>
                  <a:pt x="8393205" y="538691"/>
                </a:cubicBezTo>
                <a:cubicBezTo>
                  <a:pt x="8396398" y="541113"/>
                  <a:pt x="8400515" y="542354"/>
                  <a:pt x="8405510" y="542354"/>
                </a:cubicBezTo>
                <a:cubicBezTo>
                  <a:pt x="8413698" y="542354"/>
                  <a:pt x="8421312" y="539054"/>
                  <a:pt x="8428214" y="532531"/>
                </a:cubicBezTo>
                <a:cubicBezTo>
                  <a:pt x="8435161" y="525992"/>
                  <a:pt x="8439036" y="518561"/>
                  <a:pt x="8439838" y="510175"/>
                </a:cubicBezTo>
                <a:cubicBezTo>
                  <a:pt x="8440322" y="505271"/>
                  <a:pt x="8438733" y="501472"/>
                  <a:pt x="8435146" y="498702"/>
                </a:cubicBezTo>
                <a:cubicBezTo>
                  <a:pt x="8431952" y="496266"/>
                  <a:pt x="8427850" y="495085"/>
                  <a:pt x="8422810" y="495085"/>
                </a:cubicBezTo>
                <a:close/>
                <a:moveTo>
                  <a:pt x="8264006" y="495085"/>
                </a:moveTo>
                <a:cubicBezTo>
                  <a:pt x="8255696" y="495085"/>
                  <a:pt x="8248098" y="498294"/>
                  <a:pt x="8241211" y="504742"/>
                </a:cubicBezTo>
                <a:cubicBezTo>
                  <a:pt x="8234355" y="511159"/>
                  <a:pt x="8230495" y="518682"/>
                  <a:pt x="8229663" y="527218"/>
                </a:cubicBezTo>
                <a:cubicBezTo>
                  <a:pt x="8229194" y="532137"/>
                  <a:pt x="8230768" y="535936"/>
                  <a:pt x="8234400" y="538691"/>
                </a:cubicBezTo>
                <a:cubicBezTo>
                  <a:pt x="8237564" y="541113"/>
                  <a:pt x="8241635" y="542354"/>
                  <a:pt x="8246691" y="542354"/>
                </a:cubicBezTo>
                <a:cubicBezTo>
                  <a:pt x="8252972" y="542354"/>
                  <a:pt x="8260812" y="540674"/>
                  <a:pt x="8270181" y="537389"/>
                </a:cubicBezTo>
                <a:lnTo>
                  <a:pt x="8273451" y="526174"/>
                </a:lnTo>
                <a:cubicBezTo>
                  <a:pt x="8265262" y="530548"/>
                  <a:pt x="8258345" y="532773"/>
                  <a:pt x="8252745" y="532773"/>
                </a:cubicBezTo>
                <a:cubicBezTo>
                  <a:pt x="8247508" y="532773"/>
                  <a:pt x="8245071" y="530472"/>
                  <a:pt x="8245449" y="525932"/>
                </a:cubicBezTo>
                <a:cubicBezTo>
                  <a:pt x="8251806" y="525932"/>
                  <a:pt x="8257982" y="524115"/>
                  <a:pt x="8263945" y="520543"/>
                </a:cubicBezTo>
                <a:cubicBezTo>
                  <a:pt x="8270696" y="516411"/>
                  <a:pt x="8274359" y="511311"/>
                  <a:pt x="8274949" y="505226"/>
                </a:cubicBezTo>
                <a:cubicBezTo>
                  <a:pt x="8275252" y="502047"/>
                  <a:pt x="8274253" y="499565"/>
                  <a:pt x="8271952" y="497658"/>
                </a:cubicBezTo>
                <a:cubicBezTo>
                  <a:pt x="8269818" y="495933"/>
                  <a:pt x="8267184" y="495085"/>
                  <a:pt x="8264006" y="495085"/>
                </a:cubicBezTo>
                <a:close/>
                <a:moveTo>
                  <a:pt x="8966941" y="495070"/>
                </a:moveTo>
                <a:cubicBezTo>
                  <a:pt x="8962809" y="495070"/>
                  <a:pt x="8958390" y="497431"/>
                  <a:pt x="8953788" y="502214"/>
                </a:cubicBezTo>
                <a:cubicBezTo>
                  <a:pt x="8950186" y="505968"/>
                  <a:pt x="8947083" y="510251"/>
                  <a:pt x="8944510" y="515201"/>
                </a:cubicBezTo>
                <a:lnTo>
                  <a:pt x="8943511" y="515201"/>
                </a:lnTo>
                <a:lnTo>
                  <a:pt x="8950262" y="495236"/>
                </a:lnTo>
                <a:lnTo>
                  <a:pt x="8934793" y="495236"/>
                </a:lnTo>
                <a:lnTo>
                  <a:pt x="8921428" y="541280"/>
                </a:lnTo>
                <a:lnTo>
                  <a:pt x="8937063" y="541280"/>
                </a:lnTo>
                <a:lnTo>
                  <a:pt x="8941135" y="527188"/>
                </a:lnTo>
                <a:cubicBezTo>
                  <a:pt x="8941967" y="524373"/>
                  <a:pt x="8944677" y="520665"/>
                  <a:pt x="8949293" y="516094"/>
                </a:cubicBezTo>
                <a:cubicBezTo>
                  <a:pt x="8954136" y="511296"/>
                  <a:pt x="8957905" y="508904"/>
                  <a:pt x="8960645" y="508904"/>
                </a:cubicBezTo>
                <a:cubicBezTo>
                  <a:pt x="8961841" y="508904"/>
                  <a:pt x="8964232" y="509298"/>
                  <a:pt x="8965458" y="509979"/>
                </a:cubicBezTo>
                <a:lnTo>
                  <a:pt x="8970771" y="496054"/>
                </a:lnTo>
                <a:cubicBezTo>
                  <a:pt x="8969772" y="495373"/>
                  <a:pt x="8968455" y="495070"/>
                  <a:pt x="8966941" y="495070"/>
                </a:cubicBezTo>
                <a:close/>
                <a:moveTo>
                  <a:pt x="8486350" y="495070"/>
                </a:moveTo>
                <a:cubicBezTo>
                  <a:pt x="8482249" y="495070"/>
                  <a:pt x="8477859" y="497431"/>
                  <a:pt x="8473197" y="502214"/>
                </a:cubicBezTo>
                <a:cubicBezTo>
                  <a:pt x="8469625" y="505968"/>
                  <a:pt x="8466492" y="510251"/>
                  <a:pt x="8463889" y="515201"/>
                </a:cubicBezTo>
                <a:lnTo>
                  <a:pt x="8462920" y="515201"/>
                </a:lnTo>
                <a:lnTo>
                  <a:pt x="8469777" y="495176"/>
                </a:lnTo>
                <a:lnTo>
                  <a:pt x="8454293" y="495176"/>
                </a:lnTo>
                <a:lnTo>
                  <a:pt x="8440822" y="541280"/>
                </a:lnTo>
                <a:lnTo>
                  <a:pt x="8456457" y="541280"/>
                </a:lnTo>
                <a:lnTo>
                  <a:pt x="8460544" y="527188"/>
                </a:lnTo>
                <a:cubicBezTo>
                  <a:pt x="8461346" y="524373"/>
                  <a:pt x="8464086" y="520665"/>
                  <a:pt x="8468702" y="516094"/>
                </a:cubicBezTo>
                <a:cubicBezTo>
                  <a:pt x="8473576" y="511296"/>
                  <a:pt x="8477360" y="508904"/>
                  <a:pt x="8480054" y="508904"/>
                </a:cubicBezTo>
                <a:cubicBezTo>
                  <a:pt x="8481265" y="508904"/>
                  <a:pt x="8484171" y="508844"/>
                  <a:pt x="8485185" y="509949"/>
                </a:cubicBezTo>
                <a:lnTo>
                  <a:pt x="8489605" y="495570"/>
                </a:lnTo>
                <a:cubicBezTo>
                  <a:pt x="8488621" y="494934"/>
                  <a:pt x="8487879" y="495070"/>
                  <a:pt x="8486350" y="495070"/>
                </a:cubicBezTo>
                <a:close/>
                <a:moveTo>
                  <a:pt x="8218462" y="495040"/>
                </a:moveTo>
                <a:cubicBezTo>
                  <a:pt x="8213801" y="494964"/>
                  <a:pt x="8207973" y="495252"/>
                  <a:pt x="8207973" y="495252"/>
                </a:cubicBezTo>
                <a:cubicBezTo>
                  <a:pt x="8200481" y="495252"/>
                  <a:pt x="8193292" y="499020"/>
                  <a:pt x="8186420" y="506573"/>
                </a:cubicBezTo>
                <a:cubicBezTo>
                  <a:pt x="8179836" y="513793"/>
                  <a:pt x="8176173" y="521346"/>
                  <a:pt x="8175401" y="529171"/>
                </a:cubicBezTo>
                <a:cubicBezTo>
                  <a:pt x="8175098" y="532486"/>
                  <a:pt x="8175719" y="535210"/>
                  <a:pt x="8177293" y="537390"/>
                </a:cubicBezTo>
                <a:cubicBezTo>
                  <a:pt x="8178988" y="539751"/>
                  <a:pt x="8181410" y="540946"/>
                  <a:pt x="8184573" y="540946"/>
                </a:cubicBezTo>
                <a:cubicBezTo>
                  <a:pt x="8192187" y="540946"/>
                  <a:pt x="8199270" y="534711"/>
                  <a:pt x="8205930" y="522284"/>
                </a:cubicBezTo>
                <a:lnTo>
                  <a:pt x="8207807" y="522284"/>
                </a:lnTo>
                <a:cubicBezTo>
                  <a:pt x="8206717" y="525826"/>
                  <a:pt x="8205642" y="529368"/>
                  <a:pt x="8204538" y="532894"/>
                </a:cubicBezTo>
                <a:cubicBezTo>
                  <a:pt x="8202933" y="537904"/>
                  <a:pt x="8201208" y="541673"/>
                  <a:pt x="8199407" y="544201"/>
                </a:cubicBezTo>
                <a:cubicBezTo>
                  <a:pt x="8196894" y="547682"/>
                  <a:pt x="8193897" y="549438"/>
                  <a:pt x="8190386" y="549438"/>
                </a:cubicBezTo>
                <a:cubicBezTo>
                  <a:pt x="8185134" y="549438"/>
                  <a:pt x="8178867" y="547591"/>
                  <a:pt x="8171587" y="543853"/>
                </a:cubicBezTo>
                <a:lnTo>
                  <a:pt x="8172783" y="557187"/>
                </a:lnTo>
                <a:cubicBezTo>
                  <a:pt x="8176642" y="558035"/>
                  <a:pt x="8181456" y="558443"/>
                  <a:pt x="8187192" y="558443"/>
                </a:cubicBezTo>
                <a:cubicBezTo>
                  <a:pt x="8203478" y="558443"/>
                  <a:pt x="8213498" y="551723"/>
                  <a:pt x="8217206" y="538313"/>
                </a:cubicBezTo>
                <a:lnTo>
                  <a:pt x="8229315" y="495055"/>
                </a:lnTo>
                <a:cubicBezTo>
                  <a:pt x="8226908" y="495040"/>
                  <a:pt x="8223245" y="495100"/>
                  <a:pt x="8218462" y="495040"/>
                </a:cubicBezTo>
                <a:close/>
                <a:moveTo>
                  <a:pt x="8164533" y="495040"/>
                </a:moveTo>
                <a:cubicBezTo>
                  <a:pt x="8160432" y="495040"/>
                  <a:pt x="8156042" y="497431"/>
                  <a:pt x="8151365" y="502214"/>
                </a:cubicBezTo>
                <a:cubicBezTo>
                  <a:pt x="8147763" y="505907"/>
                  <a:pt x="8144706" y="510282"/>
                  <a:pt x="8142102" y="515216"/>
                </a:cubicBezTo>
                <a:lnTo>
                  <a:pt x="8141103" y="515216"/>
                </a:lnTo>
                <a:lnTo>
                  <a:pt x="8147869" y="495070"/>
                </a:lnTo>
                <a:lnTo>
                  <a:pt x="8132415" y="495070"/>
                </a:lnTo>
                <a:lnTo>
                  <a:pt x="8119005" y="541280"/>
                </a:lnTo>
                <a:lnTo>
                  <a:pt x="8134671" y="541280"/>
                </a:lnTo>
                <a:lnTo>
                  <a:pt x="8138742" y="527204"/>
                </a:lnTo>
                <a:cubicBezTo>
                  <a:pt x="8139226" y="525584"/>
                  <a:pt x="8141542" y="522375"/>
                  <a:pt x="8145689" y="517638"/>
                </a:cubicBezTo>
                <a:cubicBezTo>
                  <a:pt x="8149867" y="512900"/>
                  <a:pt x="8153333" y="509691"/>
                  <a:pt x="8154423" y="509313"/>
                </a:cubicBezTo>
                <a:cubicBezTo>
                  <a:pt x="8155543" y="508904"/>
                  <a:pt x="8155179" y="510600"/>
                  <a:pt x="8155179" y="510600"/>
                </a:cubicBezTo>
                <a:cubicBezTo>
                  <a:pt x="8154529" y="515958"/>
                  <a:pt x="8146416" y="541280"/>
                  <a:pt x="8146416" y="541280"/>
                </a:cubicBezTo>
                <a:lnTo>
                  <a:pt x="8161945" y="541310"/>
                </a:lnTo>
                <a:lnTo>
                  <a:pt x="8171647" y="507028"/>
                </a:lnTo>
                <a:cubicBezTo>
                  <a:pt x="8173115" y="501503"/>
                  <a:pt x="8171632" y="499021"/>
                  <a:pt x="8170663" y="497764"/>
                </a:cubicBezTo>
                <a:cubicBezTo>
                  <a:pt x="8169195" y="495933"/>
                  <a:pt x="8167137" y="495040"/>
                  <a:pt x="8164533" y="495040"/>
                </a:cubicBezTo>
                <a:close/>
                <a:moveTo>
                  <a:pt x="8121034" y="494979"/>
                </a:moveTo>
                <a:cubicBezTo>
                  <a:pt x="8118521" y="494994"/>
                  <a:pt x="8115358" y="495176"/>
                  <a:pt x="8110257" y="495070"/>
                </a:cubicBezTo>
                <a:cubicBezTo>
                  <a:pt x="8105399" y="494964"/>
                  <a:pt x="8101161" y="495236"/>
                  <a:pt x="8098769" y="495236"/>
                </a:cubicBezTo>
                <a:cubicBezTo>
                  <a:pt x="8091353" y="495236"/>
                  <a:pt x="8084148" y="499293"/>
                  <a:pt x="8077185" y="507360"/>
                </a:cubicBezTo>
                <a:cubicBezTo>
                  <a:pt x="8070556" y="514988"/>
                  <a:pt x="8066893" y="522662"/>
                  <a:pt x="8066167" y="530412"/>
                </a:cubicBezTo>
                <a:cubicBezTo>
                  <a:pt x="8065849" y="533530"/>
                  <a:pt x="8066484" y="536254"/>
                  <a:pt x="8068043" y="538600"/>
                </a:cubicBezTo>
                <a:cubicBezTo>
                  <a:pt x="8069739" y="541067"/>
                  <a:pt x="8072054" y="542324"/>
                  <a:pt x="8075036" y="542324"/>
                </a:cubicBezTo>
                <a:cubicBezTo>
                  <a:pt x="8079153" y="542324"/>
                  <a:pt x="8083542" y="539917"/>
                  <a:pt x="8088189" y="535164"/>
                </a:cubicBezTo>
                <a:cubicBezTo>
                  <a:pt x="8091822" y="531411"/>
                  <a:pt x="8094925" y="527082"/>
                  <a:pt x="8097467" y="522193"/>
                </a:cubicBezTo>
                <a:lnTo>
                  <a:pt x="8098466" y="522193"/>
                </a:lnTo>
                <a:lnTo>
                  <a:pt x="8092003" y="541264"/>
                </a:lnTo>
                <a:lnTo>
                  <a:pt x="8107533" y="541264"/>
                </a:lnTo>
                <a:close/>
                <a:moveTo>
                  <a:pt x="8310004" y="494873"/>
                </a:moveTo>
                <a:cubicBezTo>
                  <a:pt x="8304661" y="494873"/>
                  <a:pt x="8300150" y="495812"/>
                  <a:pt x="8296382" y="497749"/>
                </a:cubicBezTo>
                <a:cubicBezTo>
                  <a:pt x="8291538" y="500171"/>
                  <a:pt x="8288889" y="503894"/>
                  <a:pt x="8288405" y="508874"/>
                </a:cubicBezTo>
                <a:cubicBezTo>
                  <a:pt x="8288148" y="511598"/>
                  <a:pt x="8288965" y="514293"/>
                  <a:pt x="8290918" y="516896"/>
                </a:cubicBezTo>
                <a:cubicBezTo>
                  <a:pt x="8292719" y="518924"/>
                  <a:pt x="8294565" y="520952"/>
                  <a:pt x="8296382" y="522920"/>
                </a:cubicBezTo>
                <a:cubicBezTo>
                  <a:pt x="8298319" y="525145"/>
                  <a:pt x="8299197" y="527097"/>
                  <a:pt x="8299045" y="528747"/>
                </a:cubicBezTo>
                <a:cubicBezTo>
                  <a:pt x="8298924" y="530034"/>
                  <a:pt x="8298334" y="531033"/>
                  <a:pt x="8297275" y="531820"/>
                </a:cubicBezTo>
                <a:cubicBezTo>
                  <a:pt x="8296215" y="532622"/>
                  <a:pt x="8295034" y="533031"/>
                  <a:pt x="8293763" y="533031"/>
                </a:cubicBezTo>
                <a:cubicBezTo>
                  <a:pt x="8290463" y="533031"/>
                  <a:pt x="8285953" y="531714"/>
                  <a:pt x="8280201" y="529035"/>
                </a:cubicBezTo>
                <a:lnTo>
                  <a:pt x="8277144" y="539630"/>
                </a:lnTo>
                <a:cubicBezTo>
                  <a:pt x="8283380" y="541280"/>
                  <a:pt x="8288647" y="542097"/>
                  <a:pt x="8292931" y="542097"/>
                </a:cubicBezTo>
                <a:cubicBezTo>
                  <a:pt x="8298455" y="542097"/>
                  <a:pt x="8303147" y="541022"/>
                  <a:pt x="8306992" y="538903"/>
                </a:cubicBezTo>
                <a:cubicBezTo>
                  <a:pt x="8311714" y="536270"/>
                  <a:pt x="8314348" y="532380"/>
                  <a:pt x="8314832" y="527097"/>
                </a:cubicBezTo>
                <a:cubicBezTo>
                  <a:pt x="8315120" y="524328"/>
                  <a:pt x="8314212" y="521618"/>
                  <a:pt x="8312138" y="518970"/>
                </a:cubicBezTo>
                <a:cubicBezTo>
                  <a:pt x="8311593" y="518304"/>
                  <a:pt x="8309595" y="516366"/>
                  <a:pt x="8306174" y="513097"/>
                </a:cubicBezTo>
                <a:cubicBezTo>
                  <a:pt x="8304055" y="511008"/>
                  <a:pt x="8303056" y="509343"/>
                  <a:pt x="8303178" y="508057"/>
                </a:cubicBezTo>
                <a:cubicBezTo>
                  <a:pt x="8303435" y="505302"/>
                  <a:pt x="8305645" y="503894"/>
                  <a:pt x="8309716" y="503894"/>
                </a:cubicBezTo>
                <a:cubicBezTo>
                  <a:pt x="8312516" y="503894"/>
                  <a:pt x="8315725" y="504621"/>
                  <a:pt x="8319343" y="505968"/>
                </a:cubicBezTo>
                <a:lnTo>
                  <a:pt x="8322112" y="496236"/>
                </a:lnTo>
                <a:cubicBezTo>
                  <a:pt x="8314817" y="495297"/>
                  <a:pt x="8310776" y="494858"/>
                  <a:pt x="8310004" y="494873"/>
                </a:cubicBezTo>
                <a:close/>
                <a:moveTo>
                  <a:pt x="8870481" y="486609"/>
                </a:moveTo>
                <a:lnTo>
                  <a:pt x="8854180" y="488940"/>
                </a:lnTo>
                <a:cubicBezTo>
                  <a:pt x="8854180" y="488940"/>
                  <a:pt x="8846552" y="514141"/>
                  <a:pt x="8845129" y="518697"/>
                </a:cubicBezTo>
                <a:cubicBezTo>
                  <a:pt x="8843343" y="524373"/>
                  <a:pt x="8842253" y="529065"/>
                  <a:pt x="8841905" y="532713"/>
                </a:cubicBezTo>
                <a:cubicBezTo>
                  <a:pt x="8841572" y="535936"/>
                  <a:pt x="8842480" y="538434"/>
                  <a:pt x="8844660" y="540084"/>
                </a:cubicBezTo>
                <a:cubicBezTo>
                  <a:pt x="8846582" y="541582"/>
                  <a:pt x="8849155" y="542324"/>
                  <a:pt x="8852470" y="542324"/>
                </a:cubicBezTo>
                <a:cubicBezTo>
                  <a:pt x="8855330" y="542324"/>
                  <a:pt x="8859235" y="541643"/>
                  <a:pt x="8864260" y="540296"/>
                </a:cubicBezTo>
                <a:lnTo>
                  <a:pt x="8867076" y="530427"/>
                </a:lnTo>
                <a:cubicBezTo>
                  <a:pt x="8865138" y="531683"/>
                  <a:pt x="8863489" y="532304"/>
                  <a:pt x="8862066" y="532304"/>
                </a:cubicBezTo>
                <a:cubicBezTo>
                  <a:pt x="8859689" y="532304"/>
                  <a:pt x="8858645" y="530821"/>
                  <a:pt x="8858902" y="527884"/>
                </a:cubicBezTo>
                <a:cubicBezTo>
                  <a:pt x="8859205" y="524797"/>
                  <a:pt x="8860068" y="520967"/>
                  <a:pt x="8861506" y="516381"/>
                </a:cubicBezTo>
                <a:cubicBezTo>
                  <a:pt x="8862701" y="512627"/>
                  <a:pt x="8864079" y="507966"/>
                  <a:pt x="8865320" y="504197"/>
                </a:cubicBezTo>
                <a:lnTo>
                  <a:pt x="8872842" y="504197"/>
                </a:lnTo>
                <a:lnTo>
                  <a:pt x="8875506" y="495236"/>
                </a:lnTo>
                <a:lnTo>
                  <a:pt x="8875506" y="495206"/>
                </a:lnTo>
                <a:lnTo>
                  <a:pt x="8867969" y="495206"/>
                </a:lnTo>
                <a:close/>
                <a:moveTo>
                  <a:pt x="8837288" y="486609"/>
                </a:moveTo>
                <a:lnTo>
                  <a:pt x="8820987" y="488940"/>
                </a:lnTo>
                <a:cubicBezTo>
                  <a:pt x="8820987" y="488940"/>
                  <a:pt x="8813373" y="514141"/>
                  <a:pt x="8811920" y="518697"/>
                </a:cubicBezTo>
                <a:cubicBezTo>
                  <a:pt x="8810119" y="524373"/>
                  <a:pt x="8809060" y="529065"/>
                  <a:pt x="8808696" y="532713"/>
                </a:cubicBezTo>
                <a:cubicBezTo>
                  <a:pt x="8808394" y="535936"/>
                  <a:pt x="8809332" y="538434"/>
                  <a:pt x="8811466" y="540084"/>
                </a:cubicBezTo>
                <a:cubicBezTo>
                  <a:pt x="8813419" y="541582"/>
                  <a:pt x="8816007" y="542324"/>
                  <a:pt x="8819276" y="542324"/>
                </a:cubicBezTo>
                <a:cubicBezTo>
                  <a:pt x="8822137" y="542324"/>
                  <a:pt x="8826072" y="541643"/>
                  <a:pt x="8831052" y="540296"/>
                </a:cubicBezTo>
                <a:lnTo>
                  <a:pt x="8833882" y="530427"/>
                </a:lnTo>
                <a:cubicBezTo>
                  <a:pt x="8831960" y="531683"/>
                  <a:pt x="8830310" y="532304"/>
                  <a:pt x="8828918" y="532304"/>
                </a:cubicBezTo>
                <a:cubicBezTo>
                  <a:pt x="8826526" y="532304"/>
                  <a:pt x="8825467" y="530821"/>
                  <a:pt x="8825739" y="527884"/>
                </a:cubicBezTo>
                <a:cubicBezTo>
                  <a:pt x="8826042" y="524797"/>
                  <a:pt x="8826890" y="520967"/>
                  <a:pt x="8828312" y="516381"/>
                </a:cubicBezTo>
                <a:cubicBezTo>
                  <a:pt x="8829523" y="512627"/>
                  <a:pt x="8830779" y="507966"/>
                  <a:pt x="8831990" y="504197"/>
                </a:cubicBezTo>
                <a:lnTo>
                  <a:pt x="8839543" y="504197"/>
                </a:lnTo>
                <a:lnTo>
                  <a:pt x="8842207" y="495236"/>
                </a:lnTo>
                <a:lnTo>
                  <a:pt x="8842207" y="495206"/>
                </a:lnTo>
                <a:lnTo>
                  <a:pt x="8834654" y="495206"/>
                </a:lnTo>
                <a:close/>
                <a:moveTo>
                  <a:pt x="8546106" y="486609"/>
                </a:moveTo>
                <a:lnTo>
                  <a:pt x="8529805" y="488940"/>
                </a:lnTo>
                <a:cubicBezTo>
                  <a:pt x="8529805" y="488940"/>
                  <a:pt x="8522207" y="514141"/>
                  <a:pt x="8520724" y="518697"/>
                </a:cubicBezTo>
                <a:cubicBezTo>
                  <a:pt x="8518953" y="524373"/>
                  <a:pt x="8517863" y="529050"/>
                  <a:pt x="8517530" y="532713"/>
                </a:cubicBezTo>
                <a:cubicBezTo>
                  <a:pt x="8517212" y="535936"/>
                  <a:pt x="8518135" y="538434"/>
                  <a:pt x="8520315" y="540084"/>
                </a:cubicBezTo>
                <a:cubicBezTo>
                  <a:pt x="8522222" y="541582"/>
                  <a:pt x="8524810" y="542324"/>
                  <a:pt x="8528110" y="542324"/>
                </a:cubicBezTo>
                <a:cubicBezTo>
                  <a:pt x="8530940" y="542324"/>
                  <a:pt x="8534876" y="541643"/>
                  <a:pt x="8539855" y="540296"/>
                </a:cubicBezTo>
                <a:lnTo>
                  <a:pt x="8542686" y="530427"/>
                </a:lnTo>
                <a:cubicBezTo>
                  <a:pt x="8540779" y="531683"/>
                  <a:pt x="8539114" y="532304"/>
                  <a:pt x="8537691" y="532304"/>
                </a:cubicBezTo>
                <a:cubicBezTo>
                  <a:pt x="8535315" y="532304"/>
                  <a:pt x="8534255" y="530821"/>
                  <a:pt x="8534558" y="527884"/>
                </a:cubicBezTo>
                <a:cubicBezTo>
                  <a:pt x="8534830" y="524797"/>
                  <a:pt x="8535708" y="520967"/>
                  <a:pt x="8537101" y="516381"/>
                </a:cubicBezTo>
                <a:cubicBezTo>
                  <a:pt x="8538311" y="512627"/>
                  <a:pt x="8539507" y="508843"/>
                  <a:pt x="8540733" y="505044"/>
                </a:cubicBezTo>
                <a:lnTo>
                  <a:pt x="8548256" y="505044"/>
                </a:lnTo>
                <a:lnTo>
                  <a:pt x="8550904" y="496069"/>
                </a:lnTo>
                <a:lnTo>
                  <a:pt x="8550904" y="496039"/>
                </a:lnTo>
                <a:lnTo>
                  <a:pt x="8543352" y="496039"/>
                </a:lnTo>
                <a:close/>
                <a:moveTo>
                  <a:pt x="8028842" y="476907"/>
                </a:moveTo>
                <a:lnTo>
                  <a:pt x="8010210" y="541325"/>
                </a:lnTo>
                <a:lnTo>
                  <a:pt x="8025845" y="541325"/>
                </a:lnTo>
                <a:lnTo>
                  <a:pt x="8029932" y="527203"/>
                </a:lnTo>
                <a:cubicBezTo>
                  <a:pt x="8030386" y="525599"/>
                  <a:pt x="8032717" y="522390"/>
                  <a:pt x="8036894" y="517653"/>
                </a:cubicBezTo>
                <a:cubicBezTo>
                  <a:pt x="8041057" y="512900"/>
                  <a:pt x="8044326" y="509812"/>
                  <a:pt x="8045613" y="509313"/>
                </a:cubicBezTo>
                <a:cubicBezTo>
                  <a:pt x="8046914" y="508768"/>
                  <a:pt x="8046384" y="510599"/>
                  <a:pt x="8046384" y="510599"/>
                </a:cubicBezTo>
                <a:cubicBezTo>
                  <a:pt x="8045370" y="515382"/>
                  <a:pt x="8037575" y="541279"/>
                  <a:pt x="8037575" y="541279"/>
                </a:cubicBezTo>
                <a:lnTo>
                  <a:pt x="8037575" y="541310"/>
                </a:lnTo>
                <a:lnTo>
                  <a:pt x="8053120" y="541310"/>
                </a:lnTo>
                <a:lnTo>
                  <a:pt x="8062837" y="507042"/>
                </a:lnTo>
                <a:cubicBezTo>
                  <a:pt x="8064260" y="501518"/>
                  <a:pt x="8062807" y="499020"/>
                  <a:pt x="8061838" y="497779"/>
                </a:cubicBezTo>
                <a:cubicBezTo>
                  <a:pt x="8060400" y="495933"/>
                  <a:pt x="8058311" y="495025"/>
                  <a:pt x="8055693" y="495025"/>
                </a:cubicBezTo>
                <a:cubicBezTo>
                  <a:pt x="8051591" y="495025"/>
                  <a:pt x="8047232" y="497431"/>
                  <a:pt x="8042540" y="502214"/>
                </a:cubicBezTo>
                <a:cubicBezTo>
                  <a:pt x="8038938" y="505937"/>
                  <a:pt x="8035865" y="510297"/>
                  <a:pt x="8033262" y="515231"/>
                </a:cubicBezTo>
                <a:lnTo>
                  <a:pt x="8032263" y="515216"/>
                </a:lnTo>
                <a:cubicBezTo>
                  <a:pt x="8036834" y="502517"/>
                  <a:pt x="8040875" y="489772"/>
                  <a:pt x="8044387" y="476907"/>
                </a:cubicBezTo>
                <a:close/>
                <a:moveTo>
                  <a:pt x="8568628" y="476892"/>
                </a:moveTo>
                <a:lnTo>
                  <a:pt x="8549996" y="541295"/>
                </a:lnTo>
                <a:lnTo>
                  <a:pt x="8565631" y="541295"/>
                </a:lnTo>
                <a:lnTo>
                  <a:pt x="8569733" y="527203"/>
                </a:lnTo>
                <a:cubicBezTo>
                  <a:pt x="8570202" y="525584"/>
                  <a:pt x="8572503" y="522375"/>
                  <a:pt x="8576680" y="517637"/>
                </a:cubicBezTo>
                <a:cubicBezTo>
                  <a:pt x="8580873" y="512900"/>
                  <a:pt x="8584112" y="509797"/>
                  <a:pt x="8585414" y="509298"/>
                </a:cubicBezTo>
                <a:cubicBezTo>
                  <a:pt x="8586746" y="508768"/>
                  <a:pt x="8586170" y="510584"/>
                  <a:pt x="8586170" y="510584"/>
                </a:cubicBezTo>
                <a:cubicBezTo>
                  <a:pt x="8585187" y="515367"/>
                  <a:pt x="8577392" y="541280"/>
                  <a:pt x="8577392" y="541280"/>
                </a:cubicBezTo>
                <a:lnTo>
                  <a:pt x="8592921" y="541280"/>
                </a:lnTo>
                <a:lnTo>
                  <a:pt x="8602653" y="506997"/>
                </a:lnTo>
                <a:cubicBezTo>
                  <a:pt x="8604076" y="501503"/>
                  <a:pt x="8602623" y="499005"/>
                  <a:pt x="8601654" y="497749"/>
                </a:cubicBezTo>
                <a:cubicBezTo>
                  <a:pt x="8600171" y="495918"/>
                  <a:pt x="8598113" y="495010"/>
                  <a:pt x="8595509" y="495010"/>
                </a:cubicBezTo>
                <a:cubicBezTo>
                  <a:pt x="8591407" y="495010"/>
                  <a:pt x="8587018" y="497416"/>
                  <a:pt x="8582341" y="502184"/>
                </a:cubicBezTo>
                <a:cubicBezTo>
                  <a:pt x="8578724" y="505907"/>
                  <a:pt x="8575666" y="510266"/>
                  <a:pt x="8573063" y="515216"/>
                </a:cubicBezTo>
                <a:lnTo>
                  <a:pt x="8572049" y="515216"/>
                </a:lnTo>
                <a:cubicBezTo>
                  <a:pt x="8576635" y="502502"/>
                  <a:pt x="8580691" y="489727"/>
                  <a:pt x="8584173" y="476892"/>
                </a:cubicBezTo>
                <a:close/>
                <a:moveTo>
                  <a:pt x="8390057" y="475954"/>
                </a:moveTo>
                <a:cubicBezTo>
                  <a:pt x="8383897" y="475954"/>
                  <a:pt x="8378478" y="477785"/>
                  <a:pt x="8373786" y="481433"/>
                </a:cubicBezTo>
                <a:cubicBezTo>
                  <a:pt x="8369275" y="484990"/>
                  <a:pt x="8365915" y="489879"/>
                  <a:pt x="8363751" y="496054"/>
                </a:cubicBezTo>
                <a:lnTo>
                  <a:pt x="8347601" y="551557"/>
                </a:lnTo>
                <a:lnTo>
                  <a:pt x="8363357" y="551557"/>
                </a:lnTo>
                <a:lnTo>
                  <a:pt x="8376843" y="505045"/>
                </a:lnTo>
                <a:lnTo>
                  <a:pt x="8388165" y="505045"/>
                </a:lnTo>
                <a:lnTo>
                  <a:pt x="8390859" y="496054"/>
                </a:lnTo>
                <a:lnTo>
                  <a:pt x="8379341" y="496054"/>
                </a:lnTo>
                <a:cubicBezTo>
                  <a:pt x="8380430" y="492058"/>
                  <a:pt x="8381278" y="489531"/>
                  <a:pt x="8381944" y="488411"/>
                </a:cubicBezTo>
                <a:cubicBezTo>
                  <a:pt x="8383367" y="486080"/>
                  <a:pt x="8385546" y="484914"/>
                  <a:pt x="8388513" y="484914"/>
                </a:cubicBezTo>
                <a:cubicBezTo>
                  <a:pt x="8391555" y="484914"/>
                  <a:pt x="8394870" y="485792"/>
                  <a:pt x="8398457" y="487487"/>
                </a:cubicBezTo>
                <a:lnTo>
                  <a:pt x="8401167" y="477891"/>
                </a:lnTo>
                <a:cubicBezTo>
                  <a:pt x="8397731" y="476635"/>
                  <a:pt x="8394038" y="475969"/>
                  <a:pt x="8390057" y="475954"/>
                </a:cubicBezTo>
                <a:close/>
                <a:moveTo>
                  <a:pt x="8730067" y="475302"/>
                </a:moveTo>
                <a:cubicBezTo>
                  <a:pt x="8734805" y="475302"/>
                  <a:pt x="8740965" y="475893"/>
                  <a:pt x="8740405" y="481765"/>
                </a:cubicBezTo>
                <a:cubicBezTo>
                  <a:pt x="8739360" y="492633"/>
                  <a:pt x="8728841" y="496523"/>
                  <a:pt x="8724724" y="496523"/>
                </a:cubicBezTo>
                <a:lnTo>
                  <a:pt x="8718564" y="496523"/>
                </a:lnTo>
                <a:lnTo>
                  <a:pt x="8724633" y="476150"/>
                </a:lnTo>
                <a:cubicBezTo>
                  <a:pt x="8726177" y="475666"/>
                  <a:pt x="8728311" y="475302"/>
                  <a:pt x="8730067" y="475302"/>
                </a:cubicBezTo>
                <a:close/>
                <a:moveTo>
                  <a:pt x="8708317" y="465237"/>
                </a:moveTo>
                <a:lnTo>
                  <a:pt x="8685689" y="541991"/>
                </a:lnTo>
                <a:lnTo>
                  <a:pt x="8723286" y="541991"/>
                </a:lnTo>
                <a:cubicBezTo>
                  <a:pt x="8731959" y="541991"/>
                  <a:pt x="8749713" y="536678"/>
                  <a:pt x="8751303" y="520210"/>
                </a:cubicBezTo>
                <a:cubicBezTo>
                  <a:pt x="8752256" y="510221"/>
                  <a:pt x="8743856" y="504802"/>
                  <a:pt x="8735213" y="502471"/>
                </a:cubicBezTo>
                <a:lnTo>
                  <a:pt x="8735228" y="502244"/>
                </a:lnTo>
                <a:cubicBezTo>
                  <a:pt x="8746005" y="499610"/>
                  <a:pt x="8758129" y="491467"/>
                  <a:pt x="8759219" y="479979"/>
                </a:cubicBezTo>
                <a:cubicBezTo>
                  <a:pt x="8760641" y="465101"/>
                  <a:pt x="8743614" y="465237"/>
                  <a:pt x="8732610" y="465237"/>
                </a:cubicBezTo>
                <a:close/>
                <a:moveTo>
                  <a:pt x="7995967" y="464995"/>
                </a:moveTo>
                <a:cubicBezTo>
                  <a:pt x="7959626" y="464995"/>
                  <a:pt x="7937392" y="494934"/>
                  <a:pt x="7935333" y="516547"/>
                </a:cubicBezTo>
                <a:cubicBezTo>
                  <a:pt x="7933592" y="534620"/>
                  <a:pt x="7944914" y="545396"/>
                  <a:pt x="7965574" y="545396"/>
                </a:cubicBezTo>
                <a:cubicBezTo>
                  <a:pt x="7977123" y="545396"/>
                  <a:pt x="7988202" y="543474"/>
                  <a:pt x="7998525" y="541310"/>
                </a:cubicBezTo>
                <a:cubicBezTo>
                  <a:pt x="7998918" y="539978"/>
                  <a:pt x="8001083" y="532894"/>
                  <a:pt x="8002006" y="529882"/>
                </a:cubicBezTo>
                <a:cubicBezTo>
                  <a:pt x="8001098" y="530109"/>
                  <a:pt x="8000175" y="530366"/>
                  <a:pt x="8000175" y="530366"/>
                </a:cubicBezTo>
                <a:cubicBezTo>
                  <a:pt x="7992213" y="532591"/>
                  <a:pt x="7983238" y="535104"/>
                  <a:pt x="7975640" y="535104"/>
                </a:cubicBezTo>
                <a:cubicBezTo>
                  <a:pt x="7963107" y="535104"/>
                  <a:pt x="7955479" y="526643"/>
                  <a:pt x="7956690" y="514035"/>
                </a:cubicBezTo>
                <a:cubicBezTo>
                  <a:pt x="7958476" y="495282"/>
                  <a:pt x="7973581" y="475287"/>
                  <a:pt x="7993197" y="475287"/>
                </a:cubicBezTo>
                <a:cubicBezTo>
                  <a:pt x="8000538" y="475287"/>
                  <a:pt x="8008333" y="476998"/>
                  <a:pt x="8016370" y="480297"/>
                </a:cubicBezTo>
                <a:cubicBezTo>
                  <a:pt x="8016975" y="478239"/>
                  <a:pt x="8019352" y="470323"/>
                  <a:pt x="8020033" y="468007"/>
                </a:cubicBezTo>
                <a:cubicBezTo>
                  <a:pt x="8011996" y="466054"/>
                  <a:pt x="8003913" y="464995"/>
                  <a:pt x="7995967" y="464995"/>
                </a:cubicBezTo>
                <a:close/>
                <a:moveTo>
                  <a:pt x="8711405" y="345953"/>
                </a:moveTo>
                <a:lnTo>
                  <a:pt x="8734986" y="345953"/>
                </a:lnTo>
                <a:cubicBezTo>
                  <a:pt x="8742948" y="345953"/>
                  <a:pt x="8748260" y="351508"/>
                  <a:pt x="8748260" y="359166"/>
                </a:cubicBezTo>
                <a:cubicBezTo>
                  <a:pt x="8748260" y="364509"/>
                  <a:pt x="8743568" y="372259"/>
                  <a:pt x="8735607" y="372259"/>
                </a:cubicBezTo>
                <a:lnTo>
                  <a:pt x="8711405" y="372259"/>
                </a:lnTo>
                <a:close/>
                <a:moveTo>
                  <a:pt x="8773234" y="329318"/>
                </a:moveTo>
                <a:lnTo>
                  <a:pt x="8773234" y="426081"/>
                </a:lnTo>
                <a:lnTo>
                  <a:pt x="8792729" y="426081"/>
                </a:lnTo>
                <a:lnTo>
                  <a:pt x="8792729" y="329318"/>
                </a:lnTo>
                <a:close/>
                <a:moveTo>
                  <a:pt x="8619803" y="329318"/>
                </a:moveTo>
                <a:lnTo>
                  <a:pt x="8619803" y="346073"/>
                </a:lnTo>
                <a:lnTo>
                  <a:pt x="8643460" y="346073"/>
                </a:lnTo>
                <a:lnTo>
                  <a:pt x="8643460" y="426066"/>
                </a:lnTo>
                <a:lnTo>
                  <a:pt x="8663349" y="426066"/>
                </a:lnTo>
                <a:lnTo>
                  <a:pt x="8663349" y="346073"/>
                </a:lnTo>
                <a:lnTo>
                  <a:pt x="8687006" y="346073"/>
                </a:lnTo>
                <a:lnTo>
                  <a:pt x="8687006" y="329318"/>
                </a:lnTo>
                <a:lnTo>
                  <a:pt x="8663349" y="329318"/>
                </a:lnTo>
                <a:lnTo>
                  <a:pt x="8643460" y="329318"/>
                </a:lnTo>
                <a:close/>
                <a:moveTo>
                  <a:pt x="8463238" y="329318"/>
                </a:moveTo>
                <a:lnTo>
                  <a:pt x="8463238" y="346073"/>
                </a:lnTo>
                <a:lnTo>
                  <a:pt x="8463238" y="409265"/>
                </a:lnTo>
                <a:lnTo>
                  <a:pt x="8463238" y="426066"/>
                </a:lnTo>
                <a:lnTo>
                  <a:pt x="8482839" y="426066"/>
                </a:lnTo>
                <a:lnTo>
                  <a:pt x="8536253" y="426066"/>
                </a:lnTo>
                <a:lnTo>
                  <a:pt x="8536253" y="409265"/>
                </a:lnTo>
                <a:lnTo>
                  <a:pt x="8482839" y="409265"/>
                </a:lnTo>
                <a:lnTo>
                  <a:pt x="8482839" y="383489"/>
                </a:lnTo>
                <a:lnTo>
                  <a:pt x="8529124" y="383489"/>
                </a:lnTo>
                <a:lnTo>
                  <a:pt x="8529124" y="366734"/>
                </a:lnTo>
                <a:lnTo>
                  <a:pt x="8482839" y="366734"/>
                </a:lnTo>
                <a:lnTo>
                  <a:pt x="8482839" y="346073"/>
                </a:lnTo>
                <a:lnTo>
                  <a:pt x="8534891" y="346073"/>
                </a:lnTo>
                <a:lnTo>
                  <a:pt x="8534891" y="329318"/>
                </a:lnTo>
                <a:lnTo>
                  <a:pt x="8482839" y="329318"/>
                </a:lnTo>
                <a:close/>
                <a:moveTo>
                  <a:pt x="8392448" y="329318"/>
                </a:moveTo>
                <a:lnTo>
                  <a:pt x="8392448" y="409265"/>
                </a:lnTo>
                <a:lnTo>
                  <a:pt x="8392448" y="426066"/>
                </a:lnTo>
                <a:lnTo>
                  <a:pt x="8412049" y="426066"/>
                </a:lnTo>
                <a:lnTo>
                  <a:pt x="8457653" y="426066"/>
                </a:lnTo>
                <a:lnTo>
                  <a:pt x="8457653" y="409265"/>
                </a:lnTo>
                <a:lnTo>
                  <a:pt x="8412049" y="409265"/>
                </a:lnTo>
                <a:lnTo>
                  <a:pt x="8412049" y="329318"/>
                </a:lnTo>
                <a:close/>
                <a:moveTo>
                  <a:pt x="8313137" y="329318"/>
                </a:moveTo>
                <a:lnTo>
                  <a:pt x="8313137" y="346073"/>
                </a:lnTo>
                <a:lnTo>
                  <a:pt x="8313137" y="409265"/>
                </a:lnTo>
                <a:lnTo>
                  <a:pt x="8313137" y="426066"/>
                </a:lnTo>
                <a:lnTo>
                  <a:pt x="8332753" y="426066"/>
                </a:lnTo>
                <a:lnTo>
                  <a:pt x="8386137" y="426066"/>
                </a:lnTo>
                <a:lnTo>
                  <a:pt x="8386137" y="409265"/>
                </a:lnTo>
                <a:lnTo>
                  <a:pt x="8332753" y="409265"/>
                </a:lnTo>
                <a:lnTo>
                  <a:pt x="8332753" y="383489"/>
                </a:lnTo>
                <a:lnTo>
                  <a:pt x="8378993" y="383489"/>
                </a:lnTo>
                <a:lnTo>
                  <a:pt x="8378993" y="366734"/>
                </a:lnTo>
                <a:lnTo>
                  <a:pt x="8332753" y="366734"/>
                </a:lnTo>
                <a:lnTo>
                  <a:pt x="8332753" y="346073"/>
                </a:lnTo>
                <a:lnTo>
                  <a:pt x="8384790" y="346073"/>
                </a:lnTo>
                <a:lnTo>
                  <a:pt x="8384790" y="329318"/>
                </a:lnTo>
                <a:lnTo>
                  <a:pt x="8332753" y="329318"/>
                </a:lnTo>
                <a:close/>
                <a:moveTo>
                  <a:pt x="8691819" y="329152"/>
                </a:moveTo>
                <a:lnTo>
                  <a:pt x="8691819" y="425915"/>
                </a:lnTo>
                <a:lnTo>
                  <a:pt x="8711420" y="425915"/>
                </a:lnTo>
                <a:lnTo>
                  <a:pt x="8711420" y="387788"/>
                </a:lnTo>
                <a:lnTo>
                  <a:pt x="8728039" y="387788"/>
                </a:lnTo>
                <a:cubicBezTo>
                  <a:pt x="8738089" y="387788"/>
                  <a:pt x="8743568" y="392980"/>
                  <a:pt x="8745233" y="399866"/>
                </a:cubicBezTo>
                <a:cubicBezTo>
                  <a:pt x="8747034" y="407510"/>
                  <a:pt x="8746580" y="418847"/>
                  <a:pt x="8748518" y="425900"/>
                </a:cubicBezTo>
                <a:lnTo>
                  <a:pt x="8768224" y="425900"/>
                </a:lnTo>
                <a:cubicBezTo>
                  <a:pt x="8766317" y="418498"/>
                  <a:pt x="8765197" y="408418"/>
                  <a:pt x="8764758" y="400472"/>
                </a:cubicBezTo>
                <a:cubicBezTo>
                  <a:pt x="8764032" y="387364"/>
                  <a:pt x="8757115" y="382173"/>
                  <a:pt x="8750243" y="379615"/>
                </a:cubicBezTo>
                <a:cubicBezTo>
                  <a:pt x="8758522" y="377102"/>
                  <a:pt x="8767437" y="369640"/>
                  <a:pt x="8767437" y="356230"/>
                </a:cubicBezTo>
                <a:cubicBezTo>
                  <a:pt x="8767437" y="338990"/>
                  <a:pt x="8755783" y="329152"/>
                  <a:pt x="8735970" y="329152"/>
                </a:cubicBezTo>
                <a:lnTo>
                  <a:pt x="8711420" y="329152"/>
                </a:lnTo>
                <a:lnTo>
                  <a:pt x="8691985" y="329152"/>
                </a:lnTo>
                <a:close/>
                <a:moveTo>
                  <a:pt x="8842011" y="326927"/>
                </a:moveTo>
                <a:cubicBezTo>
                  <a:pt x="8812420" y="326927"/>
                  <a:pt x="8797451" y="349585"/>
                  <a:pt x="8797451" y="377526"/>
                </a:cubicBezTo>
                <a:cubicBezTo>
                  <a:pt x="8797451" y="405467"/>
                  <a:pt x="8813026" y="428125"/>
                  <a:pt x="8842011" y="428125"/>
                </a:cubicBezTo>
                <a:cubicBezTo>
                  <a:pt x="8865229" y="428125"/>
                  <a:pt x="8880879" y="414609"/>
                  <a:pt x="8883770" y="393978"/>
                </a:cubicBezTo>
                <a:lnTo>
                  <a:pt x="8863337" y="393978"/>
                </a:lnTo>
                <a:cubicBezTo>
                  <a:pt x="8860703" y="403711"/>
                  <a:pt x="8854331" y="411097"/>
                  <a:pt x="8842571" y="411097"/>
                </a:cubicBezTo>
                <a:cubicBezTo>
                  <a:pt x="8826829" y="411097"/>
                  <a:pt x="8817627" y="395674"/>
                  <a:pt x="8817627" y="377269"/>
                </a:cubicBezTo>
                <a:cubicBezTo>
                  <a:pt x="8817627" y="358863"/>
                  <a:pt x="8826497" y="343395"/>
                  <a:pt x="8842571" y="343395"/>
                </a:cubicBezTo>
                <a:cubicBezTo>
                  <a:pt x="8854573" y="343395"/>
                  <a:pt x="8860688" y="350857"/>
                  <a:pt x="8863337" y="359968"/>
                </a:cubicBezTo>
                <a:lnTo>
                  <a:pt x="8883649" y="359968"/>
                </a:lnTo>
                <a:cubicBezTo>
                  <a:pt x="8880334" y="341003"/>
                  <a:pt x="8865501" y="326927"/>
                  <a:pt x="8842011" y="326927"/>
                </a:cubicBezTo>
                <a:close/>
                <a:moveTo>
                  <a:pt x="8579829" y="326927"/>
                </a:moveTo>
                <a:cubicBezTo>
                  <a:pt x="8550239" y="326927"/>
                  <a:pt x="8535239" y="349585"/>
                  <a:pt x="8535239" y="377526"/>
                </a:cubicBezTo>
                <a:cubicBezTo>
                  <a:pt x="8535239" y="405467"/>
                  <a:pt x="8550829" y="428125"/>
                  <a:pt x="8579829" y="428125"/>
                </a:cubicBezTo>
                <a:cubicBezTo>
                  <a:pt x="8603017" y="428125"/>
                  <a:pt x="8618682" y="414609"/>
                  <a:pt x="8621558" y="393978"/>
                </a:cubicBezTo>
                <a:lnTo>
                  <a:pt x="8601155" y="393978"/>
                </a:lnTo>
                <a:cubicBezTo>
                  <a:pt x="8598476" y="403711"/>
                  <a:pt x="8592104" y="411097"/>
                  <a:pt x="8580359" y="411097"/>
                </a:cubicBezTo>
                <a:cubicBezTo>
                  <a:pt x="8564602" y="411097"/>
                  <a:pt x="8555400" y="395674"/>
                  <a:pt x="8555400" y="377269"/>
                </a:cubicBezTo>
                <a:cubicBezTo>
                  <a:pt x="8555400" y="358863"/>
                  <a:pt x="8564300" y="343395"/>
                  <a:pt x="8580359" y="343395"/>
                </a:cubicBezTo>
                <a:cubicBezTo>
                  <a:pt x="8592316" y="343395"/>
                  <a:pt x="8598476" y="350857"/>
                  <a:pt x="8601155" y="359968"/>
                </a:cubicBezTo>
                <a:lnTo>
                  <a:pt x="8621422" y="359968"/>
                </a:lnTo>
                <a:cubicBezTo>
                  <a:pt x="8618107" y="341003"/>
                  <a:pt x="8603305" y="326927"/>
                  <a:pt x="8579829" y="326927"/>
                </a:cubicBezTo>
                <a:close/>
                <a:moveTo>
                  <a:pt x="8695028" y="270470"/>
                </a:moveTo>
                <a:lnTo>
                  <a:pt x="8717641" y="270470"/>
                </a:lnTo>
                <a:cubicBezTo>
                  <a:pt x="8725769" y="270470"/>
                  <a:pt x="8732686" y="275177"/>
                  <a:pt x="8732686" y="284546"/>
                </a:cubicBezTo>
                <a:cubicBezTo>
                  <a:pt x="8732686" y="292493"/>
                  <a:pt x="8726419" y="298532"/>
                  <a:pt x="8717883" y="298532"/>
                </a:cubicBezTo>
                <a:lnTo>
                  <a:pt x="8695028" y="298532"/>
                </a:lnTo>
                <a:close/>
                <a:moveTo>
                  <a:pt x="8695013" y="231783"/>
                </a:moveTo>
                <a:lnTo>
                  <a:pt x="8719306" y="231783"/>
                </a:lnTo>
                <a:cubicBezTo>
                  <a:pt x="8724648" y="231783"/>
                  <a:pt x="8730582" y="236732"/>
                  <a:pt x="8730582" y="243226"/>
                </a:cubicBezTo>
                <a:cubicBezTo>
                  <a:pt x="8730582" y="249023"/>
                  <a:pt x="8726419" y="255395"/>
                  <a:pt x="8718216" y="255395"/>
                </a:cubicBezTo>
                <a:lnTo>
                  <a:pt x="8695013" y="255395"/>
                </a:lnTo>
                <a:close/>
                <a:moveTo>
                  <a:pt x="8950110" y="216390"/>
                </a:moveTo>
                <a:lnTo>
                  <a:pt x="8950110" y="313138"/>
                </a:lnTo>
                <a:lnTo>
                  <a:pt x="8969620" y="313138"/>
                </a:lnTo>
                <a:lnTo>
                  <a:pt x="8969620" y="216390"/>
                </a:lnTo>
                <a:close/>
                <a:moveTo>
                  <a:pt x="8864957" y="216390"/>
                </a:moveTo>
                <a:lnTo>
                  <a:pt x="8864957" y="313138"/>
                </a:lnTo>
                <a:lnTo>
                  <a:pt x="8884149" y="313138"/>
                </a:lnTo>
                <a:lnTo>
                  <a:pt x="8884149" y="270909"/>
                </a:lnTo>
                <a:lnTo>
                  <a:pt x="8922882" y="270909"/>
                </a:lnTo>
                <a:lnTo>
                  <a:pt x="8922882" y="313138"/>
                </a:lnTo>
                <a:lnTo>
                  <a:pt x="8942074" y="313138"/>
                </a:lnTo>
                <a:lnTo>
                  <a:pt x="8942074" y="216390"/>
                </a:lnTo>
                <a:lnTo>
                  <a:pt x="8922882" y="216390"/>
                </a:lnTo>
                <a:lnTo>
                  <a:pt x="8922882" y="254139"/>
                </a:lnTo>
                <a:lnTo>
                  <a:pt x="8884149" y="254139"/>
                </a:lnTo>
                <a:lnTo>
                  <a:pt x="8884149" y="216390"/>
                </a:lnTo>
                <a:close/>
                <a:moveTo>
                  <a:pt x="8757341" y="216390"/>
                </a:moveTo>
                <a:lnTo>
                  <a:pt x="8757341" y="313138"/>
                </a:lnTo>
                <a:lnTo>
                  <a:pt x="8776851" y="313138"/>
                </a:lnTo>
                <a:lnTo>
                  <a:pt x="8776851" y="216390"/>
                </a:lnTo>
                <a:close/>
                <a:moveTo>
                  <a:pt x="8675654" y="216390"/>
                </a:moveTo>
                <a:lnTo>
                  <a:pt x="8675654" y="313138"/>
                </a:lnTo>
                <a:lnTo>
                  <a:pt x="8675745" y="313138"/>
                </a:lnTo>
                <a:lnTo>
                  <a:pt x="8695754" y="313138"/>
                </a:lnTo>
                <a:lnTo>
                  <a:pt x="8723695" y="313138"/>
                </a:lnTo>
                <a:cubicBezTo>
                  <a:pt x="8741918" y="313138"/>
                  <a:pt x="8752771" y="302240"/>
                  <a:pt x="8752771" y="287029"/>
                </a:cubicBezTo>
                <a:cubicBezTo>
                  <a:pt x="8752771" y="274723"/>
                  <a:pt x="8743826" y="264158"/>
                  <a:pt x="8734093" y="261706"/>
                </a:cubicBezTo>
                <a:cubicBezTo>
                  <a:pt x="8742599" y="259572"/>
                  <a:pt x="8749426" y="250854"/>
                  <a:pt x="8749426" y="240199"/>
                </a:cubicBezTo>
                <a:cubicBezTo>
                  <a:pt x="8749426" y="225926"/>
                  <a:pt x="8738891" y="216390"/>
                  <a:pt x="8719275" y="216390"/>
                </a:cubicBezTo>
                <a:lnTo>
                  <a:pt x="8695769" y="216390"/>
                </a:lnTo>
                <a:lnTo>
                  <a:pt x="8675745" y="216390"/>
                </a:lnTo>
                <a:close/>
                <a:moveTo>
                  <a:pt x="8592013" y="216390"/>
                </a:moveTo>
                <a:lnTo>
                  <a:pt x="8592013" y="282957"/>
                </a:lnTo>
                <a:cubicBezTo>
                  <a:pt x="8592013" y="306191"/>
                  <a:pt x="8606437" y="315862"/>
                  <a:pt x="8630170" y="315862"/>
                </a:cubicBezTo>
                <a:cubicBezTo>
                  <a:pt x="8654978" y="315862"/>
                  <a:pt x="8668751" y="304586"/>
                  <a:pt x="8668751" y="282957"/>
                </a:cubicBezTo>
                <a:lnTo>
                  <a:pt x="8668751" y="216390"/>
                </a:lnTo>
                <a:lnTo>
                  <a:pt x="8649272" y="216390"/>
                </a:lnTo>
                <a:lnTo>
                  <a:pt x="8649272" y="284713"/>
                </a:lnTo>
                <a:cubicBezTo>
                  <a:pt x="8649272" y="293038"/>
                  <a:pt x="8642264" y="299985"/>
                  <a:pt x="8630170" y="299985"/>
                </a:cubicBezTo>
                <a:cubicBezTo>
                  <a:pt x="8615489" y="299985"/>
                  <a:pt x="8611190" y="291781"/>
                  <a:pt x="8611190" y="284713"/>
                </a:cubicBezTo>
                <a:lnTo>
                  <a:pt x="8611190" y="216390"/>
                </a:lnTo>
                <a:close/>
                <a:moveTo>
                  <a:pt x="8442018" y="216390"/>
                </a:moveTo>
                <a:lnTo>
                  <a:pt x="8442018" y="233160"/>
                </a:lnTo>
                <a:lnTo>
                  <a:pt x="8465675" y="233160"/>
                </a:lnTo>
                <a:lnTo>
                  <a:pt x="8465675" y="313138"/>
                </a:lnTo>
                <a:lnTo>
                  <a:pt x="8485579" y="313138"/>
                </a:lnTo>
                <a:lnTo>
                  <a:pt x="8485579" y="233160"/>
                </a:lnTo>
                <a:lnTo>
                  <a:pt x="8509221" y="233160"/>
                </a:lnTo>
                <a:lnTo>
                  <a:pt x="8509221" y="216390"/>
                </a:lnTo>
                <a:lnTo>
                  <a:pt x="8485579" y="216390"/>
                </a:lnTo>
                <a:lnTo>
                  <a:pt x="8465675" y="216390"/>
                </a:lnTo>
                <a:close/>
                <a:moveTo>
                  <a:pt x="8417362" y="216390"/>
                </a:moveTo>
                <a:lnTo>
                  <a:pt x="8417362" y="313138"/>
                </a:lnTo>
                <a:lnTo>
                  <a:pt x="8436857" y="313138"/>
                </a:lnTo>
                <a:lnTo>
                  <a:pt x="8436857" y="216390"/>
                </a:lnTo>
                <a:close/>
                <a:moveTo>
                  <a:pt x="8313137" y="216390"/>
                </a:moveTo>
                <a:lnTo>
                  <a:pt x="8313137" y="313138"/>
                </a:lnTo>
                <a:lnTo>
                  <a:pt x="8331391" y="313138"/>
                </a:lnTo>
                <a:lnTo>
                  <a:pt x="8331391" y="241228"/>
                </a:lnTo>
                <a:lnTo>
                  <a:pt x="8351930" y="313138"/>
                </a:lnTo>
                <a:lnTo>
                  <a:pt x="8352762" y="313138"/>
                </a:lnTo>
                <a:lnTo>
                  <a:pt x="8369972" y="313138"/>
                </a:lnTo>
                <a:lnTo>
                  <a:pt x="8370774" y="313138"/>
                </a:lnTo>
                <a:lnTo>
                  <a:pt x="8391313" y="241228"/>
                </a:lnTo>
                <a:lnTo>
                  <a:pt x="8391313" y="313138"/>
                </a:lnTo>
                <a:lnTo>
                  <a:pt x="8409582" y="313138"/>
                </a:lnTo>
                <a:lnTo>
                  <a:pt x="8409582" y="216390"/>
                </a:lnTo>
                <a:lnTo>
                  <a:pt x="8399623" y="216390"/>
                </a:lnTo>
                <a:lnTo>
                  <a:pt x="8391026" y="216390"/>
                </a:lnTo>
                <a:lnTo>
                  <a:pt x="8381626" y="216390"/>
                </a:lnTo>
                <a:lnTo>
                  <a:pt x="8361360" y="284319"/>
                </a:lnTo>
                <a:lnTo>
                  <a:pt x="8341108" y="216390"/>
                </a:lnTo>
                <a:lnTo>
                  <a:pt x="8331724" y="216390"/>
                </a:lnTo>
                <a:lnTo>
                  <a:pt x="8323111" y="216390"/>
                </a:lnTo>
                <a:close/>
                <a:moveTo>
                  <a:pt x="8819429" y="213439"/>
                </a:moveTo>
                <a:cubicBezTo>
                  <a:pt x="8801674" y="213439"/>
                  <a:pt x="8783269" y="223686"/>
                  <a:pt x="8783269" y="242818"/>
                </a:cubicBezTo>
                <a:cubicBezTo>
                  <a:pt x="8783269" y="258877"/>
                  <a:pt x="8795121" y="268836"/>
                  <a:pt x="8814752" y="272287"/>
                </a:cubicBezTo>
                <a:cubicBezTo>
                  <a:pt x="8830448" y="275026"/>
                  <a:pt x="8839347" y="277917"/>
                  <a:pt x="8839347" y="287286"/>
                </a:cubicBezTo>
                <a:cubicBezTo>
                  <a:pt x="8839347" y="293628"/>
                  <a:pt x="8833081" y="299637"/>
                  <a:pt x="8820064" y="299637"/>
                </a:cubicBezTo>
                <a:cubicBezTo>
                  <a:pt x="8807032" y="299637"/>
                  <a:pt x="8800342" y="292236"/>
                  <a:pt x="8800342" y="283427"/>
                </a:cubicBezTo>
                <a:lnTo>
                  <a:pt x="8781559" y="283427"/>
                </a:lnTo>
                <a:cubicBezTo>
                  <a:pt x="8781559" y="300273"/>
                  <a:pt x="8792472" y="315636"/>
                  <a:pt x="8820897" y="315636"/>
                </a:cubicBezTo>
                <a:cubicBezTo>
                  <a:pt x="8847975" y="315636"/>
                  <a:pt x="8859720" y="301317"/>
                  <a:pt x="8859720" y="284956"/>
                </a:cubicBezTo>
                <a:cubicBezTo>
                  <a:pt x="8859720" y="269714"/>
                  <a:pt x="8849715" y="260042"/>
                  <a:pt x="8831840" y="256531"/>
                </a:cubicBezTo>
                <a:cubicBezTo>
                  <a:pt x="8814676" y="253170"/>
                  <a:pt x="8802900" y="252444"/>
                  <a:pt x="8802900" y="241576"/>
                </a:cubicBezTo>
                <a:cubicBezTo>
                  <a:pt x="8802900" y="234099"/>
                  <a:pt x="8809727" y="229680"/>
                  <a:pt x="8820231" y="229680"/>
                </a:cubicBezTo>
                <a:cubicBezTo>
                  <a:pt x="8831386" y="229680"/>
                  <a:pt x="8837803" y="235174"/>
                  <a:pt x="8837803" y="244437"/>
                </a:cubicBezTo>
                <a:lnTo>
                  <a:pt x="8856753" y="244437"/>
                </a:lnTo>
                <a:cubicBezTo>
                  <a:pt x="8856753" y="229165"/>
                  <a:pt x="8845175" y="213439"/>
                  <a:pt x="8819429" y="213439"/>
                </a:cubicBezTo>
                <a:close/>
                <a:moveTo>
                  <a:pt x="8546652" y="213439"/>
                </a:moveTo>
                <a:cubicBezTo>
                  <a:pt x="8528882" y="213439"/>
                  <a:pt x="8510462" y="223686"/>
                  <a:pt x="8510462" y="242818"/>
                </a:cubicBezTo>
                <a:cubicBezTo>
                  <a:pt x="8510477" y="258877"/>
                  <a:pt x="8522298" y="268836"/>
                  <a:pt x="8541944" y="272287"/>
                </a:cubicBezTo>
                <a:cubicBezTo>
                  <a:pt x="8557655" y="275026"/>
                  <a:pt x="8566570" y="277917"/>
                  <a:pt x="8566570" y="287286"/>
                </a:cubicBezTo>
                <a:cubicBezTo>
                  <a:pt x="8566570" y="293628"/>
                  <a:pt x="8560304" y="299637"/>
                  <a:pt x="8547242" y="299637"/>
                </a:cubicBezTo>
                <a:cubicBezTo>
                  <a:pt x="8534240" y="299637"/>
                  <a:pt x="8527565" y="292236"/>
                  <a:pt x="8527565" y="283427"/>
                </a:cubicBezTo>
                <a:lnTo>
                  <a:pt x="8508797" y="283427"/>
                </a:lnTo>
                <a:cubicBezTo>
                  <a:pt x="8508797" y="300273"/>
                  <a:pt x="8519664" y="315636"/>
                  <a:pt x="8548120" y="315636"/>
                </a:cubicBezTo>
                <a:cubicBezTo>
                  <a:pt x="8575182" y="315636"/>
                  <a:pt x="8586928" y="301317"/>
                  <a:pt x="8586928" y="284956"/>
                </a:cubicBezTo>
                <a:cubicBezTo>
                  <a:pt x="8586928" y="269714"/>
                  <a:pt x="8576908" y="260042"/>
                  <a:pt x="8559048" y="256531"/>
                </a:cubicBezTo>
                <a:cubicBezTo>
                  <a:pt x="8541884" y="253170"/>
                  <a:pt x="8530078" y="252444"/>
                  <a:pt x="8530078" y="241576"/>
                </a:cubicBezTo>
                <a:cubicBezTo>
                  <a:pt x="8530078" y="234099"/>
                  <a:pt x="8536919" y="229680"/>
                  <a:pt x="8547408" y="229680"/>
                </a:cubicBezTo>
                <a:cubicBezTo>
                  <a:pt x="8558594" y="229680"/>
                  <a:pt x="8564996" y="235174"/>
                  <a:pt x="8564996" y="244437"/>
                </a:cubicBezTo>
                <a:lnTo>
                  <a:pt x="8583946" y="244437"/>
                </a:lnTo>
                <a:cubicBezTo>
                  <a:pt x="8583946" y="229165"/>
                  <a:pt x="8572367" y="213439"/>
                  <a:pt x="8546652" y="213439"/>
                </a:cubicBezTo>
                <a:close/>
                <a:moveTo>
                  <a:pt x="8107639" y="126000"/>
                </a:moveTo>
                <a:lnTo>
                  <a:pt x="8049911" y="226017"/>
                </a:lnTo>
                <a:lnTo>
                  <a:pt x="8107639" y="326049"/>
                </a:lnTo>
                <a:lnTo>
                  <a:pt x="8107638" y="326049"/>
                </a:lnTo>
                <a:lnTo>
                  <a:pt x="7992153" y="326049"/>
                </a:lnTo>
                <a:lnTo>
                  <a:pt x="7934395" y="426066"/>
                </a:lnTo>
                <a:lnTo>
                  <a:pt x="8049911" y="426066"/>
                </a:lnTo>
                <a:lnTo>
                  <a:pt x="8107639" y="326050"/>
                </a:lnTo>
                <a:lnTo>
                  <a:pt x="8165381" y="426066"/>
                </a:lnTo>
                <a:lnTo>
                  <a:pt x="8280882" y="426066"/>
                </a:lnTo>
                <a:lnTo>
                  <a:pt x="8223139" y="326049"/>
                </a:lnTo>
                <a:lnTo>
                  <a:pt x="8107639" y="326049"/>
                </a:lnTo>
                <a:lnTo>
                  <a:pt x="8165382" y="226017"/>
                </a:lnTo>
                <a:close/>
                <a:moveTo>
                  <a:pt x="0" y="0"/>
                </a:moveTo>
                <a:lnTo>
                  <a:pt x="9143995" y="0"/>
                </a:lnTo>
                <a:lnTo>
                  <a:pt x="9143995" y="6857997"/>
                </a:lnTo>
                <a:lnTo>
                  <a:pt x="0" y="68579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ja-JP" altLang="en-US" dirty="0"/>
          </a:p>
        </p:txBody>
      </p:sp>
      <p:sp>
        <p:nvSpPr>
          <p:cNvPr id="238" name="日付プレースホルダー 237">
            <a:extLst>
              <a:ext uri="{FF2B5EF4-FFF2-40B4-BE49-F238E27FC236}">
                <a16:creationId xmlns:a16="http://schemas.microsoft.com/office/drawing/2014/main" id="{3D481ED6-493D-4009-96D4-876A67FB2A7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941229" y="4528799"/>
            <a:ext cx="7264085" cy="748800"/>
          </a:xfrm>
          <a:custGeom>
            <a:avLst/>
            <a:gdLst>
              <a:gd name="connsiteX0" fmla="*/ 3405979 w 7264085"/>
              <a:gd name="connsiteY0" fmla="*/ 569318 h 748800"/>
              <a:gd name="connsiteX1" fmla="*/ 3457019 w 7264085"/>
              <a:gd name="connsiteY1" fmla="*/ 569318 h 748800"/>
              <a:gd name="connsiteX2" fmla="*/ 3456263 w 7264085"/>
              <a:gd name="connsiteY2" fmla="*/ 573987 h 748800"/>
              <a:gd name="connsiteX3" fmla="*/ 3447746 w 7264085"/>
              <a:gd name="connsiteY3" fmla="*/ 579664 h 748800"/>
              <a:gd name="connsiteX4" fmla="*/ 3411910 w 7264085"/>
              <a:gd name="connsiteY4" fmla="*/ 579664 h 748800"/>
              <a:gd name="connsiteX5" fmla="*/ 3405979 w 7264085"/>
              <a:gd name="connsiteY5" fmla="*/ 574996 h 748800"/>
              <a:gd name="connsiteX6" fmla="*/ 3018792 w 7264085"/>
              <a:gd name="connsiteY6" fmla="*/ 562788 h 748800"/>
              <a:gd name="connsiteX7" fmla="*/ 3018792 w 7264085"/>
              <a:gd name="connsiteY7" fmla="*/ 578183 h 748800"/>
              <a:gd name="connsiteX8" fmla="*/ 3162134 w 7264085"/>
              <a:gd name="connsiteY8" fmla="*/ 578183 h 748800"/>
              <a:gd name="connsiteX9" fmla="*/ 3162134 w 7264085"/>
              <a:gd name="connsiteY9" fmla="*/ 562788 h 748800"/>
              <a:gd name="connsiteX10" fmla="*/ 3353046 w 7264085"/>
              <a:gd name="connsiteY10" fmla="*/ 547993 h 748800"/>
              <a:gd name="connsiteX11" fmla="*/ 3391595 w 7264085"/>
              <a:gd name="connsiteY11" fmla="*/ 547993 h 748800"/>
              <a:gd name="connsiteX12" fmla="*/ 3391595 w 7264085"/>
              <a:gd name="connsiteY12" fmla="*/ 558151 h 748800"/>
              <a:gd name="connsiteX13" fmla="*/ 3353046 w 7264085"/>
              <a:gd name="connsiteY13" fmla="*/ 558151 h 748800"/>
              <a:gd name="connsiteX14" fmla="*/ 3405916 w 7264085"/>
              <a:gd name="connsiteY14" fmla="*/ 547930 h 748800"/>
              <a:gd name="connsiteX15" fmla="*/ 3445095 w 7264085"/>
              <a:gd name="connsiteY15" fmla="*/ 547930 h 748800"/>
              <a:gd name="connsiteX16" fmla="*/ 3445095 w 7264085"/>
              <a:gd name="connsiteY16" fmla="*/ 558088 h 748800"/>
              <a:gd name="connsiteX17" fmla="*/ 3405916 w 7264085"/>
              <a:gd name="connsiteY17" fmla="*/ 558088 h 748800"/>
              <a:gd name="connsiteX18" fmla="*/ 3226802 w 7264085"/>
              <a:gd name="connsiteY18" fmla="*/ 547331 h 748800"/>
              <a:gd name="connsiteX19" fmla="*/ 3273237 w 7264085"/>
              <a:gd name="connsiteY19" fmla="*/ 547331 h 748800"/>
              <a:gd name="connsiteX20" fmla="*/ 3248947 w 7264085"/>
              <a:gd name="connsiteY20" fmla="*/ 560644 h 748800"/>
              <a:gd name="connsiteX21" fmla="*/ 3226802 w 7264085"/>
              <a:gd name="connsiteY21" fmla="*/ 547331 h 748800"/>
              <a:gd name="connsiteX22" fmla="*/ 3405916 w 7264085"/>
              <a:gd name="connsiteY22" fmla="*/ 529255 h 748800"/>
              <a:gd name="connsiteX23" fmla="*/ 3445095 w 7264085"/>
              <a:gd name="connsiteY23" fmla="*/ 529255 h 748800"/>
              <a:gd name="connsiteX24" fmla="*/ 3445095 w 7264085"/>
              <a:gd name="connsiteY24" fmla="*/ 537836 h 748800"/>
              <a:gd name="connsiteX25" fmla="*/ 3405916 w 7264085"/>
              <a:gd name="connsiteY25" fmla="*/ 537836 h 748800"/>
              <a:gd name="connsiteX26" fmla="*/ 3353046 w 7264085"/>
              <a:gd name="connsiteY26" fmla="*/ 529255 h 748800"/>
              <a:gd name="connsiteX27" fmla="*/ 3391595 w 7264085"/>
              <a:gd name="connsiteY27" fmla="*/ 529255 h 748800"/>
              <a:gd name="connsiteX28" fmla="*/ 3391595 w 7264085"/>
              <a:gd name="connsiteY28" fmla="*/ 537899 h 748800"/>
              <a:gd name="connsiteX29" fmla="*/ 3353046 w 7264085"/>
              <a:gd name="connsiteY29" fmla="*/ 537836 h 748800"/>
              <a:gd name="connsiteX30" fmla="*/ 3235761 w 7264085"/>
              <a:gd name="connsiteY30" fmla="*/ 521212 h 748800"/>
              <a:gd name="connsiteX31" fmla="*/ 3176329 w 7264085"/>
              <a:gd name="connsiteY31" fmla="*/ 550676 h 748800"/>
              <a:gd name="connsiteX32" fmla="*/ 3183142 w 7264085"/>
              <a:gd name="connsiteY32" fmla="*/ 563041 h 748800"/>
              <a:gd name="connsiteX33" fmla="*/ 3213363 w 7264085"/>
              <a:gd name="connsiteY33" fmla="*/ 553451 h 748800"/>
              <a:gd name="connsiteX34" fmla="*/ 3229389 w 7264085"/>
              <a:gd name="connsiteY34" fmla="*/ 566007 h 748800"/>
              <a:gd name="connsiteX35" fmla="*/ 3175761 w 7264085"/>
              <a:gd name="connsiteY35" fmla="*/ 571495 h 748800"/>
              <a:gd name="connsiteX36" fmla="*/ 3182827 w 7264085"/>
              <a:gd name="connsiteY36" fmla="*/ 585564 h 748800"/>
              <a:gd name="connsiteX37" fmla="*/ 3247748 w 7264085"/>
              <a:gd name="connsiteY37" fmla="*/ 574335 h 748800"/>
              <a:gd name="connsiteX38" fmla="*/ 3266297 w 7264085"/>
              <a:gd name="connsiteY38" fmla="*/ 579193 h 748800"/>
              <a:gd name="connsiteX39" fmla="*/ 3312478 w 7264085"/>
              <a:gd name="connsiteY39" fmla="*/ 584808 h 748800"/>
              <a:gd name="connsiteX40" fmla="*/ 3318788 w 7264085"/>
              <a:gd name="connsiteY40" fmla="*/ 569602 h 748800"/>
              <a:gd name="connsiteX41" fmla="*/ 3269514 w 7264085"/>
              <a:gd name="connsiteY41" fmla="*/ 565628 h 748800"/>
              <a:gd name="connsiteX42" fmla="*/ 3295381 w 7264085"/>
              <a:gd name="connsiteY42" fmla="*/ 546196 h 748800"/>
              <a:gd name="connsiteX43" fmla="*/ 3295381 w 7264085"/>
              <a:gd name="connsiteY43" fmla="*/ 535912 h 748800"/>
              <a:gd name="connsiteX44" fmla="*/ 3238852 w 7264085"/>
              <a:gd name="connsiteY44" fmla="*/ 536038 h 748800"/>
              <a:gd name="connsiteX45" fmla="*/ 3250776 w 7264085"/>
              <a:gd name="connsiteY45" fmla="*/ 523862 h 748800"/>
              <a:gd name="connsiteX46" fmla="*/ 3339418 w 7264085"/>
              <a:gd name="connsiteY46" fmla="*/ 518467 h 748800"/>
              <a:gd name="connsiteX47" fmla="*/ 3339418 w 7264085"/>
              <a:gd name="connsiteY47" fmla="*/ 578213 h 748800"/>
              <a:gd name="connsiteX48" fmla="*/ 3353109 w 7264085"/>
              <a:gd name="connsiteY48" fmla="*/ 578213 h 748800"/>
              <a:gd name="connsiteX49" fmla="*/ 3353109 w 7264085"/>
              <a:gd name="connsiteY49" fmla="*/ 569255 h 748800"/>
              <a:gd name="connsiteX50" fmla="*/ 3391658 w 7264085"/>
              <a:gd name="connsiteY50" fmla="*/ 569255 h 748800"/>
              <a:gd name="connsiteX51" fmla="*/ 3391658 w 7264085"/>
              <a:gd name="connsiteY51" fmla="*/ 580233 h 748800"/>
              <a:gd name="connsiteX52" fmla="*/ 3407620 w 7264085"/>
              <a:gd name="connsiteY52" fmla="*/ 591778 h 748800"/>
              <a:gd name="connsiteX53" fmla="*/ 3449827 w 7264085"/>
              <a:gd name="connsiteY53" fmla="*/ 591778 h 748800"/>
              <a:gd name="connsiteX54" fmla="*/ 3471089 w 7264085"/>
              <a:gd name="connsiteY54" fmla="*/ 577205 h 748800"/>
              <a:gd name="connsiteX55" fmla="*/ 3472225 w 7264085"/>
              <a:gd name="connsiteY55" fmla="*/ 565911 h 748800"/>
              <a:gd name="connsiteX56" fmla="*/ 3458787 w 7264085"/>
              <a:gd name="connsiteY56" fmla="*/ 560864 h 748800"/>
              <a:gd name="connsiteX57" fmla="*/ 3458787 w 7264085"/>
              <a:gd name="connsiteY57" fmla="*/ 518467 h 748800"/>
              <a:gd name="connsiteX58" fmla="*/ 3458723 w 7264085"/>
              <a:gd name="connsiteY58" fmla="*/ 518467 h 748800"/>
              <a:gd name="connsiteX59" fmla="*/ 3953355 w 7264085"/>
              <a:gd name="connsiteY59" fmla="*/ 510865 h 748800"/>
              <a:gd name="connsiteX60" fmla="*/ 3953355 w 7264085"/>
              <a:gd name="connsiteY60" fmla="*/ 525250 h 748800"/>
              <a:gd name="connsiteX61" fmla="*/ 3997266 w 7264085"/>
              <a:gd name="connsiteY61" fmla="*/ 525250 h 748800"/>
              <a:gd name="connsiteX62" fmla="*/ 3977645 w 7264085"/>
              <a:gd name="connsiteY62" fmla="*/ 562347 h 748800"/>
              <a:gd name="connsiteX63" fmla="*/ 3956825 w 7264085"/>
              <a:gd name="connsiteY63" fmla="*/ 563231 h 748800"/>
              <a:gd name="connsiteX64" fmla="*/ 3959664 w 7264085"/>
              <a:gd name="connsiteY64" fmla="*/ 578562 h 748800"/>
              <a:gd name="connsiteX65" fmla="*/ 4063701 w 7264085"/>
              <a:gd name="connsiteY65" fmla="*/ 568846 h 748800"/>
              <a:gd name="connsiteX66" fmla="*/ 4075437 w 7264085"/>
              <a:gd name="connsiteY66" fmla="*/ 581842 h 748800"/>
              <a:gd name="connsiteX67" fmla="*/ 4087613 w 7264085"/>
              <a:gd name="connsiteY67" fmla="*/ 572126 h 748800"/>
              <a:gd name="connsiteX68" fmla="*/ 4046541 w 7264085"/>
              <a:gd name="connsiteY68" fmla="*/ 531054 h 748800"/>
              <a:gd name="connsiteX69" fmla="*/ 4034805 w 7264085"/>
              <a:gd name="connsiteY69" fmla="*/ 539319 h 748800"/>
              <a:gd name="connsiteX70" fmla="*/ 4052535 w 7264085"/>
              <a:gd name="connsiteY70" fmla="*/ 556795 h 748800"/>
              <a:gd name="connsiteX71" fmla="*/ 3995689 w 7264085"/>
              <a:gd name="connsiteY71" fmla="*/ 561842 h 748800"/>
              <a:gd name="connsiteX72" fmla="*/ 4014869 w 7264085"/>
              <a:gd name="connsiteY72" fmla="*/ 525250 h 748800"/>
              <a:gd name="connsiteX73" fmla="*/ 4086919 w 7264085"/>
              <a:gd name="connsiteY73" fmla="*/ 525250 h 748800"/>
              <a:gd name="connsiteX74" fmla="*/ 4086919 w 7264085"/>
              <a:gd name="connsiteY74" fmla="*/ 510865 h 748800"/>
              <a:gd name="connsiteX75" fmla="*/ 3033239 w 7264085"/>
              <a:gd name="connsiteY75" fmla="*/ 505944 h 748800"/>
              <a:gd name="connsiteX76" fmla="*/ 3033239 w 7264085"/>
              <a:gd name="connsiteY76" fmla="*/ 520896 h 748800"/>
              <a:gd name="connsiteX77" fmla="*/ 3147559 w 7264085"/>
              <a:gd name="connsiteY77" fmla="*/ 520896 h 748800"/>
              <a:gd name="connsiteX78" fmla="*/ 3147559 w 7264085"/>
              <a:gd name="connsiteY78" fmla="*/ 505944 h 748800"/>
              <a:gd name="connsiteX79" fmla="*/ 3595567 w 7264085"/>
              <a:gd name="connsiteY79" fmla="*/ 505503 h 748800"/>
              <a:gd name="connsiteX80" fmla="*/ 3599921 w 7264085"/>
              <a:gd name="connsiteY80" fmla="*/ 515786 h 748800"/>
              <a:gd name="connsiteX81" fmla="*/ 3585094 w 7264085"/>
              <a:gd name="connsiteY81" fmla="*/ 515786 h 748800"/>
              <a:gd name="connsiteX82" fmla="*/ 3583580 w 7264085"/>
              <a:gd name="connsiteY82" fmla="*/ 505881 h 748800"/>
              <a:gd name="connsiteX83" fmla="*/ 3801495 w 7264085"/>
              <a:gd name="connsiteY83" fmla="*/ 501212 h 748800"/>
              <a:gd name="connsiteX84" fmla="*/ 3801495 w 7264085"/>
              <a:gd name="connsiteY84" fmla="*/ 516291 h 748800"/>
              <a:gd name="connsiteX85" fmla="*/ 3829381 w 7264085"/>
              <a:gd name="connsiteY85" fmla="*/ 516291 h 748800"/>
              <a:gd name="connsiteX86" fmla="*/ 3829381 w 7264085"/>
              <a:gd name="connsiteY86" fmla="*/ 558498 h 748800"/>
              <a:gd name="connsiteX87" fmla="*/ 3795691 w 7264085"/>
              <a:gd name="connsiteY87" fmla="*/ 562852 h 748800"/>
              <a:gd name="connsiteX88" fmla="*/ 3797457 w 7264085"/>
              <a:gd name="connsiteY88" fmla="*/ 579129 h 748800"/>
              <a:gd name="connsiteX89" fmla="*/ 3875816 w 7264085"/>
              <a:gd name="connsiteY89" fmla="*/ 563546 h 748800"/>
              <a:gd name="connsiteX90" fmla="*/ 3875816 w 7264085"/>
              <a:gd name="connsiteY90" fmla="*/ 548151 h 748800"/>
              <a:gd name="connsiteX91" fmla="*/ 3844587 w 7264085"/>
              <a:gd name="connsiteY91" fmla="*/ 555596 h 748800"/>
              <a:gd name="connsiteX92" fmla="*/ 3844587 w 7264085"/>
              <a:gd name="connsiteY92" fmla="*/ 516291 h 748800"/>
              <a:gd name="connsiteX93" fmla="*/ 3871211 w 7264085"/>
              <a:gd name="connsiteY93" fmla="*/ 516291 h 748800"/>
              <a:gd name="connsiteX94" fmla="*/ 3871211 w 7264085"/>
              <a:gd name="connsiteY94" fmla="*/ 501212 h 748800"/>
              <a:gd name="connsiteX95" fmla="*/ 3413235 w 7264085"/>
              <a:gd name="connsiteY95" fmla="*/ 497112 h 748800"/>
              <a:gd name="connsiteX96" fmla="*/ 3413235 w 7264085"/>
              <a:gd name="connsiteY96" fmla="*/ 504178 h 748800"/>
              <a:gd name="connsiteX97" fmla="*/ 3448566 w 7264085"/>
              <a:gd name="connsiteY97" fmla="*/ 504178 h 748800"/>
              <a:gd name="connsiteX98" fmla="*/ 3448566 w 7264085"/>
              <a:gd name="connsiteY98" fmla="*/ 497112 h 748800"/>
              <a:gd name="connsiteX99" fmla="*/ 3350018 w 7264085"/>
              <a:gd name="connsiteY99" fmla="*/ 497112 h 748800"/>
              <a:gd name="connsiteX100" fmla="*/ 3350018 w 7264085"/>
              <a:gd name="connsiteY100" fmla="*/ 504178 h 748800"/>
              <a:gd name="connsiteX101" fmla="*/ 3385349 w 7264085"/>
              <a:gd name="connsiteY101" fmla="*/ 504178 h 748800"/>
              <a:gd name="connsiteX102" fmla="*/ 3385349 w 7264085"/>
              <a:gd name="connsiteY102" fmla="*/ 497112 h 748800"/>
              <a:gd name="connsiteX103" fmla="*/ 3413235 w 7264085"/>
              <a:gd name="connsiteY103" fmla="*/ 482727 h 748800"/>
              <a:gd name="connsiteX104" fmla="*/ 3413235 w 7264085"/>
              <a:gd name="connsiteY104" fmla="*/ 489793 h 748800"/>
              <a:gd name="connsiteX105" fmla="*/ 3448566 w 7264085"/>
              <a:gd name="connsiteY105" fmla="*/ 489793 h 748800"/>
              <a:gd name="connsiteX106" fmla="*/ 3448566 w 7264085"/>
              <a:gd name="connsiteY106" fmla="*/ 482727 h 748800"/>
              <a:gd name="connsiteX107" fmla="*/ 3350018 w 7264085"/>
              <a:gd name="connsiteY107" fmla="*/ 482727 h 748800"/>
              <a:gd name="connsiteX108" fmla="*/ 3350018 w 7264085"/>
              <a:gd name="connsiteY108" fmla="*/ 489793 h 748800"/>
              <a:gd name="connsiteX109" fmla="*/ 3385349 w 7264085"/>
              <a:gd name="connsiteY109" fmla="*/ 489793 h 748800"/>
              <a:gd name="connsiteX110" fmla="*/ 3385349 w 7264085"/>
              <a:gd name="connsiteY110" fmla="*/ 482727 h 748800"/>
              <a:gd name="connsiteX111" fmla="*/ 3712349 w 7264085"/>
              <a:gd name="connsiteY111" fmla="*/ 477364 h 748800"/>
              <a:gd name="connsiteX112" fmla="*/ 3732095 w 7264085"/>
              <a:gd name="connsiteY112" fmla="*/ 477364 h 748800"/>
              <a:gd name="connsiteX113" fmla="*/ 3732095 w 7264085"/>
              <a:gd name="connsiteY113" fmla="*/ 497680 h 748800"/>
              <a:gd name="connsiteX114" fmla="*/ 3694241 w 7264085"/>
              <a:gd name="connsiteY114" fmla="*/ 497680 h 748800"/>
              <a:gd name="connsiteX115" fmla="*/ 3694241 w 7264085"/>
              <a:gd name="connsiteY115" fmla="*/ 509604 h 748800"/>
              <a:gd name="connsiteX116" fmla="*/ 3678721 w 7264085"/>
              <a:gd name="connsiteY116" fmla="*/ 484242 h 748800"/>
              <a:gd name="connsiteX117" fmla="*/ 3691970 w 7264085"/>
              <a:gd name="connsiteY117" fmla="*/ 484242 h 748800"/>
              <a:gd name="connsiteX118" fmla="*/ 3691970 w 7264085"/>
              <a:gd name="connsiteY118" fmla="*/ 483737 h 748800"/>
              <a:gd name="connsiteX119" fmla="*/ 3703579 w 7264085"/>
              <a:gd name="connsiteY119" fmla="*/ 493326 h 748800"/>
              <a:gd name="connsiteX120" fmla="*/ 3712349 w 7264085"/>
              <a:gd name="connsiteY120" fmla="*/ 477364 h 748800"/>
              <a:gd name="connsiteX121" fmla="*/ 3525852 w 7264085"/>
              <a:gd name="connsiteY121" fmla="*/ 474273 h 748800"/>
              <a:gd name="connsiteX122" fmla="*/ 3537271 w 7264085"/>
              <a:gd name="connsiteY122" fmla="*/ 487332 h 748800"/>
              <a:gd name="connsiteX123" fmla="*/ 3529890 w 7264085"/>
              <a:gd name="connsiteY123" fmla="*/ 497553 h 748800"/>
              <a:gd name="connsiteX124" fmla="*/ 3526357 w 7264085"/>
              <a:gd name="connsiteY124" fmla="*/ 497553 h 748800"/>
              <a:gd name="connsiteX125" fmla="*/ 3526357 w 7264085"/>
              <a:gd name="connsiteY125" fmla="*/ 503106 h 748800"/>
              <a:gd name="connsiteX126" fmla="*/ 3513991 w 7264085"/>
              <a:gd name="connsiteY126" fmla="*/ 484115 h 748800"/>
              <a:gd name="connsiteX127" fmla="*/ 3525852 w 7264085"/>
              <a:gd name="connsiteY127" fmla="*/ 484115 h 748800"/>
              <a:gd name="connsiteX128" fmla="*/ 3239105 w 7264085"/>
              <a:gd name="connsiteY128" fmla="*/ 467901 h 748800"/>
              <a:gd name="connsiteX129" fmla="*/ 3239105 w 7264085"/>
              <a:gd name="connsiteY129" fmla="*/ 476040 h 748800"/>
              <a:gd name="connsiteX130" fmla="*/ 3186866 w 7264085"/>
              <a:gd name="connsiteY130" fmla="*/ 476040 h 748800"/>
              <a:gd name="connsiteX131" fmla="*/ 3186866 w 7264085"/>
              <a:gd name="connsiteY131" fmla="*/ 487711 h 748800"/>
              <a:gd name="connsiteX132" fmla="*/ 3239105 w 7264085"/>
              <a:gd name="connsiteY132" fmla="*/ 487711 h 748800"/>
              <a:gd name="connsiteX133" fmla="*/ 3239105 w 7264085"/>
              <a:gd name="connsiteY133" fmla="*/ 495914 h 748800"/>
              <a:gd name="connsiteX134" fmla="*/ 3175257 w 7264085"/>
              <a:gd name="connsiteY134" fmla="*/ 495914 h 748800"/>
              <a:gd name="connsiteX135" fmla="*/ 3175257 w 7264085"/>
              <a:gd name="connsiteY135" fmla="*/ 507396 h 748800"/>
              <a:gd name="connsiteX136" fmla="*/ 3217906 w 7264085"/>
              <a:gd name="connsiteY136" fmla="*/ 507396 h 748800"/>
              <a:gd name="connsiteX137" fmla="*/ 3173680 w 7264085"/>
              <a:gd name="connsiteY137" fmla="*/ 526638 h 748800"/>
              <a:gd name="connsiteX138" fmla="*/ 3180431 w 7264085"/>
              <a:gd name="connsiteY138" fmla="*/ 539698 h 748800"/>
              <a:gd name="connsiteX139" fmla="*/ 3236392 w 7264085"/>
              <a:gd name="connsiteY139" fmla="*/ 507396 h 748800"/>
              <a:gd name="connsiteX140" fmla="*/ 3257149 w 7264085"/>
              <a:gd name="connsiteY140" fmla="*/ 507396 h 748800"/>
              <a:gd name="connsiteX141" fmla="*/ 3257211 w 7264085"/>
              <a:gd name="connsiteY141" fmla="*/ 520456 h 748800"/>
              <a:gd name="connsiteX142" fmla="*/ 3268189 w 7264085"/>
              <a:gd name="connsiteY142" fmla="*/ 529351 h 748800"/>
              <a:gd name="connsiteX143" fmla="*/ 3301691 w 7264085"/>
              <a:gd name="connsiteY143" fmla="*/ 529351 h 748800"/>
              <a:gd name="connsiteX144" fmla="*/ 3315697 w 7264085"/>
              <a:gd name="connsiteY144" fmla="*/ 518563 h 748800"/>
              <a:gd name="connsiteX145" fmla="*/ 3316264 w 7264085"/>
              <a:gd name="connsiteY145" fmla="*/ 514588 h 748800"/>
              <a:gd name="connsiteX146" fmla="*/ 3301186 w 7264085"/>
              <a:gd name="connsiteY146" fmla="*/ 510046 h 748800"/>
              <a:gd name="connsiteX147" fmla="*/ 3300429 w 7264085"/>
              <a:gd name="connsiteY147" fmla="*/ 515093 h 748800"/>
              <a:gd name="connsiteX148" fmla="*/ 3295318 w 7264085"/>
              <a:gd name="connsiteY148" fmla="*/ 518437 h 748800"/>
              <a:gd name="connsiteX149" fmla="*/ 3276202 w 7264085"/>
              <a:gd name="connsiteY149" fmla="*/ 518437 h 748800"/>
              <a:gd name="connsiteX150" fmla="*/ 3271407 w 7264085"/>
              <a:gd name="connsiteY150" fmla="*/ 514840 h 748800"/>
              <a:gd name="connsiteX151" fmla="*/ 3271407 w 7264085"/>
              <a:gd name="connsiteY151" fmla="*/ 507333 h 748800"/>
              <a:gd name="connsiteX152" fmla="*/ 3317589 w 7264085"/>
              <a:gd name="connsiteY152" fmla="*/ 507333 h 748800"/>
              <a:gd name="connsiteX153" fmla="*/ 3317589 w 7264085"/>
              <a:gd name="connsiteY153" fmla="*/ 495850 h 748800"/>
              <a:gd name="connsiteX154" fmla="*/ 3253616 w 7264085"/>
              <a:gd name="connsiteY154" fmla="*/ 495850 h 748800"/>
              <a:gd name="connsiteX155" fmla="*/ 3253616 w 7264085"/>
              <a:gd name="connsiteY155" fmla="*/ 487649 h 748800"/>
              <a:gd name="connsiteX156" fmla="*/ 3306864 w 7264085"/>
              <a:gd name="connsiteY156" fmla="*/ 487649 h 748800"/>
              <a:gd name="connsiteX157" fmla="*/ 3306864 w 7264085"/>
              <a:gd name="connsiteY157" fmla="*/ 476356 h 748800"/>
              <a:gd name="connsiteX158" fmla="*/ 3253616 w 7264085"/>
              <a:gd name="connsiteY158" fmla="*/ 476356 h 748800"/>
              <a:gd name="connsiteX159" fmla="*/ 3253616 w 7264085"/>
              <a:gd name="connsiteY159" fmla="*/ 467901 h 748800"/>
              <a:gd name="connsiteX160" fmla="*/ 3580993 w 7264085"/>
              <a:gd name="connsiteY160" fmla="*/ 465125 h 748800"/>
              <a:gd name="connsiteX161" fmla="*/ 3596829 w 7264085"/>
              <a:gd name="connsiteY161" fmla="*/ 483799 h 748800"/>
              <a:gd name="connsiteX162" fmla="*/ 3587240 w 7264085"/>
              <a:gd name="connsiteY162" fmla="*/ 494966 h 748800"/>
              <a:gd name="connsiteX163" fmla="*/ 3582444 w 7264085"/>
              <a:gd name="connsiteY163" fmla="*/ 494966 h 748800"/>
              <a:gd name="connsiteX164" fmla="*/ 3582444 w 7264085"/>
              <a:gd name="connsiteY164" fmla="*/ 494903 h 748800"/>
              <a:gd name="connsiteX165" fmla="*/ 3580993 w 7264085"/>
              <a:gd name="connsiteY165" fmla="*/ 465125 h 748800"/>
              <a:gd name="connsiteX166" fmla="*/ 4020547 w 7264085"/>
              <a:gd name="connsiteY166" fmla="*/ 454021 h 748800"/>
              <a:gd name="connsiteX167" fmla="*/ 4057140 w 7264085"/>
              <a:gd name="connsiteY167" fmla="*/ 481781 h 748800"/>
              <a:gd name="connsiteX168" fmla="*/ 3984333 w 7264085"/>
              <a:gd name="connsiteY168" fmla="*/ 481781 h 748800"/>
              <a:gd name="connsiteX169" fmla="*/ 4020547 w 7264085"/>
              <a:gd name="connsiteY169" fmla="*/ 454021 h 748800"/>
              <a:gd name="connsiteX170" fmla="*/ 3028129 w 7264085"/>
              <a:gd name="connsiteY170" fmla="*/ 452128 h 748800"/>
              <a:gd name="connsiteX171" fmla="*/ 3028129 w 7264085"/>
              <a:gd name="connsiteY171" fmla="*/ 466954 h 748800"/>
              <a:gd name="connsiteX172" fmla="*/ 3152734 w 7264085"/>
              <a:gd name="connsiteY172" fmla="*/ 466954 h 748800"/>
              <a:gd name="connsiteX173" fmla="*/ 3152734 w 7264085"/>
              <a:gd name="connsiteY173" fmla="*/ 452128 h 748800"/>
              <a:gd name="connsiteX174" fmla="*/ 3337148 w 7264085"/>
              <a:gd name="connsiteY174" fmla="*/ 445251 h 748800"/>
              <a:gd name="connsiteX175" fmla="*/ 3337148 w 7264085"/>
              <a:gd name="connsiteY175" fmla="*/ 457113 h 748800"/>
              <a:gd name="connsiteX176" fmla="*/ 3391658 w 7264085"/>
              <a:gd name="connsiteY176" fmla="*/ 457113 h 748800"/>
              <a:gd name="connsiteX177" fmla="*/ 3391658 w 7264085"/>
              <a:gd name="connsiteY177" fmla="*/ 464304 h 748800"/>
              <a:gd name="connsiteX178" fmla="*/ 3330270 w 7264085"/>
              <a:gd name="connsiteY178" fmla="*/ 464304 h 748800"/>
              <a:gd name="connsiteX179" fmla="*/ 3330270 w 7264085"/>
              <a:gd name="connsiteY179" fmla="*/ 501024 h 748800"/>
              <a:gd name="connsiteX180" fmla="*/ 3343709 w 7264085"/>
              <a:gd name="connsiteY180" fmla="*/ 501024 h 748800"/>
              <a:gd name="connsiteX181" fmla="*/ 3343709 w 7264085"/>
              <a:gd name="connsiteY181" fmla="*/ 475913 h 748800"/>
              <a:gd name="connsiteX182" fmla="*/ 3391658 w 7264085"/>
              <a:gd name="connsiteY182" fmla="*/ 475913 h 748800"/>
              <a:gd name="connsiteX183" fmla="*/ 3391658 w 7264085"/>
              <a:gd name="connsiteY183" fmla="*/ 506260 h 748800"/>
              <a:gd name="connsiteX184" fmla="*/ 3405917 w 7264085"/>
              <a:gd name="connsiteY184" fmla="*/ 506260 h 748800"/>
              <a:gd name="connsiteX185" fmla="*/ 3405917 w 7264085"/>
              <a:gd name="connsiteY185" fmla="*/ 475913 h 748800"/>
              <a:gd name="connsiteX186" fmla="*/ 3455632 w 7264085"/>
              <a:gd name="connsiteY186" fmla="*/ 475913 h 748800"/>
              <a:gd name="connsiteX187" fmla="*/ 3455632 w 7264085"/>
              <a:gd name="connsiteY187" fmla="*/ 501024 h 748800"/>
              <a:gd name="connsiteX188" fmla="*/ 3469070 w 7264085"/>
              <a:gd name="connsiteY188" fmla="*/ 501024 h 748800"/>
              <a:gd name="connsiteX189" fmla="*/ 3469070 w 7264085"/>
              <a:gd name="connsiteY189" fmla="*/ 464304 h 748800"/>
              <a:gd name="connsiteX190" fmla="*/ 3405917 w 7264085"/>
              <a:gd name="connsiteY190" fmla="*/ 464304 h 748800"/>
              <a:gd name="connsiteX191" fmla="*/ 3405917 w 7264085"/>
              <a:gd name="connsiteY191" fmla="*/ 457113 h 748800"/>
              <a:gd name="connsiteX192" fmla="*/ 3461499 w 7264085"/>
              <a:gd name="connsiteY192" fmla="*/ 457113 h 748800"/>
              <a:gd name="connsiteX193" fmla="*/ 3461499 w 7264085"/>
              <a:gd name="connsiteY193" fmla="*/ 445251 h 748800"/>
              <a:gd name="connsiteX194" fmla="*/ 4194930 w 7264085"/>
              <a:gd name="connsiteY194" fmla="*/ 441213 h 748800"/>
              <a:gd name="connsiteX195" fmla="*/ 4194930 w 7264085"/>
              <a:gd name="connsiteY195" fmla="*/ 477931 h 748800"/>
              <a:gd name="connsiteX196" fmla="*/ 4166793 w 7264085"/>
              <a:gd name="connsiteY196" fmla="*/ 477931 h 748800"/>
              <a:gd name="connsiteX197" fmla="*/ 4166793 w 7264085"/>
              <a:gd name="connsiteY197" fmla="*/ 492442 h 748800"/>
              <a:gd name="connsiteX198" fmla="*/ 4194930 w 7264085"/>
              <a:gd name="connsiteY198" fmla="*/ 492442 h 748800"/>
              <a:gd name="connsiteX199" fmla="*/ 4194930 w 7264085"/>
              <a:gd name="connsiteY199" fmla="*/ 564429 h 748800"/>
              <a:gd name="connsiteX200" fmla="*/ 4157833 w 7264085"/>
              <a:gd name="connsiteY200" fmla="*/ 564429 h 748800"/>
              <a:gd name="connsiteX201" fmla="*/ 4157833 w 7264085"/>
              <a:gd name="connsiteY201" fmla="*/ 578813 h 748800"/>
              <a:gd name="connsiteX202" fmla="*/ 4244267 w 7264085"/>
              <a:gd name="connsiteY202" fmla="*/ 578813 h 748800"/>
              <a:gd name="connsiteX203" fmla="*/ 4244267 w 7264085"/>
              <a:gd name="connsiteY203" fmla="*/ 564429 h 748800"/>
              <a:gd name="connsiteX204" fmla="*/ 4209946 w 7264085"/>
              <a:gd name="connsiteY204" fmla="*/ 564429 h 748800"/>
              <a:gd name="connsiteX205" fmla="*/ 4209946 w 7264085"/>
              <a:gd name="connsiteY205" fmla="*/ 492442 h 748800"/>
              <a:gd name="connsiteX206" fmla="*/ 4239852 w 7264085"/>
              <a:gd name="connsiteY206" fmla="*/ 492442 h 748800"/>
              <a:gd name="connsiteX207" fmla="*/ 4239852 w 7264085"/>
              <a:gd name="connsiteY207" fmla="*/ 477931 h 748800"/>
              <a:gd name="connsiteX208" fmla="*/ 4209946 w 7264085"/>
              <a:gd name="connsiteY208" fmla="*/ 477931 h 748800"/>
              <a:gd name="connsiteX209" fmla="*/ 4209946 w 7264085"/>
              <a:gd name="connsiteY209" fmla="*/ 441213 h 748800"/>
              <a:gd name="connsiteX210" fmla="*/ 3210461 w 7264085"/>
              <a:gd name="connsiteY210" fmla="*/ 440646 h 748800"/>
              <a:gd name="connsiteX211" fmla="*/ 3210461 w 7264085"/>
              <a:gd name="connsiteY211" fmla="*/ 450425 h 748800"/>
              <a:gd name="connsiteX212" fmla="*/ 3176013 w 7264085"/>
              <a:gd name="connsiteY212" fmla="*/ 450425 h 748800"/>
              <a:gd name="connsiteX213" fmla="*/ 3176013 w 7264085"/>
              <a:gd name="connsiteY213" fmla="*/ 462538 h 748800"/>
              <a:gd name="connsiteX214" fmla="*/ 3210651 w 7264085"/>
              <a:gd name="connsiteY214" fmla="*/ 462538 h 748800"/>
              <a:gd name="connsiteX215" fmla="*/ 3210651 w 7264085"/>
              <a:gd name="connsiteY215" fmla="*/ 471875 h 748800"/>
              <a:gd name="connsiteX216" fmla="*/ 3225350 w 7264085"/>
              <a:gd name="connsiteY216" fmla="*/ 471875 h 748800"/>
              <a:gd name="connsiteX217" fmla="*/ 3225350 w 7264085"/>
              <a:gd name="connsiteY217" fmla="*/ 462538 h 748800"/>
              <a:gd name="connsiteX218" fmla="*/ 3268694 w 7264085"/>
              <a:gd name="connsiteY218" fmla="*/ 462538 h 748800"/>
              <a:gd name="connsiteX219" fmla="*/ 3268694 w 7264085"/>
              <a:gd name="connsiteY219" fmla="*/ 471875 h 748800"/>
              <a:gd name="connsiteX220" fmla="*/ 3283205 w 7264085"/>
              <a:gd name="connsiteY220" fmla="*/ 471875 h 748800"/>
              <a:gd name="connsiteX221" fmla="*/ 3283205 w 7264085"/>
              <a:gd name="connsiteY221" fmla="*/ 462538 h 748800"/>
              <a:gd name="connsiteX222" fmla="*/ 3318598 w 7264085"/>
              <a:gd name="connsiteY222" fmla="*/ 462538 h 748800"/>
              <a:gd name="connsiteX223" fmla="*/ 3318598 w 7264085"/>
              <a:gd name="connsiteY223" fmla="*/ 450425 h 748800"/>
              <a:gd name="connsiteX224" fmla="*/ 3283205 w 7264085"/>
              <a:gd name="connsiteY224" fmla="*/ 450299 h 748800"/>
              <a:gd name="connsiteX225" fmla="*/ 3283205 w 7264085"/>
              <a:gd name="connsiteY225" fmla="*/ 440646 h 748800"/>
              <a:gd name="connsiteX226" fmla="*/ 3268694 w 7264085"/>
              <a:gd name="connsiteY226" fmla="*/ 440646 h 748800"/>
              <a:gd name="connsiteX227" fmla="*/ 3268694 w 7264085"/>
              <a:gd name="connsiteY227" fmla="*/ 450236 h 748800"/>
              <a:gd name="connsiteX228" fmla="*/ 3225350 w 7264085"/>
              <a:gd name="connsiteY228" fmla="*/ 450236 h 748800"/>
              <a:gd name="connsiteX229" fmla="*/ 3225350 w 7264085"/>
              <a:gd name="connsiteY229" fmla="*/ 440646 h 748800"/>
              <a:gd name="connsiteX230" fmla="*/ 4012282 w 7264085"/>
              <a:gd name="connsiteY230" fmla="*/ 439510 h 748800"/>
              <a:gd name="connsiteX231" fmla="*/ 3946920 w 7264085"/>
              <a:gd name="connsiteY231" fmla="*/ 481402 h 748800"/>
              <a:gd name="connsiteX232" fmla="*/ 3954302 w 7264085"/>
              <a:gd name="connsiteY232" fmla="*/ 496418 h 748800"/>
              <a:gd name="connsiteX233" fmla="*/ 3977961 w 7264085"/>
              <a:gd name="connsiteY233" fmla="*/ 485629 h 748800"/>
              <a:gd name="connsiteX234" fmla="*/ 3977961 w 7264085"/>
              <a:gd name="connsiteY234" fmla="*/ 495282 h 748800"/>
              <a:gd name="connsiteX235" fmla="*/ 4062124 w 7264085"/>
              <a:gd name="connsiteY235" fmla="*/ 495282 h 748800"/>
              <a:gd name="connsiteX236" fmla="*/ 4062124 w 7264085"/>
              <a:gd name="connsiteY236" fmla="*/ 484052 h 748800"/>
              <a:gd name="connsiteX237" fmla="*/ 4086604 w 7264085"/>
              <a:gd name="connsiteY237" fmla="*/ 493453 h 748800"/>
              <a:gd name="connsiteX238" fmla="*/ 4093291 w 7264085"/>
              <a:gd name="connsiteY238" fmla="*/ 479573 h 748800"/>
              <a:gd name="connsiteX239" fmla="*/ 4027424 w 7264085"/>
              <a:gd name="connsiteY239" fmla="*/ 439510 h 748800"/>
              <a:gd name="connsiteX240" fmla="*/ 3499543 w 7264085"/>
              <a:gd name="connsiteY240" fmla="*/ 439510 h 748800"/>
              <a:gd name="connsiteX241" fmla="*/ 3499543 w 7264085"/>
              <a:gd name="connsiteY241" fmla="*/ 469983 h 748800"/>
              <a:gd name="connsiteX242" fmla="*/ 3483960 w 7264085"/>
              <a:gd name="connsiteY242" fmla="*/ 469983 h 748800"/>
              <a:gd name="connsiteX243" fmla="*/ 3483960 w 7264085"/>
              <a:gd name="connsiteY243" fmla="*/ 484052 h 748800"/>
              <a:gd name="connsiteX244" fmla="*/ 3499543 w 7264085"/>
              <a:gd name="connsiteY244" fmla="*/ 484052 h 748800"/>
              <a:gd name="connsiteX245" fmla="*/ 3479543 w 7264085"/>
              <a:gd name="connsiteY245" fmla="*/ 528405 h 748800"/>
              <a:gd name="connsiteX246" fmla="*/ 3485663 w 7264085"/>
              <a:gd name="connsiteY246" fmla="*/ 545754 h 748800"/>
              <a:gd name="connsiteX247" fmla="*/ 3499543 w 7264085"/>
              <a:gd name="connsiteY247" fmla="*/ 516354 h 748800"/>
              <a:gd name="connsiteX248" fmla="*/ 3500427 w 7264085"/>
              <a:gd name="connsiteY248" fmla="*/ 513579 h 748800"/>
              <a:gd name="connsiteX249" fmla="*/ 3499543 w 7264085"/>
              <a:gd name="connsiteY249" fmla="*/ 525060 h 748800"/>
              <a:gd name="connsiteX250" fmla="*/ 3499543 w 7264085"/>
              <a:gd name="connsiteY250" fmla="*/ 587267 h 748800"/>
              <a:gd name="connsiteX251" fmla="*/ 3513297 w 7264085"/>
              <a:gd name="connsiteY251" fmla="*/ 587205 h 748800"/>
              <a:gd name="connsiteX252" fmla="*/ 3513297 w 7264085"/>
              <a:gd name="connsiteY252" fmla="*/ 515345 h 748800"/>
              <a:gd name="connsiteX253" fmla="*/ 3512413 w 7264085"/>
              <a:gd name="connsiteY253" fmla="*/ 502601 h 748800"/>
              <a:gd name="connsiteX254" fmla="*/ 3521183 w 7264085"/>
              <a:gd name="connsiteY254" fmla="*/ 518941 h 748800"/>
              <a:gd name="connsiteX255" fmla="*/ 3526987 w 7264085"/>
              <a:gd name="connsiteY255" fmla="*/ 509414 h 748800"/>
              <a:gd name="connsiteX256" fmla="*/ 3556829 w 7264085"/>
              <a:gd name="connsiteY256" fmla="*/ 506512 h 748800"/>
              <a:gd name="connsiteX257" fmla="*/ 3559037 w 7264085"/>
              <a:gd name="connsiteY257" fmla="*/ 512379 h 748800"/>
              <a:gd name="connsiteX258" fmla="*/ 3570331 w 7264085"/>
              <a:gd name="connsiteY258" fmla="*/ 507900 h 748800"/>
              <a:gd name="connsiteX259" fmla="*/ 3571278 w 7264085"/>
              <a:gd name="connsiteY259" fmla="*/ 515912 h 748800"/>
              <a:gd name="connsiteX260" fmla="*/ 3523391 w 7264085"/>
              <a:gd name="connsiteY260" fmla="*/ 515912 h 748800"/>
              <a:gd name="connsiteX261" fmla="*/ 3523391 w 7264085"/>
              <a:gd name="connsiteY261" fmla="*/ 528783 h 748800"/>
              <a:gd name="connsiteX262" fmla="*/ 3536073 w 7264085"/>
              <a:gd name="connsiteY262" fmla="*/ 528783 h 748800"/>
              <a:gd name="connsiteX263" fmla="*/ 3518534 w 7264085"/>
              <a:gd name="connsiteY263" fmla="*/ 572567 h 748800"/>
              <a:gd name="connsiteX264" fmla="*/ 3528565 w 7264085"/>
              <a:gd name="connsiteY264" fmla="*/ 584933 h 748800"/>
              <a:gd name="connsiteX265" fmla="*/ 3547303 w 7264085"/>
              <a:gd name="connsiteY265" fmla="*/ 549918 h 748800"/>
              <a:gd name="connsiteX266" fmla="*/ 3563769 w 7264085"/>
              <a:gd name="connsiteY266" fmla="*/ 561590 h 748800"/>
              <a:gd name="connsiteX267" fmla="*/ 3571025 w 7264085"/>
              <a:gd name="connsiteY267" fmla="*/ 549413 h 748800"/>
              <a:gd name="connsiteX268" fmla="*/ 3550079 w 7264085"/>
              <a:gd name="connsiteY268" fmla="*/ 535092 h 748800"/>
              <a:gd name="connsiteX269" fmla="*/ 3550394 w 7264085"/>
              <a:gd name="connsiteY269" fmla="*/ 528783 h 748800"/>
              <a:gd name="connsiteX270" fmla="*/ 3573738 w 7264085"/>
              <a:gd name="connsiteY270" fmla="*/ 528783 h 748800"/>
              <a:gd name="connsiteX271" fmla="*/ 3582886 w 7264085"/>
              <a:gd name="connsiteY271" fmla="*/ 554776 h 748800"/>
              <a:gd name="connsiteX272" fmla="*/ 3550331 w 7264085"/>
              <a:gd name="connsiteY272" fmla="*/ 570990 h 748800"/>
              <a:gd name="connsiteX273" fmla="*/ 3558659 w 7264085"/>
              <a:gd name="connsiteY273" fmla="*/ 584239 h 748800"/>
              <a:gd name="connsiteX274" fmla="*/ 3590268 w 7264085"/>
              <a:gd name="connsiteY274" fmla="*/ 567457 h 748800"/>
              <a:gd name="connsiteX275" fmla="*/ 3602823 w 7264085"/>
              <a:gd name="connsiteY275" fmla="*/ 580454 h 748800"/>
              <a:gd name="connsiteX276" fmla="*/ 3622381 w 7264085"/>
              <a:gd name="connsiteY276" fmla="*/ 579507 h 748800"/>
              <a:gd name="connsiteX277" fmla="*/ 3631340 w 7264085"/>
              <a:gd name="connsiteY277" fmla="*/ 563293 h 748800"/>
              <a:gd name="connsiteX278" fmla="*/ 3620172 w 7264085"/>
              <a:gd name="connsiteY278" fmla="*/ 551243 h 748800"/>
              <a:gd name="connsiteX279" fmla="*/ 3614116 w 7264085"/>
              <a:gd name="connsiteY279" fmla="*/ 564681 h 748800"/>
              <a:gd name="connsiteX280" fmla="*/ 3604779 w 7264085"/>
              <a:gd name="connsiteY280" fmla="*/ 562978 h 748800"/>
              <a:gd name="connsiteX281" fmla="*/ 3601624 w 7264085"/>
              <a:gd name="connsiteY281" fmla="*/ 558183 h 748800"/>
              <a:gd name="connsiteX282" fmla="*/ 3617270 w 7264085"/>
              <a:gd name="connsiteY282" fmla="*/ 538751 h 748800"/>
              <a:gd name="connsiteX283" fmla="*/ 3605535 w 7264085"/>
              <a:gd name="connsiteY283" fmla="*/ 530234 h 748800"/>
              <a:gd name="connsiteX284" fmla="*/ 3593927 w 7264085"/>
              <a:gd name="connsiteY284" fmla="*/ 546385 h 748800"/>
              <a:gd name="connsiteX285" fmla="*/ 3587555 w 7264085"/>
              <a:gd name="connsiteY285" fmla="*/ 528783 h 748800"/>
              <a:gd name="connsiteX286" fmla="*/ 3628627 w 7264085"/>
              <a:gd name="connsiteY286" fmla="*/ 528783 h 748800"/>
              <a:gd name="connsiteX287" fmla="*/ 3628627 w 7264085"/>
              <a:gd name="connsiteY287" fmla="*/ 515912 h 748800"/>
              <a:gd name="connsiteX288" fmla="*/ 3613611 w 7264085"/>
              <a:gd name="connsiteY288" fmla="*/ 515912 h 748800"/>
              <a:gd name="connsiteX289" fmla="*/ 3608375 w 7264085"/>
              <a:gd name="connsiteY289" fmla="*/ 504745 h 748800"/>
              <a:gd name="connsiteX290" fmla="*/ 3617775 w 7264085"/>
              <a:gd name="connsiteY290" fmla="*/ 503483 h 748800"/>
              <a:gd name="connsiteX291" fmla="*/ 3620046 w 7264085"/>
              <a:gd name="connsiteY291" fmla="*/ 509288 h 748800"/>
              <a:gd name="connsiteX292" fmla="*/ 3630078 w 7264085"/>
              <a:gd name="connsiteY292" fmla="*/ 505250 h 748800"/>
              <a:gd name="connsiteX293" fmla="*/ 3622571 w 7264085"/>
              <a:gd name="connsiteY293" fmla="*/ 482727 h 748800"/>
              <a:gd name="connsiteX294" fmla="*/ 3612539 w 7264085"/>
              <a:gd name="connsiteY294" fmla="*/ 485881 h 748800"/>
              <a:gd name="connsiteX295" fmla="*/ 3615062 w 7264085"/>
              <a:gd name="connsiteY295" fmla="*/ 493579 h 748800"/>
              <a:gd name="connsiteX296" fmla="*/ 3602318 w 7264085"/>
              <a:gd name="connsiteY296" fmla="*/ 494966 h 748800"/>
              <a:gd name="connsiteX297" fmla="*/ 3625409 w 7264085"/>
              <a:gd name="connsiteY297" fmla="*/ 465882 h 748800"/>
              <a:gd name="connsiteX298" fmla="*/ 3615062 w 7264085"/>
              <a:gd name="connsiteY298" fmla="*/ 459825 h 748800"/>
              <a:gd name="connsiteX299" fmla="*/ 3605031 w 7264085"/>
              <a:gd name="connsiteY299" fmla="*/ 474021 h 748800"/>
              <a:gd name="connsiteX300" fmla="*/ 3600299 w 7264085"/>
              <a:gd name="connsiteY300" fmla="*/ 468532 h 748800"/>
              <a:gd name="connsiteX301" fmla="*/ 3613737 w 7264085"/>
              <a:gd name="connsiteY301" fmla="*/ 446576 h 748800"/>
              <a:gd name="connsiteX302" fmla="*/ 3601939 w 7264085"/>
              <a:gd name="connsiteY302" fmla="*/ 441466 h 748800"/>
              <a:gd name="connsiteX303" fmla="*/ 3592729 w 7264085"/>
              <a:gd name="connsiteY303" fmla="*/ 458942 h 748800"/>
              <a:gd name="connsiteX304" fmla="*/ 3588817 w 7264085"/>
              <a:gd name="connsiteY304" fmla="*/ 455346 h 748800"/>
              <a:gd name="connsiteX305" fmla="*/ 3580931 w 7264085"/>
              <a:gd name="connsiteY305" fmla="*/ 464178 h 748800"/>
              <a:gd name="connsiteX306" fmla="*/ 3580173 w 7264085"/>
              <a:gd name="connsiteY306" fmla="*/ 439699 h 748800"/>
              <a:gd name="connsiteX307" fmla="*/ 3566420 w 7264085"/>
              <a:gd name="connsiteY307" fmla="*/ 439699 h 748800"/>
              <a:gd name="connsiteX308" fmla="*/ 3569637 w 7264085"/>
              <a:gd name="connsiteY308" fmla="*/ 504493 h 748800"/>
              <a:gd name="connsiteX309" fmla="*/ 3562823 w 7264085"/>
              <a:gd name="connsiteY309" fmla="*/ 484998 h 748800"/>
              <a:gd name="connsiteX310" fmla="*/ 3553296 w 7264085"/>
              <a:gd name="connsiteY310" fmla="*/ 487459 h 748800"/>
              <a:gd name="connsiteX311" fmla="*/ 3555504 w 7264085"/>
              <a:gd name="connsiteY311" fmla="*/ 496166 h 748800"/>
              <a:gd name="connsiteX312" fmla="*/ 3543518 w 7264085"/>
              <a:gd name="connsiteY312" fmla="*/ 497238 h 748800"/>
              <a:gd name="connsiteX313" fmla="*/ 3565725 w 7264085"/>
              <a:gd name="connsiteY313" fmla="*/ 466450 h 748800"/>
              <a:gd name="connsiteX314" fmla="*/ 3555189 w 7264085"/>
              <a:gd name="connsiteY314" fmla="*/ 460645 h 748800"/>
              <a:gd name="connsiteX315" fmla="*/ 3545221 w 7264085"/>
              <a:gd name="connsiteY315" fmla="*/ 476733 h 748800"/>
              <a:gd name="connsiteX316" fmla="*/ 3540742 w 7264085"/>
              <a:gd name="connsiteY316" fmla="*/ 471497 h 748800"/>
              <a:gd name="connsiteX317" fmla="*/ 3554117 w 7264085"/>
              <a:gd name="connsiteY317" fmla="*/ 446955 h 748800"/>
              <a:gd name="connsiteX318" fmla="*/ 3542382 w 7264085"/>
              <a:gd name="connsiteY318" fmla="*/ 442476 h 748800"/>
              <a:gd name="connsiteX319" fmla="*/ 3532161 w 7264085"/>
              <a:gd name="connsiteY319" fmla="*/ 462727 h 748800"/>
              <a:gd name="connsiteX320" fmla="*/ 3528123 w 7264085"/>
              <a:gd name="connsiteY320" fmla="*/ 459510 h 748800"/>
              <a:gd name="connsiteX321" fmla="*/ 3520868 w 7264085"/>
              <a:gd name="connsiteY321" fmla="*/ 470046 h 748800"/>
              <a:gd name="connsiteX322" fmla="*/ 3513297 w 7264085"/>
              <a:gd name="connsiteY322" fmla="*/ 470046 h 748800"/>
              <a:gd name="connsiteX323" fmla="*/ 3513297 w 7264085"/>
              <a:gd name="connsiteY323" fmla="*/ 439510 h 748800"/>
              <a:gd name="connsiteX324" fmla="*/ 4125278 w 7264085"/>
              <a:gd name="connsiteY324" fmla="*/ 439384 h 748800"/>
              <a:gd name="connsiteX325" fmla="*/ 4125278 w 7264085"/>
              <a:gd name="connsiteY325" fmla="*/ 463990 h 748800"/>
              <a:gd name="connsiteX326" fmla="*/ 4101871 w 7264085"/>
              <a:gd name="connsiteY326" fmla="*/ 463990 h 748800"/>
              <a:gd name="connsiteX327" fmla="*/ 4101871 w 7264085"/>
              <a:gd name="connsiteY327" fmla="*/ 478816 h 748800"/>
              <a:gd name="connsiteX328" fmla="*/ 4146098 w 7264085"/>
              <a:gd name="connsiteY328" fmla="*/ 478816 h 748800"/>
              <a:gd name="connsiteX329" fmla="*/ 4098275 w 7264085"/>
              <a:gd name="connsiteY329" fmla="*/ 532569 h 748800"/>
              <a:gd name="connsiteX330" fmla="*/ 4104648 w 7264085"/>
              <a:gd name="connsiteY330" fmla="*/ 547710 h 748800"/>
              <a:gd name="connsiteX331" fmla="*/ 4126729 w 7264085"/>
              <a:gd name="connsiteY331" fmla="*/ 528089 h 748800"/>
              <a:gd name="connsiteX332" fmla="*/ 4126729 w 7264085"/>
              <a:gd name="connsiteY332" fmla="*/ 585312 h 748800"/>
              <a:gd name="connsiteX333" fmla="*/ 4140798 w 7264085"/>
              <a:gd name="connsiteY333" fmla="*/ 585312 h 748800"/>
              <a:gd name="connsiteX334" fmla="*/ 4140798 w 7264085"/>
              <a:gd name="connsiteY334" fmla="*/ 520708 h 748800"/>
              <a:gd name="connsiteX335" fmla="*/ 4162502 w 7264085"/>
              <a:gd name="connsiteY335" fmla="*/ 540582 h 748800"/>
              <a:gd name="connsiteX336" fmla="*/ 4171145 w 7264085"/>
              <a:gd name="connsiteY336" fmla="*/ 528658 h 748800"/>
              <a:gd name="connsiteX337" fmla="*/ 4145909 w 7264085"/>
              <a:gd name="connsiteY337" fmla="*/ 505818 h 748800"/>
              <a:gd name="connsiteX338" fmla="*/ 4161933 w 7264085"/>
              <a:gd name="connsiteY338" fmla="*/ 477680 h 748800"/>
              <a:gd name="connsiteX339" fmla="*/ 4161933 w 7264085"/>
              <a:gd name="connsiteY339" fmla="*/ 464178 h 748800"/>
              <a:gd name="connsiteX340" fmla="*/ 4140294 w 7264085"/>
              <a:gd name="connsiteY340" fmla="*/ 464178 h 748800"/>
              <a:gd name="connsiteX341" fmla="*/ 4140294 w 7264085"/>
              <a:gd name="connsiteY341" fmla="*/ 439384 h 748800"/>
              <a:gd name="connsiteX342" fmla="*/ 3912725 w 7264085"/>
              <a:gd name="connsiteY342" fmla="*/ 439384 h 748800"/>
              <a:gd name="connsiteX343" fmla="*/ 3900738 w 7264085"/>
              <a:gd name="connsiteY343" fmla="*/ 445631 h 748800"/>
              <a:gd name="connsiteX344" fmla="*/ 3914681 w 7264085"/>
              <a:gd name="connsiteY344" fmla="*/ 464873 h 748800"/>
              <a:gd name="connsiteX345" fmla="*/ 3894302 w 7264085"/>
              <a:gd name="connsiteY345" fmla="*/ 464936 h 748800"/>
              <a:gd name="connsiteX346" fmla="*/ 3893735 w 7264085"/>
              <a:gd name="connsiteY346" fmla="*/ 439447 h 748800"/>
              <a:gd name="connsiteX347" fmla="*/ 3877773 w 7264085"/>
              <a:gd name="connsiteY347" fmla="*/ 439447 h 748800"/>
              <a:gd name="connsiteX348" fmla="*/ 3878404 w 7264085"/>
              <a:gd name="connsiteY348" fmla="*/ 464810 h 748800"/>
              <a:gd name="connsiteX349" fmla="*/ 3795565 w 7264085"/>
              <a:gd name="connsiteY349" fmla="*/ 464810 h 748800"/>
              <a:gd name="connsiteX350" fmla="*/ 3795565 w 7264085"/>
              <a:gd name="connsiteY350" fmla="*/ 480204 h 748800"/>
              <a:gd name="connsiteX351" fmla="*/ 3879539 w 7264085"/>
              <a:gd name="connsiteY351" fmla="*/ 480204 h 748800"/>
              <a:gd name="connsiteX352" fmla="*/ 3886164 w 7264085"/>
              <a:gd name="connsiteY352" fmla="*/ 532127 h 748800"/>
              <a:gd name="connsiteX353" fmla="*/ 3905785 w 7264085"/>
              <a:gd name="connsiteY353" fmla="*/ 579193 h 748800"/>
              <a:gd name="connsiteX354" fmla="*/ 3928687 w 7264085"/>
              <a:gd name="connsiteY354" fmla="*/ 577552 h 748800"/>
              <a:gd name="connsiteX355" fmla="*/ 3939349 w 7264085"/>
              <a:gd name="connsiteY355" fmla="*/ 552001 h 748800"/>
              <a:gd name="connsiteX356" fmla="*/ 3927678 w 7264085"/>
              <a:gd name="connsiteY356" fmla="*/ 536417 h 748800"/>
              <a:gd name="connsiteX357" fmla="*/ 3921116 w 7264085"/>
              <a:gd name="connsiteY357" fmla="*/ 558121 h 748800"/>
              <a:gd name="connsiteX358" fmla="*/ 3910264 w 7264085"/>
              <a:gd name="connsiteY358" fmla="*/ 557742 h 748800"/>
              <a:gd name="connsiteX359" fmla="*/ 3899981 w 7264085"/>
              <a:gd name="connsiteY359" fmla="*/ 523674 h 748800"/>
              <a:gd name="connsiteX360" fmla="*/ 3895186 w 7264085"/>
              <a:gd name="connsiteY360" fmla="*/ 480393 h 748800"/>
              <a:gd name="connsiteX361" fmla="*/ 3934113 w 7264085"/>
              <a:gd name="connsiteY361" fmla="*/ 480204 h 748800"/>
              <a:gd name="connsiteX362" fmla="*/ 3934113 w 7264085"/>
              <a:gd name="connsiteY362" fmla="*/ 464936 h 748800"/>
              <a:gd name="connsiteX363" fmla="*/ 3918151 w 7264085"/>
              <a:gd name="connsiteY363" fmla="*/ 464936 h 748800"/>
              <a:gd name="connsiteX364" fmla="*/ 3928940 w 7264085"/>
              <a:gd name="connsiteY364" fmla="*/ 457870 h 748800"/>
              <a:gd name="connsiteX365" fmla="*/ 3912725 w 7264085"/>
              <a:gd name="connsiteY365" fmla="*/ 439384 h 748800"/>
              <a:gd name="connsiteX366" fmla="*/ 3732033 w 7264085"/>
              <a:gd name="connsiteY366" fmla="*/ 439195 h 748800"/>
              <a:gd name="connsiteX367" fmla="*/ 3732033 w 7264085"/>
              <a:gd name="connsiteY367" fmla="*/ 463863 h 748800"/>
              <a:gd name="connsiteX368" fmla="*/ 3717017 w 7264085"/>
              <a:gd name="connsiteY368" fmla="*/ 463863 h 748800"/>
              <a:gd name="connsiteX369" fmla="*/ 3721496 w 7264085"/>
              <a:gd name="connsiteY369" fmla="*/ 446829 h 748800"/>
              <a:gd name="connsiteX370" fmla="*/ 3707806 w 7264085"/>
              <a:gd name="connsiteY370" fmla="*/ 443548 h 748800"/>
              <a:gd name="connsiteX371" fmla="*/ 3691906 w 7264085"/>
              <a:gd name="connsiteY371" fmla="*/ 482664 h 748800"/>
              <a:gd name="connsiteX372" fmla="*/ 3691906 w 7264085"/>
              <a:gd name="connsiteY372" fmla="*/ 470362 h 748800"/>
              <a:gd name="connsiteX373" fmla="*/ 3678279 w 7264085"/>
              <a:gd name="connsiteY373" fmla="*/ 470362 h 748800"/>
              <a:gd name="connsiteX374" fmla="*/ 3678279 w 7264085"/>
              <a:gd name="connsiteY374" fmla="*/ 439510 h 748800"/>
              <a:gd name="connsiteX375" fmla="*/ 3664020 w 7264085"/>
              <a:gd name="connsiteY375" fmla="*/ 439510 h 748800"/>
              <a:gd name="connsiteX376" fmla="*/ 3664020 w 7264085"/>
              <a:gd name="connsiteY376" fmla="*/ 470298 h 748800"/>
              <a:gd name="connsiteX377" fmla="*/ 3640992 w 7264085"/>
              <a:gd name="connsiteY377" fmla="*/ 470298 h 748800"/>
              <a:gd name="connsiteX378" fmla="*/ 3640992 w 7264085"/>
              <a:gd name="connsiteY378" fmla="*/ 484242 h 748800"/>
              <a:gd name="connsiteX379" fmla="*/ 3662885 w 7264085"/>
              <a:gd name="connsiteY379" fmla="*/ 484242 h 748800"/>
              <a:gd name="connsiteX380" fmla="*/ 3637270 w 7264085"/>
              <a:gd name="connsiteY380" fmla="*/ 530676 h 748800"/>
              <a:gd name="connsiteX381" fmla="*/ 3643895 w 7264085"/>
              <a:gd name="connsiteY381" fmla="*/ 545944 h 748800"/>
              <a:gd name="connsiteX382" fmla="*/ 3664904 w 7264085"/>
              <a:gd name="connsiteY382" fmla="*/ 509541 h 748800"/>
              <a:gd name="connsiteX383" fmla="*/ 3664020 w 7264085"/>
              <a:gd name="connsiteY383" fmla="*/ 521843 h 748800"/>
              <a:gd name="connsiteX384" fmla="*/ 3664020 w 7264085"/>
              <a:gd name="connsiteY384" fmla="*/ 587268 h 748800"/>
              <a:gd name="connsiteX385" fmla="*/ 3678279 w 7264085"/>
              <a:gd name="connsiteY385" fmla="*/ 587268 h 748800"/>
              <a:gd name="connsiteX386" fmla="*/ 3678279 w 7264085"/>
              <a:gd name="connsiteY386" fmla="*/ 515849 h 748800"/>
              <a:gd name="connsiteX387" fmla="*/ 3677396 w 7264085"/>
              <a:gd name="connsiteY387" fmla="*/ 503673 h 748800"/>
              <a:gd name="connsiteX388" fmla="*/ 3691528 w 7264085"/>
              <a:gd name="connsiteY388" fmla="*/ 527395 h 748800"/>
              <a:gd name="connsiteX389" fmla="*/ 3699099 w 7264085"/>
              <a:gd name="connsiteY389" fmla="*/ 514525 h 748800"/>
              <a:gd name="connsiteX390" fmla="*/ 3696071 w 7264085"/>
              <a:gd name="connsiteY390" fmla="*/ 511560 h 748800"/>
              <a:gd name="connsiteX391" fmla="*/ 3727364 w 7264085"/>
              <a:gd name="connsiteY391" fmla="*/ 511560 h 748800"/>
              <a:gd name="connsiteX392" fmla="*/ 3685409 w 7264085"/>
              <a:gd name="connsiteY392" fmla="*/ 562094 h 748800"/>
              <a:gd name="connsiteX393" fmla="*/ 3694998 w 7264085"/>
              <a:gd name="connsiteY393" fmla="*/ 574145 h 748800"/>
              <a:gd name="connsiteX394" fmla="*/ 3732033 w 7264085"/>
              <a:gd name="connsiteY394" fmla="*/ 529351 h 748800"/>
              <a:gd name="connsiteX395" fmla="*/ 3732033 w 7264085"/>
              <a:gd name="connsiteY395" fmla="*/ 587016 h 748800"/>
              <a:gd name="connsiteX396" fmla="*/ 3745598 w 7264085"/>
              <a:gd name="connsiteY396" fmla="*/ 587016 h 748800"/>
              <a:gd name="connsiteX397" fmla="*/ 3745598 w 7264085"/>
              <a:gd name="connsiteY397" fmla="*/ 528657 h 748800"/>
              <a:gd name="connsiteX398" fmla="*/ 3780739 w 7264085"/>
              <a:gd name="connsiteY398" fmla="*/ 572631 h 748800"/>
              <a:gd name="connsiteX399" fmla="*/ 3789508 w 7264085"/>
              <a:gd name="connsiteY399" fmla="*/ 558625 h 748800"/>
              <a:gd name="connsiteX400" fmla="*/ 3749761 w 7264085"/>
              <a:gd name="connsiteY400" fmla="*/ 511181 h 748800"/>
              <a:gd name="connsiteX401" fmla="*/ 3786164 w 7264085"/>
              <a:gd name="connsiteY401" fmla="*/ 511181 h 748800"/>
              <a:gd name="connsiteX402" fmla="*/ 3786164 w 7264085"/>
              <a:gd name="connsiteY402" fmla="*/ 497680 h 748800"/>
              <a:gd name="connsiteX403" fmla="*/ 3745598 w 7264085"/>
              <a:gd name="connsiteY403" fmla="*/ 497680 h 748800"/>
              <a:gd name="connsiteX404" fmla="*/ 3745598 w 7264085"/>
              <a:gd name="connsiteY404" fmla="*/ 477364 h 748800"/>
              <a:gd name="connsiteX405" fmla="*/ 3779035 w 7264085"/>
              <a:gd name="connsiteY405" fmla="*/ 477364 h 748800"/>
              <a:gd name="connsiteX406" fmla="*/ 3779035 w 7264085"/>
              <a:gd name="connsiteY406" fmla="*/ 463863 h 748800"/>
              <a:gd name="connsiteX407" fmla="*/ 3745598 w 7264085"/>
              <a:gd name="connsiteY407" fmla="*/ 463863 h 748800"/>
              <a:gd name="connsiteX408" fmla="*/ 3745598 w 7264085"/>
              <a:gd name="connsiteY408" fmla="*/ 439195 h 748800"/>
              <a:gd name="connsiteX409" fmla="*/ 0 w 7264085"/>
              <a:gd name="connsiteY409" fmla="*/ 0 h 748800"/>
              <a:gd name="connsiteX410" fmla="*/ 7264085 w 7264085"/>
              <a:gd name="connsiteY410" fmla="*/ 0 h 748800"/>
              <a:gd name="connsiteX411" fmla="*/ 7264085 w 7264085"/>
              <a:gd name="connsiteY411" fmla="*/ 748800 h 748800"/>
              <a:gd name="connsiteX412" fmla="*/ 0 w 7264085"/>
              <a:gd name="connsiteY412" fmla="*/ 748800 h 7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7264085" h="748800">
                <a:moveTo>
                  <a:pt x="3405979" y="569318"/>
                </a:moveTo>
                <a:lnTo>
                  <a:pt x="3457019" y="569318"/>
                </a:lnTo>
                <a:cubicBezTo>
                  <a:pt x="3456957" y="569318"/>
                  <a:pt x="3456516" y="572724"/>
                  <a:pt x="3456263" y="573987"/>
                </a:cubicBezTo>
                <a:cubicBezTo>
                  <a:pt x="3455758" y="576131"/>
                  <a:pt x="3454496" y="579664"/>
                  <a:pt x="3447746" y="579664"/>
                </a:cubicBezTo>
                <a:lnTo>
                  <a:pt x="3411910" y="579664"/>
                </a:lnTo>
                <a:cubicBezTo>
                  <a:pt x="3406736" y="579664"/>
                  <a:pt x="3405979" y="577898"/>
                  <a:pt x="3405979" y="574996"/>
                </a:cubicBezTo>
                <a:close/>
                <a:moveTo>
                  <a:pt x="3018792" y="562788"/>
                </a:moveTo>
                <a:lnTo>
                  <a:pt x="3018792" y="578183"/>
                </a:lnTo>
                <a:lnTo>
                  <a:pt x="3162134" y="578183"/>
                </a:lnTo>
                <a:lnTo>
                  <a:pt x="3162134" y="562788"/>
                </a:lnTo>
                <a:close/>
                <a:moveTo>
                  <a:pt x="3353046" y="547993"/>
                </a:moveTo>
                <a:lnTo>
                  <a:pt x="3391595" y="547993"/>
                </a:lnTo>
                <a:lnTo>
                  <a:pt x="3391595" y="558151"/>
                </a:lnTo>
                <a:lnTo>
                  <a:pt x="3353046" y="558151"/>
                </a:lnTo>
                <a:close/>
                <a:moveTo>
                  <a:pt x="3405916" y="547930"/>
                </a:moveTo>
                <a:lnTo>
                  <a:pt x="3445095" y="547930"/>
                </a:lnTo>
                <a:lnTo>
                  <a:pt x="3445095" y="558088"/>
                </a:lnTo>
                <a:lnTo>
                  <a:pt x="3405916" y="558088"/>
                </a:lnTo>
                <a:close/>
                <a:moveTo>
                  <a:pt x="3226802" y="547331"/>
                </a:moveTo>
                <a:lnTo>
                  <a:pt x="3273237" y="547331"/>
                </a:lnTo>
                <a:cubicBezTo>
                  <a:pt x="3268694" y="551812"/>
                  <a:pt x="3258221" y="556984"/>
                  <a:pt x="3248947" y="560644"/>
                </a:cubicBezTo>
                <a:cubicBezTo>
                  <a:pt x="3240240" y="557994"/>
                  <a:pt x="3230840" y="552379"/>
                  <a:pt x="3226802" y="547331"/>
                </a:cubicBezTo>
                <a:close/>
                <a:moveTo>
                  <a:pt x="3405916" y="529255"/>
                </a:moveTo>
                <a:lnTo>
                  <a:pt x="3445095" y="529255"/>
                </a:lnTo>
                <a:lnTo>
                  <a:pt x="3445095" y="537836"/>
                </a:lnTo>
                <a:lnTo>
                  <a:pt x="3405916" y="537836"/>
                </a:lnTo>
                <a:close/>
                <a:moveTo>
                  <a:pt x="3353046" y="529255"/>
                </a:moveTo>
                <a:lnTo>
                  <a:pt x="3391595" y="529255"/>
                </a:lnTo>
                <a:lnTo>
                  <a:pt x="3391595" y="537899"/>
                </a:lnTo>
                <a:lnTo>
                  <a:pt x="3353046" y="537836"/>
                </a:lnTo>
                <a:close/>
                <a:moveTo>
                  <a:pt x="3235761" y="521212"/>
                </a:moveTo>
                <a:cubicBezTo>
                  <a:pt x="3235761" y="521212"/>
                  <a:pt x="3223016" y="540770"/>
                  <a:pt x="3176329" y="550676"/>
                </a:cubicBezTo>
                <a:lnTo>
                  <a:pt x="3183142" y="563041"/>
                </a:lnTo>
                <a:cubicBezTo>
                  <a:pt x="3183142" y="563041"/>
                  <a:pt x="3196519" y="560644"/>
                  <a:pt x="3213363" y="553451"/>
                </a:cubicBezTo>
                <a:cubicBezTo>
                  <a:pt x="3213363" y="553451"/>
                  <a:pt x="3219231" y="558120"/>
                  <a:pt x="3229389" y="566007"/>
                </a:cubicBezTo>
                <a:cubicBezTo>
                  <a:pt x="3204910" y="572063"/>
                  <a:pt x="3188443" y="571495"/>
                  <a:pt x="3175761" y="571495"/>
                </a:cubicBezTo>
                <a:lnTo>
                  <a:pt x="3182827" y="585564"/>
                </a:lnTo>
                <a:cubicBezTo>
                  <a:pt x="3204341" y="584934"/>
                  <a:pt x="3227495" y="580139"/>
                  <a:pt x="3247748" y="574335"/>
                </a:cubicBezTo>
                <a:cubicBezTo>
                  <a:pt x="3251344" y="575407"/>
                  <a:pt x="3262259" y="578498"/>
                  <a:pt x="3266297" y="579193"/>
                </a:cubicBezTo>
                <a:cubicBezTo>
                  <a:pt x="3266297" y="579193"/>
                  <a:pt x="3297652" y="585249"/>
                  <a:pt x="3312478" y="584808"/>
                </a:cubicBezTo>
                <a:lnTo>
                  <a:pt x="3318788" y="569602"/>
                </a:lnTo>
                <a:cubicBezTo>
                  <a:pt x="3307747" y="569540"/>
                  <a:pt x="3283015" y="569666"/>
                  <a:pt x="3269514" y="565628"/>
                </a:cubicBezTo>
                <a:cubicBezTo>
                  <a:pt x="3274057" y="563104"/>
                  <a:pt x="3292290" y="550676"/>
                  <a:pt x="3295381" y="546196"/>
                </a:cubicBezTo>
                <a:lnTo>
                  <a:pt x="3295381" y="535912"/>
                </a:lnTo>
                <a:lnTo>
                  <a:pt x="3238852" y="536038"/>
                </a:lnTo>
                <a:cubicBezTo>
                  <a:pt x="3243900" y="532127"/>
                  <a:pt x="3246233" y="529098"/>
                  <a:pt x="3250776" y="523862"/>
                </a:cubicBezTo>
                <a:close/>
                <a:moveTo>
                  <a:pt x="3339418" y="518467"/>
                </a:moveTo>
                <a:lnTo>
                  <a:pt x="3339418" y="578213"/>
                </a:lnTo>
                <a:lnTo>
                  <a:pt x="3353109" y="578213"/>
                </a:lnTo>
                <a:lnTo>
                  <a:pt x="3353109" y="569255"/>
                </a:lnTo>
                <a:lnTo>
                  <a:pt x="3391658" y="569255"/>
                </a:lnTo>
                <a:lnTo>
                  <a:pt x="3391658" y="580233"/>
                </a:lnTo>
                <a:cubicBezTo>
                  <a:pt x="3391658" y="588560"/>
                  <a:pt x="3396768" y="591778"/>
                  <a:pt x="3407620" y="591778"/>
                </a:cubicBezTo>
                <a:lnTo>
                  <a:pt x="3449827" y="591778"/>
                </a:lnTo>
                <a:cubicBezTo>
                  <a:pt x="3449827" y="591778"/>
                  <a:pt x="3469764" y="591210"/>
                  <a:pt x="3471089" y="577205"/>
                </a:cubicBezTo>
                <a:lnTo>
                  <a:pt x="3472225" y="565911"/>
                </a:lnTo>
                <a:lnTo>
                  <a:pt x="3458787" y="560864"/>
                </a:lnTo>
                <a:lnTo>
                  <a:pt x="3458787" y="518467"/>
                </a:lnTo>
                <a:lnTo>
                  <a:pt x="3458723" y="518467"/>
                </a:lnTo>
                <a:close/>
                <a:moveTo>
                  <a:pt x="3953355" y="510865"/>
                </a:moveTo>
                <a:lnTo>
                  <a:pt x="3953355" y="525250"/>
                </a:lnTo>
                <a:lnTo>
                  <a:pt x="3997266" y="525250"/>
                </a:lnTo>
                <a:cubicBezTo>
                  <a:pt x="3997266" y="525250"/>
                  <a:pt x="3986414" y="550802"/>
                  <a:pt x="3977645" y="562347"/>
                </a:cubicBezTo>
                <a:cubicBezTo>
                  <a:pt x="3977645" y="562347"/>
                  <a:pt x="3958402" y="563609"/>
                  <a:pt x="3956825" y="563231"/>
                </a:cubicBezTo>
                <a:lnTo>
                  <a:pt x="3959664" y="578562"/>
                </a:lnTo>
                <a:cubicBezTo>
                  <a:pt x="3959664" y="578562"/>
                  <a:pt x="4039979" y="574650"/>
                  <a:pt x="4063701" y="568846"/>
                </a:cubicBezTo>
                <a:cubicBezTo>
                  <a:pt x="4063701" y="568846"/>
                  <a:pt x="4072850" y="578814"/>
                  <a:pt x="4075437" y="581842"/>
                </a:cubicBezTo>
                <a:lnTo>
                  <a:pt x="4087613" y="572126"/>
                </a:lnTo>
                <a:cubicBezTo>
                  <a:pt x="4087613" y="572126"/>
                  <a:pt x="4061367" y="541653"/>
                  <a:pt x="4046541" y="531054"/>
                </a:cubicBezTo>
                <a:lnTo>
                  <a:pt x="4034805" y="539319"/>
                </a:lnTo>
                <a:cubicBezTo>
                  <a:pt x="4034805" y="539319"/>
                  <a:pt x="4045468" y="548531"/>
                  <a:pt x="4052535" y="556795"/>
                </a:cubicBezTo>
                <a:cubicBezTo>
                  <a:pt x="4052535" y="556795"/>
                  <a:pt x="4027298" y="560644"/>
                  <a:pt x="3995689" y="561842"/>
                </a:cubicBezTo>
                <a:cubicBezTo>
                  <a:pt x="3995689" y="561842"/>
                  <a:pt x="4006162" y="543862"/>
                  <a:pt x="4014869" y="525250"/>
                </a:cubicBezTo>
                <a:lnTo>
                  <a:pt x="4086919" y="525250"/>
                </a:lnTo>
                <a:lnTo>
                  <a:pt x="4086919" y="510865"/>
                </a:lnTo>
                <a:close/>
                <a:moveTo>
                  <a:pt x="3033239" y="505944"/>
                </a:moveTo>
                <a:lnTo>
                  <a:pt x="3033239" y="520896"/>
                </a:lnTo>
                <a:lnTo>
                  <a:pt x="3147559" y="520896"/>
                </a:lnTo>
                <a:lnTo>
                  <a:pt x="3147559" y="505944"/>
                </a:lnTo>
                <a:close/>
                <a:moveTo>
                  <a:pt x="3595567" y="505503"/>
                </a:moveTo>
                <a:lnTo>
                  <a:pt x="3599921" y="515786"/>
                </a:lnTo>
                <a:lnTo>
                  <a:pt x="3585094" y="515786"/>
                </a:lnTo>
                <a:cubicBezTo>
                  <a:pt x="3584274" y="513894"/>
                  <a:pt x="3583580" y="505881"/>
                  <a:pt x="3583580" y="505881"/>
                </a:cubicBezTo>
                <a:close/>
                <a:moveTo>
                  <a:pt x="3801495" y="501212"/>
                </a:moveTo>
                <a:lnTo>
                  <a:pt x="3801495" y="516291"/>
                </a:lnTo>
                <a:lnTo>
                  <a:pt x="3829381" y="516291"/>
                </a:lnTo>
                <a:lnTo>
                  <a:pt x="3829381" y="558498"/>
                </a:lnTo>
                <a:cubicBezTo>
                  <a:pt x="3815123" y="561022"/>
                  <a:pt x="3805092" y="561969"/>
                  <a:pt x="3795691" y="562852"/>
                </a:cubicBezTo>
                <a:lnTo>
                  <a:pt x="3797457" y="579129"/>
                </a:lnTo>
                <a:cubicBezTo>
                  <a:pt x="3797457" y="579129"/>
                  <a:pt x="3853798" y="570297"/>
                  <a:pt x="3875816" y="563546"/>
                </a:cubicBezTo>
                <a:lnTo>
                  <a:pt x="3875816" y="548151"/>
                </a:lnTo>
                <a:cubicBezTo>
                  <a:pt x="3875816" y="548151"/>
                  <a:pt x="3862882" y="552063"/>
                  <a:pt x="3844587" y="555596"/>
                </a:cubicBezTo>
                <a:lnTo>
                  <a:pt x="3844587" y="516291"/>
                </a:lnTo>
                <a:lnTo>
                  <a:pt x="3871211" y="516291"/>
                </a:lnTo>
                <a:lnTo>
                  <a:pt x="3871211" y="501212"/>
                </a:lnTo>
                <a:close/>
                <a:moveTo>
                  <a:pt x="3413235" y="497112"/>
                </a:moveTo>
                <a:lnTo>
                  <a:pt x="3413235" y="504178"/>
                </a:lnTo>
                <a:lnTo>
                  <a:pt x="3448566" y="504178"/>
                </a:lnTo>
                <a:lnTo>
                  <a:pt x="3448566" y="497112"/>
                </a:lnTo>
                <a:close/>
                <a:moveTo>
                  <a:pt x="3350018" y="497112"/>
                </a:moveTo>
                <a:lnTo>
                  <a:pt x="3350018" y="504178"/>
                </a:lnTo>
                <a:lnTo>
                  <a:pt x="3385349" y="504178"/>
                </a:lnTo>
                <a:lnTo>
                  <a:pt x="3385349" y="497112"/>
                </a:lnTo>
                <a:close/>
                <a:moveTo>
                  <a:pt x="3413235" y="482727"/>
                </a:moveTo>
                <a:lnTo>
                  <a:pt x="3413235" y="489793"/>
                </a:lnTo>
                <a:lnTo>
                  <a:pt x="3448566" y="489793"/>
                </a:lnTo>
                <a:lnTo>
                  <a:pt x="3448566" y="482727"/>
                </a:lnTo>
                <a:close/>
                <a:moveTo>
                  <a:pt x="3350018" y="482727"/>
                </a:moveTo>
                <a:lnTo>
                  <a:pt x="3350018" y="489793"/>
                </a:lnTo>
                <a:lnTo>
                  <a:pt x="3385349" y="489793"/>
                </a:lnTo>
                <a:lnTo>
                  <a:pt x="3385349" y="482727"/>
                </a:lnTo>
                <a:close/>
                <a:moveTo>
                  <a:pt x="3712349" y="477364"/>
                </a:moveTo>
                <a:lnTo>
                  <a:pt x="3732095" y="477364"/>
                </a:lnTo>
                <a:lnTo>
                  <a:pt x="3732095" y="497680"/>
                </a:lnTo>
                <a:lnTo>
                  <a:pt x="3694241" y="497680"/>
                </a:lnTo>
                <a:lnTo>
                  <a:pt x="3694241" y="509604"/>
                </a:lnTo>
                <a:cubicBezTo>
                  <a:pt x="3688247" y="501402"/>
                  <a:pt x="3682443" y="494210"/>
                  <a:pt x="3678721" y="484242"/>
                </a:cubicBezTo>
                <a:lnTo>
                  <a:pt x="3691970" y="484242"/>
                </a:lnTo>
                <a:lnTo>
                  <a:pt x="3691970" y="483737"/>
                </a:lnTo>
                <a:lnTo>
                  <a:pt x="3703579" y="493326"/>
                </a:lnTo>
                <a:cubicBezTo>
                  <a:pt x="3709193" y="484557"/>
                  <a:pt x="3712349" y="477364"/>
                  <a:pt x="3712349" y="477364"/>
                </a:cubicBezTo>
                <a:close/>
                <a:moveTo>
                  <a:pt x="3525852" y="474273"/>
                </a:moveTo>
                <a:cubicBezTo>
                  <a:pt x="3528691" y="476040"/>
                  <a:pt x="3537271" y="487332"/>
                  <a:pt x="3537271" y="487332"/>
                </a:cubicBezTo>
                <a:cubicBezTo>
                  <a:pt x="3535568" y="491308"/>
                  <a:pt x="3529890" y="497553"/>
                  <a:pt x="3529890" y="497553"/>
                </a:cubicBezTo>
                <a:lnTo>
                  <a:pt x="3526357" y="497553"/>
                </a:lnTo>
                <a:lnTo>
                  <a:pt x="3526357" y="503106"/>
                </a:lnTo>
                <a:cubicBezTo>
                  <a:pt x="3520173" y="498815"/>
                  <a:pt x="3513991" y="484115"/>
                  <a:pt x="3513991" y="484115"/>
                </a:cubicBezTo>
                <a:lnTo>
                  <a:pt x="3525852" y="484115"/>
                </a:lnTo>
                <a:close/>
                <a:moveTo>
                  <a:pt x="3239105" y="467901"/>
                </a:moveTo>
                <a:lnTo>
                  <a:pt x="3239105" y="476040"/>
                </a:lnTo>
                <a:lnTo>
                  <a:pt x="3186866" y="476040"/>
                </a:lnTo>
                <a:lnTo>
                  <a:pt x="3186866" y="487711"/>
                </a:lnTo>
                <a:lnTo>
                  <a:pt x="3239105" y="487711"/>
                </a:lnTo>
                <a:lnTo>
                  <a:pt x="3239105" y="495914"/>
                </a:lnTo>
                <a:lnTo>
                  <a:pt x="3175257" y="495914"/>
                </a:lnTo>
                <a:lnTo>
                  <a:pt x="3175257" y="507396"/>
                </a:lnTo>
                <a:lnTo>
                  <a:pt x="3217906" y="507396"/>
                </a:lnTo>
                <a:cubicBezTo>
                  <a:pt x="3217906" y="507333"/>
                  <a:pt x="3212165" y="520203"/>
                  <a:pt x="3173680" y="526638"/>
                </a:cubicBezTo>
                <a:lnTo>
                  <a:pt x="3180431" y="539698"/>
                </a:lnTo>
                <a:cubicBezTo>
                  <a:pt x="3180431" y="539698"/>
                  <a:pt x="3213995" y="536796"/>
                  <a:pt x="3236392" y="507396"/>
                </a:cubicBezTo>
                <a:lnTo>
                  <a:pt x="3257149" y="507396"/>
                </a:lnTo>
                <a:lnTo>
                  <a:pt x="3257211" y="520456"/>
                </a:lnTo>
                <a:cubicBezTo>
                  <a:pt x="3257211" y="527396"/>
                  <a:pt x="3260808" y="529351"/>
                  <a:pt x="3268189" y="529351"/>
                </a:cubicBezTo>
                <a:lnTo>
                  <a:pt x="3301691" y="529351"/>
                </a:lnTo>
                <a:cubicBezTo>
                  <a:pt x="3310082" y="529351"/>
                  <a:pt x="3315697" y="523989"/>
                  <a:pt x="3315697" y="518563"/>
                </a:cubicBezTo>
                <a:lnTo>
                  <a:pt x="3316264" y="514588"/>
                </a:lnTo>
                <a:lnTo>
                  <a:pt x="3301186" y="510046"/>
                </a:lnTo>
                <a:lnTo>
                  <a:pt x="3300429" y="515093"/>
                </a:lnTo>
                <a:cubicBezTo>
                  <a:pt x="3299987" y="518058"/>
                  <a:pt x="3296707" y="518437"/>
                  <a:pt x="3295318" y="518437"/>
                </a:cubicBezTo>
                <a:lnTo>
                  <a:pt x="3276202" y="518437"/>
                </a:lnTo>
                <a:cubicBezTo>
                  <a:pt x="3272101" y="518437"/>
                  <a:pt x="3271407" y="516986"/>
                  <a:pt x="3271407" y="514840"/>
                </a:cubicBezTo>
                <a:lnTo>
                  <a:pt x="3271407" y="507333"/>
                </a:lnTo>
                <a:lnTo>
                  <a:pt x="3317589" y="507333"/>
                </a:lnTo>
                <a:lnTo>
                  <a:pt x="3317589" y="495850"/>
                </a:lnTo>
                <a:lnTo>
                  <a:pt x="3253616" y="495850"/>
                </a:lnTo>
                <a:lnTo>
                  <a:pt x="3253616" y="487649"/>
                </a:lnTo>
                <a:lnTo>
                  <a:pt x="3306864" y="487649"/>
                </a:lnTo>
                <a:lnTo>
                  <a:pt x="3306864" y="476356"/>
                </a:lnTo>
                <a:lnTo>
                  <a:pt x="3253616" y="476356"/>
                </a:lnTo>
                <a:lnTo>
                  <a:pt x="3253616" y="467901"/>
                </a:lnTo>
                <a:close/>
                <a:moveTo>
                  <a:pt x="3580993" y="465125"/>
                </a:moveTo>
                <a:cubicBezTo>
                  <a:pt x="3588564" y="471623"/>
                  <a:pt x="3596829" y="483799"/>
                  <a:pt x="3596829" y="483799"/>
                </a:cubicBezTo>
                <a:cubicBezTo>
                  <a:pt x="3592791" y="490298"/>
                  <a:pt x="3587240" y="494966"/>
                  <a:pt x="3587240" y="494966"/>
                </a:cubicBezTo>
                <a:lnTo>
                  <a:pt x="3582444" y="494966"/>
                </a:lnTo>
                <a:lnTo>
                  <a:pt x="3582444" y="494903"/>
                </a:lnTo>
                <a:cubicBezTo>
                  <a:pt x="3581435" y="485881"/>
                  <a:pt x="3580993" y="465125"/>
                  <a:pt x="3580993" y="465125"/>
                </a:cubicBezTo>
                <a:close/>
                <a:moveTo>
                  <a:pt x="4020547" y="454021"/>
                </a:moveTo>
                <a:cubicBezTo>
                  <a:pt x="4032787" y="468154"/>
                  <a:pt x="4057140" y="481781"/>
                  <a:pt x="4057140" y="481781"/>
                </a:cubicBezTo>
                <a:lnTo>
                  <a:pt x="3984333" y="481781"/>
                </a:lnTo>
                <a:cubicBezTo>
                  <a:pt x="4001873" y="472443"/>
                  <a:pt x="4020547" y="454021"/>
                  <a:pt x="4020547" y="454021"/>
                </a:cubicBezTo>
                <a:close/>
                <a:moveTo>
                  <a:pt x="3028129" y="452128"/>
                </a:moveTo>
                <a:lnTo>
                  <a:pt x="3028129" y="466954"/>
                </a:lnTo>
                <a:lnTo>
                  <a:pt x="3152734" y="466954"/>
                </a:lnTo>
                <a:lnTo>
                  <a:pt x="3152734" y="452128"/>
                </a:lnTo>
                <a:close/>
                <a:moveTo>
                  <a:pt x="3337148" y="445251"/>
                </a:moveTo>
                <a:lnTo>
                  <a:pt x="3337148" y="457113"/>
                </a:lnTo>
                <a:lnTo>
                  <a:pt x="3391658" y="457113"/>
                </a:lnTo>
                <a:lnTo>
                  <a:pt x="3391658" y="464304"/>
                </a:lnTo>
                <a:lnTo>
                  <a:pt x="3330270" y="464304"/>
                </a:lnTo>
                <a:lnTo>
                  <a:pt x="3330270" y="501024"/>
                </a:lnTo>
                <a:lnTo>
                  <a:pt x="3343709" y="501024"/>
                </a:lnTo>
                <a:lnTo>
                  <a:pt x="3343709" y="475913"/>
                </a:lnTo>
                <a:lnTo>
                  <a:pt x="3391658" y="475913"/>
                </a:lnTo>
                <a:lnTo>
                  <a:pt x="3391658" y="506260"/>
                </a:lnTo>
                <a:lnTo>
                  <a:pt x="3405917" y="506260"/>
                </a:lnTo>
                <a:lnTo>
                  <a:pt x="3405917" y="475913"/>
                </a:lnTo>
                <a:lnTo>
                  <a:pt x="3455632" y="475913"/>
                </a:lnTo>
                <a:lnTo>
                  <a:pt x="3455632" y="501024"/>
                </a:lnTo>
                <a:lnTo>
                  <a:pt x="3469070" y="501024"/>
                </a:lnTo>
                <a:lnTo>
                  <a:pt x="3469070" y="464304"/>
                </a:lnTo>
                <a:lnTo>
                  <a:pt x="3405917" y="464304"/>
                </a:lnTo>
                <a:lnTo>
                  <a:pt x="3405917" y="457113"/>
                </a:lnTo>
                <a:lnTo>
                  <a:pt x="3461499" y="457113"/>
                </a:lnTo>
                <a:lnTo>
                  <a:pt x="3461499" y="445251"/>
                </a:lnTo>
                <a:close/>
                <a:moveTo>
                  <a:pt x="4194930" y="441213"/>
                </a:moveTo>
                <a:lnTo>
                  <a:pt x="4194930" y="477931"/>
                </a:lnTo>
                <a:lnTo>
                  <a:pt x="4166793" y="477931"/>
                </a:lnTo>
                <a:lnTo>
                  <a:pt x="4166793" y="492442"/>
                </a:lnTo>
                <a:lnTo>
                  <a:pt x="4194930" y="492442"/>
                </a:lnTo>
                <a:lnTo>
                  <a:pt x="4194930" y="564429"/>
                </a:lnTo>
                <a:lnTo>
                  <a:pt x="4157833" y="564429"/>
                </a:lnTo>
                <a:lnTo>
                  <a:pt x="4157833" y="578813"/>
                </a:lnTo>
                <a:lnTo>
                  <a:pt x="4244267" y="578813"/>
                </a:lnTo>
                <a:lnTo>
                  <a:pt x="4244267" y="564429"/>
                </a:lnTo>
                <a:lnTo>
                  <a:pt x="4209946" y="564429"/>
                </a:lnTo>
                <a:lnTo>
                  <a:pt x="4209946" y="492442"/>
                </a:lnTo>
                <a:lnTo>
                  <a:pt x="4239852" y="492442"/>
                </a:lnTo>
                <a:lnTo>
                  <a:pt x="4239852" y="477931"/>
                </a:lnTo>
                <a:lnTo>
                  <a:pt x="4209946" y="477931"/>
                </a:lnTo>
                <a:lnTo>
                  <a:pt x="4209946" y="441213"/>
                </a:lnTo>
                <a:close/>
                <a:moveTo>
                  <a:pt x="3210461" y="440646"/>
                </a:moveTo>
                <a:lnTo>
                  <a:pt x="3210461" y="450425"/>
                </a:lnTo>
                <a:lnTo>
                  <a:pt x="3176013" y="450425"/>
                </a:lnTo>
                <a:lnTo>
                  <a:pt x="3176013" y="462538"/>
                </a:lnTo>
                <a:lnTo>
                  <a:pt x="3210651" y="462538"/>
                </a:lnTo>
                <a:lnTo>
                  <a:pt x="3210651" y="471875"/>
                </a:lnTo>
                <a:lnTo>
                  <a:pt x="3225350" y="471875"/>
                </a:lnTo>
                <a:lnTo>
                  <a:pt x="3225350" y="462538"/>
                </a:lnTo>
                <a:lnTo>
                  <a:pt x="3268694" y="462538"/>
                </a:lnTo>
                <a:lnTo>
                  <a:pt x="3268694" y="471875"/>
                </a:lnTo>
                <a:lnTo>
                  <a:pt x="3283205" y="471875"/>
                </a:lnTo>
                <a:lnTo>
                  <a:pt x="3283205" y="462538"/>
                </a:lnTo>
                <a:lnTo>
                  <a:pt x="3318598" y="462538"/>
                </a:lnTo>
                <a:lnTo>
                  <a:pt x="3318598" y="450425"/>
                </a:lnTo>
                <a:lnTo>
                  <a:pt x="3283205" y="450299"/>
                </a:lnTo>
                <a:lnTo>
                  <a:pt x="3283205" y="440646"/>
                </a:lnTo>
                <a:lnTo>
                  <a:pt x="3268694" y="440646"/>
                </a:lnTo>
                <a:lnTo>
                  <a:pt x="3268694" y="450236"/>
                </a:lnTo>
                <a:lnTo>
                  <a:pt x="3225350" y="450236"/>
                </a:lnTo>
                <a:lnTo>
                  <a:pt x="3225350" y="440646"/>
                </a:lnTo>
                <a:close/>
                <a:moveTo>
                  <a:pt x="4012282" y="439510"/>
                </a:moveTo>
                <a:cubicBezTo>
                  <a:pt x="4012282" y="439510"/>
                  <a:pt x="3993166" y="467270"/>
                  <a:pt x="3946920" y="481402"/>
                </a:cubicBezTo>
                <a:cubicBezTo>
                  <a:pt x="3946920" y="481402"/>
                  <a:pt x="3952914" y="495471"/>
                  <a:pt x="3954302" y="496418"/>
                </a:cubicBezTo>
                <a:cubicBezTo>
                  <a:pt x="3954302" y="496418"/>
                  <a:pt x="3969885" y="489982"/>
                  <a:pt x="3977961" y="485629"/>
                </a:cubicBezTo>
                <a:lnTo>
                  <a:pt x="3977961" y="495282"/>
                </a:lnTo>
                <a:lnTo>
                  <a:pt x="4062124" y="495282"/>
                </a:lnTo>
                <a:lnTo>
                  <a:pt x="4062124" y="484052"/>
                </a:lnTo>
                <a:cubicBezTo>
                  <a:pt x="4062124" y="484052"/>
                  <a:pt x="4069822" y="488026"/>
                  <a:pt x="4086604" y="493453"/>
                </a:cubicBezTo>
                <a:lnTo>
                  <a:pt x="4093291" y="479573"/>
                </a:lnTo>
                <a:cubicBezTo>
                  <a:pt x="4093229" y="479635"/>
                  <a:pt x="4053418" y="469983"/>
                  <a:pt x="4027424" y="439510"/>
                </a:cubicBezTo>
                <a:close/>
                <a:moveTo>
                  <a:pt x="3499543" y="439510"/>
                </a:moveTo>
                <a:lnTo>
                  <a:pt x="3499543" y="469983"/>
                </a:lnTo>
                <a:lnTo>
                  <a:pt x="3483960" y="469983"/>
                </a:lnTo>
                <a:lnTo>
                  <a:pt x="3483960" y="484052"/>
                </a:lnTo>
                <a:lnTo>
                  <a:pt x="3499543" y="484052"/>
                </a:lnTo>
                <a:cubicBezTo>
                  <a:pt x="3499543" y="484052"/>
                  <a:pt x="3493361" y="509036"/>
                  <a:pt x="3479543" y="528405"/>
                </a:cubicBezTo>
                <a:lnTo>
                  <a:pt x="3485663" y="545754"/>
                </a:lnTo>
                <a:cubicBezTo>
                  <a:pt x="3485663" y="545754"/>
                  <a:pt x="3493045" y="535028"/>
                  <a:pt x="3499543" y="516354"/>
                </a:cubicBezTo>
                <a:cubicBezTo>
                  <a:pt x="3499858" y="515660"/>
                  <a:pt x="3500427" y="513579"/>
                  <a:pt x="3500427" y="513579"/>
                </a:cubicBezTo>
                <a:cubicBezTo>
                  <a:pt x="3500427" y="513579"/>
                  <a:pt x="3499732" y="521465"/>
                  <a:pt x="3499543" y="525060"/>
                </a:cubicBezTo>
                <a:lnTo>
                  <a:pt x="3499543" y="587267"/>
                </a:lnTo>
                <a:lnTo>
                  <a:pt x="3513297" y="587205"/>
                </a:lnTo>
                <a:lnTo>
                  <a:pt x="3513297" y="515345"/>
                </a:lnTo>
                <a:cubicBezTo>
                  <a:pt x="3513297" y="512821"/>
                  <a:pt x="3512413" y="502601"/>
                  <a:pt x="3512413" y="502601"/>
                </a:cubicBezTo>
                <a:cubicBezTo>
                  <a:pt x="3513676" y="506386"/>
                  <a:pt x="3513360" y="506260"/>
                  <a:pt x="3521183" y="518941"/>
                </a:cubicBezTo>
                <a:lnTo>
                  <a:pt x="3526987" y="509414"/>
                </a:lnTo>
                <a:lnTo>
                  <a:pt x="3556829" y="506512"/>
                </a:lnTo>
                <a:lnTo>
                  <a:pt x="3559037" y="512379"/>
                </a:lnTo>
                <a:lnTo>
                  <a:pt x="3570331" y="507900"/>
                </a:lnTo>
                <a:cubicBezTo>
                  <a:pt x="3570899" y="511623"/>
                  <a:pt x="3571278" y="515912"/>
                  <a:pt x="3571278" y="515912"/>
                </a:cubicBezTo>
                <a:lnTo>
                  <a:pt x="3523391" y="515912"/>
                </a:lnTo>
                <a:lnTo>
                  <a:pt x="3523391" y="528783"/>
                </a:lnTo>
                <a:lnTo>
                  <a:pt x="3536073" y="528783"/>
                </a:lnTo>
                <a:cubicBezTo>
                  <a:pt x="3536199" y="556606"/>
                  <a:pt x="3518534" y="572567"/>
                  <a:pt x="3518534" y="572567"/>
                </a:cubicBezTo>
                <a:lnTo>
                  <a:pt x="3528565" y="584933"/>
                </a:lnTo>
                <a:cubicBezTo>
                  <a:pt x="3541814" y="572694"/>
                  <a:pt x="3547303" y="549918"/>
                  <a:pt x="3547303" y="549918"/>
                </a:cubicBezTo>
                <a:cubicBezTo>
                  <a:pt x="3554306" y="552505"/>
                  <a:pt x="3563769" y="561590"/>
                  <a:pt x="3563769" y="561590"/>
                </a:cubicBezTo>
                <a:lnTo>
                  <a:pt x="3571025" y="549413"/>
                </a:lnTo>
                <a:cubicBezTo>
                  <a:pt x="3566293" y="544493"/>
                  <a:pt x="3550079" y="535092"/>
                  <a:pt x="3550079" y="535092"/>
                </a:cubicBezTo>
                <a:lnTo>
                  <a:pt x="3550394" y="528783"/>
                </a:lnTo>
                <a:lnTo>
                  <a:pt x="3573738" y="528783"/>
                </a:lnTo>
                <a:cubicBezTo>
                  <a:pt x="3577398" y="544682"/>
                  <a:pt x="3582886" y="554776"/>
                  <a:pt x="3582886" y="554776"/>
                </a:cubicBezTo>
                <a:cubicBezTo>
                  <a:pt x="3573360" y="563672"/>
                  <a:pt x="3550331" y="570990"/>
                  <a:pt x="3550331" y="570990"/>
                </a:cubicBezTo>
                <a:lnTo>
                  <a:pt x="3558659" y="584239"/>
                </a:lnTo>
                <a:cubicBezTo>
                  <a:pt x="3572602" y="580517"/>
                  <a:pt x="3590268" y="567457"/>
                  <a:pt x="3590268" y="567457"/>
                </a:cubicBezTo>
                <a:cubicBezTo>
                  <a:pt x="3594495" y="573261"/>
                  <a:pt x="3602823" y="580454"/>
                  <a:pt x="3602823" y="580454"/>
                </a:cubicBezTo>
                <a:cubicBezTo>
                  <a:pt x="3615693" y="589602"/>
                  <a:pt x="3622381" y="579507"/>
                  <a:pt x="3622381" y="579507"/>
                </a:cubicBezTo>
                <a:cubicBezTo>
                  <a:pt x="3626419" y="574271"/>
                  <a:pt x="3631340" y="563293"/>
                  <a:pt x="3631340" y="563293"/>
                </a:cubicBezTo>
                <a:lnTo>
                  <a:pt x="3620172" y="551243"/>
                </a:lnTo>
                <a:cubicBezTo>
                  <a:pt x="3617902" y="558183"/>
                  <a:pt x="3614116" y="564681"/>
                  <a:pt x="3614116" y="564681"/>
                </a:cubicBezTo>
                <a:cubicBezTo>
                  <a:pt x="3609763" y="569665"/>
                  <a:pt x="3604779" y="562978"/>
                  <a:pt x="3604779" y="562978"/>
                </a:cubicBezTo>
                <a:cubicBezTo>
                  <a:pt x="3601877" y="559760"/>
                  <a:pt x="3601624" y="558183"/>
                  <a:pt x="3601624" y="558183"/>
                </a:cubicBezTo>
                <a:cubicBezTo>
                  <a:pt x="3608879" y="551117"/>
                  <a:pt x="3617270" y="538751"/>
                  <a:pt x="3617270" y="538751"/>
                </a:cubicBezTo>
                <a:lnTo>
                  <a:pt x="3605535" y="530234"/>
                </a:lnTo>
                <a:cubicBezTo>
                  <a:pt x="3603580" y="535471"/>
                  <a:pt x="3593927" y="546385"/>
                  <a:pt x="3593927" y="546385"/>
                </a:cubicBezTo>
                <a:cubicBezTo>
                  <a:pt x="3589511" y="540013"/>
                  <a:pt x="3587555" y="528783"/>
                  <a:pt x="3587555" y="528783"/>
                </a:cubicBezTo>
                <a:lnTo>
                  <a:pt x="3628627" y="528783"/>
                </a:lnTo>
                <a:lnTo>
                  <a:pt x="3628627" y="515912"/>
                </a:lnTo>
                <a:lnTo>
                  <a:pt x="3613611" y="515912"/>
                </a:lnTo>
                <a:cubicBezTo>
                  <a:pt x="3610204" y="509603"/>
                  <a:pt x="3608375" y="504745"/>
                  <a:pt x="3608375" y="504745"/>
                </a:cubicBezTo>
                <a:lnTo>
                  <a:pt x="3617775" y="503483"/>
                </a:lnTo>
                <a:cubicBezTo>
                  <a:pt x="3618721" y="505503"/>
                  <a:pt x="3620046" y="509288"/>
                  <a:pt x="3620046" y="509288"/>
                </a:cubicBezTo>
                <a:lnTo>
                  <a:pt x="3630078" y="505250"/>
                </a:lnTo>
                <a:cubicBezTo>
                  <a:pt x="3627302" y="493641"/>
                  <a:pt x="3626797" y="493579"/>
                  <a:pt x="3622571" y="482727"/>
                </a:cubicBezTo>
                <a:lnTo>
                  <a:pt x="3612539" y="485881"/>
                </a:lnTo>
                <a:lnTo>
                  <a:pt x="3615062" y="493579"/>
                </a:lnTo>
                <a:lnTo>
                  <a:pt x="3602318" y="494966"/>
                </a:lnTo>
                <a:cubicBezTo>
                  <a:pt x="3606104" y="491118"/>
                  <a:pt x="3622571" y="470046"/>
                  <a:pt x="3625409" y="465882"/>
                </a:cubicBezTo>
                <a:lnTo>
                  <a:pt x="3615062" y="459825"/>
                </a:lnTo>
                <a:cubicBezTo>
                  <a:pt x="3614368" y="461150"/>
                  <a:pt x="3606293" y="472380"/>
                  <a:pt x="3605031" y="474021"/>
                </a:cubicBezTo>
                <a:lnTo>
                  <a:pt x="3600299" y="468532"/>
                </a:lnTo>
                <a:cubicBezTo>
                  <a:pt x="3606797" y="459636"/>
                  <a:pt x="3613737" y="446576"/>
                  <a:pt x="3613737" y="446576"/>
                </a:cubicBezTo>
                <a:lnTo>
                  <a:pt x="3601939" y="441466"/>
                </a:lnTo>
                <a:cubicBezTo>
                  <a:pt x="3600741" y="444368"/>
                  <a:pt x="3596262" y="454274"/>
                  <a:pt x="3592729" y="458942"/>
                </a:cubicBezTo>
                <a:cubicBezTo>
                  <a:pt x="3591781" y="457933"/>
                  <a:pt x="3588817" y="455346"/>
                  <a:pt x="3588817" y="455346"/>
                </a:cubicBezTo>
                <a:lnTo>
                  <a:pt x="3580931" y="464178"/>
                </a:lnTo>
                <a:lnTo>
                  <a:pt x="3580173" y="439699"/>
                </a:lnTo>
                <a:lnTo>
                  <a:pt x="3566420" y="439699"/>
                </a:lnTo>
                <a:cubicBezTo>
                  <a:pt x="3566420" y="471434"/>
                  <a:pt x="3569637" y="504493"/>
                  <a:pt x="3569637" y="504493"/>
                </a:cubicBezTo>
                <a:cubicBezTo>
                  <a:pt x="3565346" y="494336"/>
                  <a:pt x="3562823" y="484998"/>
                  <a:pt x="3562823" y="484998"/>
                </a:cubicBezTo>
                <a:lnTo>
                  <a:pt x="3553296" y="487459"/>
                </a:lnTo>
                <a:lnTo>
                  <a:pt x="3555504" y="496166"/>
                </a:lnTo>
                <a:lnTo>
                  <a:pt x="3543518" y="497238"/>
                </a:lnTo>
                <a:cubicBezTo>
                  <a:pt x="3550710" y="488910"/>
                  <a:pt x="3565725" y="466450"/>
                  <a:pt x="3565725" y="466450"/>
                </a:cubicBezTo>
                <a:lnTo>
                  <a:pt x="3555189" y="460645"/>
                </a:lnTo>
                <a:cubicBezTo>
                  <a:pt x="3552161" y="465251"/>
                  <a:pt x="3545221" y="476733"/>
                  <a:pt x="3545221" y="476733"/>
                </a:cubicBezTo>
                <a:lnTo>
                  <a:pt x="3540742" y="471497"/>
                </a:lnTo>
                <a:cubicBezTo>
                  <a:pt x="3547871" y="460645"/>
                  <a:pt x="3554117" y="446955"/>
                  <a:pt x="3554117" y="446955"/>
                </a:cubicBezTo>
                <a:lnTo>
                  <a:pt x="3542382" y="442476"/>
                </a:lnTo>
                <a:cubicBezTo>
                  <a:pt x="3537209" y="454589"/>
                  <a:pt x="3532161" y="462727"/>
                  <a:pt x="3532161" y="462727"/>
                </a:cubicBezTo>
                <a:cubicBezTo>
                  <a:pt x="3531341" y="461466"/>
                  <a:pt x="3528123" y="459510"/>
                  <a:pt x="3528123" y="459510"/>
                </a:cubicBezTo>
                <a:lnTo>
                  <a:pt x="3520868" y="470046"/>
                </a:lnTo>
                <a:lnTo>
                  <a:pt x="3513297" y="470046"/>
                </a:lnTo>
                <a:lnTo>
                  <a:pt x="3513297" y="439510"/>
                </a:lnTo>
                <a:close/>
                <a:moveTo>
                  <a:pt x="4125278" y="439384"/>
                </a:moveTo>
                <a:lnTo>
                  <a:pt x="4125278" y="463990"/>
                </a:lnTo>
                <a:lnTo>
                  <a:pt x="4101871" y="463990"/>
                </a:lnTo>
                <a:lnTo>
                  <a:pt x="4101871" y="478816"/>
                </a:lnTo>
                <a:lnTo>
                  <a:pt x="4146098" y="478816"/>
                </a:lnTo>
                <a:cubicBezTo>
                  <a:pt x="4146098" y="478816"/>
                  <a:pt x="4133921" y="507207"/>
                  <a:pt x="4098275" y="532569"/>
                </a:cubicBezTo>
                <a:lnTo>
                  <a:pt x="4104648" y="547710"/>
                </a:lnTo>
                <a:cubicBezTo>
                  <a:pt x="4104648" y="547710"/>
                  <a:pt x="4121745" y="533768"/>
                  <a:pt x="4126729" y="528089"/>
                </a:cubicBezTo>
                <a:lnTo>
                  <a:pt x="4126729" y="585312"/>
                </a:lnTo>
                <a:lnTo>
                  <a:pt x="4140798" y="585312"/>
                </a:lnTo>
                <a:lnTo>
                  <a:pt x="4140798" y="520708"/>
                </a:lnTo>
                <a:cubicBezTo>
                  <a:pt x="4140798" y="520708"/>
                  <a:pt x="4154047" y="535155"/>
                  <a:pt x="4162502" y="540582"/>
                </a:cubicBezTo>
                <a:lnTo>
                  <a:pt x="4171145" y="528658"/>
                </a:lnTo>
                <a:cubicBezTo>
                  <a:pt x="4171145" y="528658"/>
                  <a:pt x="4148496" y="511560"/>
                  <a:pt x="4145909" y="505818"/>
                </a:cubicBezTo>
                <a:cubicBezTo>
                  <a:pt x="4145909" y="505818"/>
                  <a:pt x="4160420" y="484494"/>
                  <a:pt x="4161933" y="477680"/>
                </a:cubicBezTo>
                <a:lnTo>
                  <a:pt x="4161933" y="464178"/>
                </a:lnTo>
                <a:lnTo>
                  <a:pt x="4140294" y="464178"/>
                </a:lnTo>
                <a:lnTo>
                  <a:pt x="4140294" y="439384"/>
                </a:lnTo>
                <a:close/>
                <a:moveTo>
                  <a:pt x="3912725" y="439384"/>
                </a:moveTo>
                <a:lnTo>
                  <a:pt x="3900738" y="445631"/>
                </a:lnTo>
                <a:cubicBezTo>
                  <a:pt x="3900738" y="445631"/>
                  <a:pt x="3914365" y="460835"/>
                  <a:pt x="3914681" y="464873"/>
                </a:cubicBezTo>
                <a:lnTo>
                  <a:pt x="3894302" y="464936"/>
                </a:lnTo>
                <a:cubicBezTo>
                  <a:pt x="3894114" y="457933"/>
                  <a:pt x="3893356" y="446387"/>
                  <a:pt x="3893735" y="439447"/>
                </a:cubicBezTo>
                <a:lnTo>
                  <a:pt x="3877773" y="439447"/>
                </a:lnTo>
                <a:cubicBezTo>
                  <a:pt x="3877773" y="439447"/>
                  <a:pt x="3877899" y="452381"/>
                  <a:pt x="3878404" y="464810"/>
                </a:cubicBezTo>
                <a:lnTo>
                  <a:pt x="3795565" y="464810"/>
                </a:lnTo>
                <a:lnTo>
                  <a:pt x="3795565" y="480204"/>
                </a:lnTo>
                <a:lnTo>
                  <a:pt x="3879539" y="480204"/>
                </a:lnTo>
                <a:cubicBezTo>
                  <a:pt x="3880675" y="496418"/>
                  <a:pt x="3883262" y="523610"/>
                  <a:pt x="3886164" y="532127"/>
                </a:cubicBezTo>
                <a:cubicBezTo>
                  <a:pt x="3886164" y="532127"/>
                  <a:pt x="3891464" y="565440"/>
                  <a:pt x="3905785" y="579193"/>
                </a:cubicBezTo>
                <a:cubicBezTo>
                  <a:pt x="3905785" y="579193"/>
                  <a:pt x="3917204" y="591747"/>
                  <a:pt x="3928687" y="577552"/>
                </a:cubicBezTo>
                <a:cubicBezTo>
                  <a:pt x="3928687" y="577552"/>
                  <a:pt x="3934365" y="569855"/>
                  <a:pt x="3939349" y="552001"/>
                </a:cubicBezTo>
                <a:lnTo>
                  <a:pt x="3927678" y="536417"/>
                </a:lnTo>
                <a:cubicBezTo>
                  <a:pt x="3927804" y="536354"/>
                  <a:pt x="3925028" y="548720"/>
                  <a:pt x="3921116" y="558121"/>
                </a:cubicBezTo>
                <a:cubicBezTo>
                  <a:pt x="3921116" y="558121"/>
                  <a:pt x="3916700" y="571496"/>
                  <a:pt x="3910264" y="557742"/>
                </a:cubicBezTo>
                <a:cubicBezTo>
                  <a:pt x="3910264" y="557742"/>
                  <a:pt x="3903388" y="544177"/>
                  <a:pt x="3899981" y="523674"/>
                </a:cubicBezTo>
                <a:cubicBezTo>
                  <a:pt x="3899981" y="523674"/>
                  <a:pt x="3896384" y="498942"/>
                  <a:pt x="3895186" y="480393"/>
                </a:cubicBezTo>
                <a:lnTo>
                  <a:pt x="3934113" y="480204"/>
                </a:lnTo>
                <a:lnTo>
                  <a:pt x="3934113" y="464936"/>
                </a:lnTo>
                <a:lnTo>
                  <a:pt x="3918151" y="464936"/>
                </a:lnTo>
                <a:lnTo>
                  <a:pt x="3928940" y="457870"/>
                </a:lnTo>
                <a:cubicBezTo>
                  <a:pt x="3926416" y="453579"/>
                  <a:pt x="3915817" y="441150"/>
                  <a:pt x="3912725" y="439384"/>
                </a:cubicBezTo>
                <a:close/>
                <a:moveTo>
                  <a:pt x="3732033" y="439195"/>
                </a:moveTo>
                <a:lnTo>
                  <a:pt x="3732033" y="463863"/>
                </a:lnTo>
                <a:lnTo>
                  <a:pt x="3717017" y="463863"/>
                </a:lnTo>
                <a:cubicBezTo>
                  <a:pt x="3717837" y="460709"/>
                  <a:pt x="3721496" y="446829"/>
                  <a:pt x="3721496" y="446829"/>
                </a:cubicBezTo>
                <a:lnTo>
                  <a:pt x="3707806" y="443548"/>
                </a:lnTo>
                <a:cubicBezTo>
                  <a:pt x="3703389" y="469037"/>
                  <a:pt x="3694367" y="480015"/>
                  <a:pt x="3691906" y="482664"/>
                </a:cubicBezTo>
                <a:lnTo>
                  <a:pt x="3691906" y="470362"/>
                </a:lnTo>
                <a:lnTo>
                  <a:pt x="3678279" y="470362"/>
                </a:lnTo>
                <a:lnTo>
                  <a:pt x="3678279" y="439510"/>
                </a:lnTo>
                <a:lnTo>
                  <a:pt x="3664020" y="439510"/>
                </a:lnTo>
                <a:lnTo>
                  <a:pt x="3664020" y="470298"/>
                </a:lnTo>
                <a:lnTo>
                  <a:pt x="3640992" y="470298"/>
                </a:lnTo>
                <a:lnTo>
                  <a:pt x="3640992" y="484242"/>
                </a:lnTo>
                <a:lnTo>
                  <a:pt x="3662885" y="484242"/>
                </a:lnTo>
                <a:cubicBezTo>
                  <a:pt x="3662885" y="484242"/>
                  <a:pt x="3656513" y="507901"/>
                  <a:pt x="3637270" y="530676"/>
                </a:cubicBezTo>
                <a:lnTo>
                  <a:pt x="3643895" y="545944"/>
                </a:lnTo>
                <a:cubicBezTo>
                  <a:pt x="3657964" y="527332"/>
                  <a:pt x="3663074" y="515030"/>
                  <a:pt x="3664904" y="509541"/>
                </a:cubicBezTo>
                <a:cubicBezTo>
                  <a:pt x="3664904" y="509541"/>
                  <a:pt x="3664084" y="518751"/>
                  <a:pt x="3664020" y="521843"/>
                </a:cubicBezTo>
                <a:lnTo>
                  <a:pt x="3664020" y="587268"/>
                </a:lnTo>
                <a:lnTo>
                  <a:pt x="3678279" y="587268"/>
                </a:lnTo>
                <a:lnTo>
                  <a:pt x="3678279" y="515849"/>
                </a:lnTo>
                <a:cubicBezTo>
                  <a:pt x="3678216" y="512821"/>
                  <a:pt x="3677396" y="503673"/>
                  <a:pt x="3677396" y="503673"/>
                </a:cubicBezTo>
                <a:cubicBezTo>
                  <a:pt x="3677396" y="503673"/>
                  <a:pt x="3678153" y="509162"/>
                  <a:pt x="3691528" y="527395"/>
                </a:cubicBezTo>
                <a:lnTo>
                  <a:pt x="3699099" y="514525"/>
                </a:lnTo>
                <a:lnTo>
                  <a:pt x="3696071" y="511560"/>
                </a:lnTo>
                <a:lnTo>
                  <a:pt x="3727364" y="511560"/>
                </a:lnTo>
                <a:cubicBezTo>
                  <a:pt x="3715818" y="539950"/>
                  <a:pt x="3685409" y="562094"/>
                  <a:pt x="3685409" y="562094"/>
                </a:cubicBezTo>
                <a:lnTo>
                  <a:pt x="3694998" y="574145"/>
                </a:lnTo>
                <a:cubicBezTo>
                  <a:pt x="3716891" y="558751"/>
                  <a:pt x="3732033" y="529351"/>
                  <a:pt x="3732033" y="529351"/>
                </a:cubicBezTo>
                <a:lnTo>
                  <a:pt x="3732033" y="587016"/>
                </a:lnTo>
                <a:lnTo>
                  <a:pt x="3745598" y="587016"/>
                </a:lnTo>
                <a:lnTo>
                  <a:pt x="3745598" y="528657"/>
                </a:lnTo>
                <a:cubicBezTo>
                  <a:pt x="3752474" y="539950"/>
                  <a:pt x="3761370" y="556669"/>
                  <a:pt x="3780739" y="572631"/>
                </a:cubicBezTo>
                <a:lnTo>
                  <a:pt x="3789508" y="558625"/>
                </a:lnTo>
                <a:cubicBezTo>
                  <a:pt x="3768121" y="542222"/>
                  <a:pt x="3754115" y="520897"/>
                  <a:pt x="3749761" y="511181"/>
                </a:cubicBezTo>
                <a:lnTo>
                  <a:pt x="3786164" y="511181"/>
                </a:lnTo>
                <a:lnTo>
                  <a:pt x="3786164" y="497680"/>
                </a:lnTo>
                <a:lnTo>
                  <a:pt x="3745598" y="497680"/>
                </a:lnTo>
                <a:lnTo>
                  <a:pt x="3745598" y="477364"/>
                </a:lnTo>
                <a:lnTo>
                  <a:pt x="3779035" y="477364"/>
                </a:lnTo>
                <a:lnTo>
                  <a:pt x="3779035" y="463863"/>
                </a:lnTo>
                <a:lnTo>
                  <a:pt x="3745598" y="463863"/>
                </a:lnTo>
                <a:lnTo>
                  <a:pt x="3745598" y="439195"/>
                </a:lnTo>
                <a:close/>
                <a:moveTo>
                  <a:pt x="0" y="0"/>
                </a:moveTo>
                <a:lnTo>
                  <a:pt x="7264085" y="0"/>
                </a:lnTo>
                <a:lnTo>
                  <a:pt x="7264085" y="748800"/>
                </a:lnTo>
                <a:lnTo>
                  <a:pt x="0" y="748800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bIns="435600" anchor="b" anchorCtr="1">
            <a:noAutofit/>
          </a:bodyPr>
          <a:lstStyle>
            <a:lvl1pPr algn="ctr">
              <a:defRPr sz="900" b="1" spc="2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09F967D-9125-4755-AD35-CC3B2A489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3561" y="6541200"/>
            <a:ext cx="2758440" cy="266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30000"/>
              </a:lnSpc>
              <a:defRPr sz="1000">
                <a:solidFill>
                  <a:schemeClr val="tx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705E68-4F54-4170-8045-98BAF73B1F2B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 dirty="0">
                <a:solidFill>
                  <a:schemeClr val="tx1"/>
                </a:solidFill>
              </a:rPr>
              <a:t>©Mitsubishi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>
                <a:solidFill>
                  <a:schemeClr val="tx1"/>
                </a:solidFill>
              </a:rPr>
              <a:t>Electric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>
                <a:solidFill>
                  <a:schemeClr val="tx1"/>
                </a:solidFill>
              </a:rPr>
              <a:t>Corporation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257D2281-4EEE-4999-BADF-D38AD769C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35" y="124997"/>
            <a:ext cx="1036800" cy="432883"/>
          </a:xfrm>
          <a:prstGeom prst="rect">
            <a:avLst/>
          </a:prstGeom>
        </p:spPr>
      </p:pic>
      <p:sp>
        <p:nvSpPr>
          <p:cNvPr id="14" name="タイトル 13">
            <a:extLst>
              <a:ext uri="{FF2B5EF4-FFF2-40B4-BE49-F238E27FC236}">
                <a16:creationId xmlns:a16="http://schemas.microsoft.com/office/drawing/2014/main" id="{A1C16DB5-D8E8-4131-914D-4292C11F701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941229" y="1753086"/>
            <a:ext cx="7264086" cy="1764267"/>
          </a:xfrm>
          <a:custGeom>
            <a:avLst/>
            <a:gdLst>
              <a:gd name="connsiteX0" fmla="*/ 0 w 7264086"/>
              <a:gd name="connsiteY0" fmla="*/ 0 h 1354615"/>
              <a:gd name="connsiteX1" fmla="*/ 7264086 w 7264086"/>
              <a:gd name="connsiteY1" fmla="*/ 0 h 1354615"/>
              <a:gd name="connsiteX2" fmla="*/ 7264086 w 7264086"/>
              <a:gd name="connsiteY2" fmla="*/ 1354615 h 1354615"/>
              <a:gd name="connsiteX3" fmla="*/ 6805971 w 7264086"/>
              <a:gd name="connsiteY3" fmla="*/ 1354615 h 1354615"/>
              <a:gd name="connsiteX4" fmla="*/ 6805971 w 7264086"/>
              <a:gd name="connsiteY4" fmla="*/ 1343663 h 1354615"/>
              <a:gd name="connsiteX5" fmla="*/ 451971 w 7264086"/>
              <a:gd name="connsiteY5" fmla="*/ 1343663 h 1354615"/>
              <a:gd name="connsiteX6" fmla="*/ 451971 w 7264086"/>
              <a:gd name="connsiteY6" fmla="*/ 1343663 h 1354615"/>
              <a:gd name="connsiteX7" fmla="*/ 451971 w 7264086"/>
              <a:gd name="connsiteY7" fmla="*/ 1354615 h 1354615"/>
              <a:gd name="connsiteX8" fmla="*/ 0 w 7264086"/>
              <a:gd name="connsiteY8" fmla="*/ 1354615 h 135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64086" h="1354615">
                <a:moveTo>
                  <a:pt x="0" y="0"/>
                </a:moveTo>
                <a:lnTo>
                  <a:pt x="7264086" y="0"/>
                </a:lnTo>
                <a:lnTo>
                  <a:pt x="7264086" y="1354615"/>
                </a:lnTo>
                <a:lnTo>
                  <a:pt x="6805971" y="1354615"/>
                </a:lnTo>
                <a:lnTo>
                  <a:pt x="6805971" y="1343663"/>
                </a:lnTo>
                <a:lnTo>
                  <a:pt x="451971" y="1343663"/>
                </a:lnTo>
                <a:lnTo>
                  <a:pt x="451971" y="1343663"/>
                </a:lnTo>
                <a:lnTo>
                  <a:pt x="451971" y="1354615"/>
                </a:lnTo>
                <a:lnTo>
                  <a:pt x="0" y="1354615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0" rIns="0" bIns="180000" anchor="b">
            <a:noAutofit/>
          </a:bodyPr>
          <a:lstStyle>
            <a:lvl1pPr algn="ctr">
              <a:defRPr sz="2800" b="1" spc="6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6" name="字幕 15">
            <a:extLst>
              <a:ext uri="{FF2B5EF4-FFF2-40B4-BE49-F238E27FC236}">
                <a16:creationId xmlns:a16="http://schemas.microsoft.com/office/drawing/2014/main" id="{9A32692E-75E5-4283-82BD-B18868F28846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41228" y="3517352"/>
            <a:ext cx="7264086" cy="1011600"/>
          </a:xfrm>
          <a:custGeom>
            <a:avLst/>
            <a:gdLst>
              <a:gd name="connsiteX0" fmla="*/ 0 w 7264086"/>
              <a:gd name="connsiteY0" fmla="*/ 0 h 1389869"/>
              <a:gd name="connsiteX1" fmla="*/ 451972 w 7264086"/>
              <a:gd name="connsiteY1" fmla="*/ 0 h 1389869"/>
              <a:gd name="connsiteX2" fmla="*/ 451972 w 7264086"/>
              <a:gd name="connsiteY2" fmla="*/ 7048 h 1389869"/>
              <a:gd name="connsiteX3" fmla="*/ 6805972 w 7264086"/>
              <a:gd name="connsiteY3" fmla="*/ 7048 h 1389869"/>
              <a:gd name="connsiteX4" fmla="*/ 6805972 w 7264086"/>
              <a:gd name="connsiteY4" fmla="*/ 0 h 1389869"/>
              <a:gd name="connsiteX5" fmla="*/ 7264086 w 7264086"/>
              <a:gd name="connsiteY5" fmla="*/ 0 h 1389869"/>
              <a:gd name="connsiteX6" fmla="*/ 7264086 w 7264086"/>
              <a:gd name="connsiteY6" fmla="*/ 1389869 h 1389869"/>
              <a:gd name="connsiteX7" fmla="*/ 0 w 7264086"/>
              <a:gd name="connsiteY7" fmla="*/ 1389869 h 138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4086" h="1389869">
                <a:moveTo>
                  <a:pt x="0" y="0"/>
                </a:moveTo>
                <a:lnTo>
                  <a:pt x="451972" y="0"/>
                </a:lnTo>
                <a:lnTo>
                  <a:pt x="451972" y="7048"/>
                </a:lnTo>
                <a:lnTo>
                  <a:pt x="6805972" y="7048"/>
                </a:lnTo>
                <a:lnTo>
                  <a:pt x="6805972" y="0"/>
                </a:lnTo>
                <a:lnTo>
                  <a:pt x="7264086" y="0"/>
                </a:lnTo>
                <a:lnTo>
                  <a:pt x="7264086" y="1389869"/>
                </a:lnTo>
                <a:lnTo>
                  <a:pt x="0" y="138986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0" tIns="187200" rIns="0" bIns="0">
            <a:noAutofit/>
          </a:bodyPr>
          <a:lstStyle>
            <a:lvl1pPr marL="0" indent="0" algn="ctr">
              <a:buNone/>
              <a:defRPr sz="1050" b="1" spc="2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BA8F89-EF11-4246-A013-F703ACE8175E}"/>
              </a:ext>
            </a:extLst>
          </p:cNvPr>
          <p:cNvSpPr/>
          <p:nvPr userDrawn="1"/>
        </p:nvSpPr>
        <p:spPr>
          <a:xfrm>
            <a:off x="1393200" y="3506400"/>
            <a:ext cx="6354000" cy="1800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ラフィックス 10">
            <a:extLst>
              <a:ext uri="{FF2B5EF4-FFF2-40B4-BE49-F238E27FC236}">
                <a16:creationId xmlns:a16="http://schemas.microsoft.com/office/drawing/2014/main" id="{B2C418D4-910E-4A6F-A394-BFC33F6610AB}"/>
              </a:ext>
            </a:extLst>
          </p:cNvPr>
          <p:cNvGrpSpPr/>
          <p:nvPr userDrawn="1"/>
        </p:nvGrpSpPr>
        <p:grpSpPr>
          <a:xfrm>
            <a:off x="3960020" y="4967994"/>
            <a:ext cx="1225476" cy="152582"/>
            <a:chOff x="3946525" y="4966308"/>
            <a:chExt cx="1252497" cy="155947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E0366971-DEAE-4E0D-B59D-9B3B71DAF9B3}"/>
                </a:ext>
              </a:extLst>
            </p:cNvPr>
            <p:cNvSpPr/>
            <p:nvPr/>
          </p:nvSpPr>
          <p:spPr>
            <a:xfrm>
              <a:off x="3956068" y="4979526"/>
              <a:ext cx="127351" cy="15153"/>
            </a:xfrm>
            <a:custGeom>
              <a:avLst/>
              <a:gdLst>
                <a:gd name="connsiteX0" fmla="*/ 0 w 127351"/>
                <a:gd name="connsiteY0" fmla="*/ 0 h 15153"/>
                <a:gd name="connsiteX1" fmla="*/ 127352 w 127351"/>
                <a:gd name="connsiteY1" fmla="*/ 0 h 15153"/>
                <a:gd name="connsiteX2" fmla="*/ 127352 w 127351"/>
                <a:gd name="connsiteY2" fmla="*/ 15153 h 15153"/>
                <a:gd name="connsiteX3" fmla="*/ 0 w 127351"/>
                <a:gd name="connsiteY3" fmla="*/ 15153 h 1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1" h="15153">
                  <a:moveTo>
                    <a:pt x="0" y="0"/>
                  </a:moveTo>
                  <a:lnTo>
                    <a:pt x="127352" y="0"/>
                  </a:lnTo>
                  <a:lnTo>
                    <a:pt x="127352" y="15153"/>
                  </a:lnTo>
                  <a:lnTo>
                    <a:pt x="0" y="15153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C2F235A2-6A5A-4B72-84CC-67274A89EC55}"/>
                </a:ext>
              </a:extLst>
            </p:cNvPr>
            <p:cNvSpPr/>
            <p:nvPr/>
          </p:nvSpPr>
          <p:spPr>
            <a:xfrm>
              <a:off x="3961291" y="5034529"/>
              <a:ext cx="116841" cy="15282"/>
            </a:xfrm>
            <a:custGeom>
              <a:avLst/>
              <a:gdLst>
                <a:gd name="connsiteX0" fmla="*/ 0 w 116841"/>
                <a:gd name="connsiteY0" fmla="*/ 0 h 15282"/>
                <a:gd name="connsiteX1" fmla="*/ 116841 w 116841"/>
                <a:gd name="connsiteY1" fmla="*/ 0 h 15282"/>
                <a:gd name="connsiteX2" fmla="*/ 116841 w 116841"/>
                <a:gd name="connsiteY2" fmla="*/ 15282 h 15282"/>
                <a:gd name="connsiteX3" fmla="*/ 0 w 116841"/>
                <a:gd name="connsiteY3" fmla="*/ 15282 h 1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1" h="15282">
                  <a:moveTo>
                    <a:pt x="0" y="0"/>
                  </a:moveTo>
                  <a:lnTo>
                    <a:pt x="116841" y="0"/>
                  </a:lnTo>
                  <a:lnTo>
                    <a:pt x="116841" y="15282"/>
                  </a:lnTo>
                  <a:lnTo>
                    <a:pt x="0" y="1528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4" name="フリーフォーム: 図形 143">
              <a:extLst>
                <a:ext uri="{FF2B5EF4-FFF2-40B4-BE49-F238E27FC236}">
                  <a16:creationId xmlns:a16="http://schemas.microsoft.com/office/drawing/2014/main" id="{AE961FE6-B6FA-407C-B15D-87EFC67FAACB}"/>
                </a:ext>
              </a:extLst>
            </p:cNvPr>
            <p:cNvSpPr/>
            <p:nvPr/>
          </p:nvSpPr>
          <p:spPr>
            <a:xfrm>
              <a:off x="3946525" y="5092627"/>
              <a:ext cx="146503" cy="15733"/>
            </a:xfrm>
            <a:custGeom>
              <a:avLst/>
              <a:gdLst>
                <a:gd name="connsiteX0" fmla="*/ 0 w 146503"/>
                <a:gd name="connsiteY0" fmla="*/ 0 h 15733"/>
                <a:gd name="connsiteX1" fmla="*/ 146503 w 146503"/>
                <a:gd name="connsiteY1" fmla="*/ 0 h 15733"/>
                <a:gd name="connsiteX2" fmla="*/ 146503 w 146503"/>
                <a:gd name="connsiteY2" fmla="*/ 15734 h 15733"/>
                <a:gd name="connsiteX3" fmla="*/ 0 w 146503"/>
                <a:gd name="connsiteY3" fmla="*/ 15734 h 1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03" h="15733">
                  <a:moveTo>
                    <a:pt x="0" y="0"/>
                  </a:moveTo>
                  <a:lnTo>
                    <a:pt x="146503" y="0"/>
                  </a:lnTo>
                  <a:lnTo>
                    <a:pt x="146503" y="15734"/>
                  </a:lnTo>
                  <a:lnTo>
                    <a:pt x="0" y="15734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5" name="フリーフォーム: 図形 144">
              <a:extLst>
                <a:ext uri="{FF2B5EF4-FFF2-40B4-BE49-F238E27FC236}">
                  <a16:creationId xmlns:a16="http://schemas.microsoft.com/office/drawing/2014/main" id="{0831A5D9-7E78-4C94-BE93-A3B4233DCEB3}"/>
                </a:ext>
              </a:extLst>
            </p:cNvPr>
            <p:cNvSpPr/>
            <p:nvPr/>
          </p:nvSpPr>
          <p:spPr>
            <a:xfrm>
              <a:off x="4740426" y="4966501"/>
              <a:ext cx="146954" cy="148128"/>
            </a:xfrm>
            <a:custGeom>
              <a:avLst/>
              <a:gdLst>
                <a:gd name="connsiteX0" fmla="*/ 128319 w 146954"/>
                <a:gd name="connsiteY0" fmla="*/ 121355 h 148128"/>
                <a:gd name="connsiteX1" fmla="*/ 117228 w 146954"/>
                <a:gd name="connsiteY1" fmla="*/ 120968 h 148128"/>
                <a:gd name="connsiteX2" fmla="*/ 106718 w 146954"/>
                <a:gd name="connsiteY2" fmla="*/ 86148 h 148128"/>
                <a:gd name="connsiteX3" fmla="*/ 101817 w 146954"/>
                <a:gd name="connsiteY3" fmla="*/ 41913 h 148128"/>
                <a:gd name="connsiteX4" fmla="*/ 141602 w 146954"/>
                <a:gd name="connsiteY4" fmla="*/ 41720 h 148128"/>
                <a:gd name="connsiteX5" fmla="*/ 141602 w 146954"/>
                <a:gd name="connsiteY5" fmla="*/ 26115 h 148128"/>
                <a:gd name="connsiteX6" fmla="*/ 125288 w 146954"/>
                <a:gd name="connsiteY6" fmla="*/ 26115 h 148128"/>
                <a:gd name="connsiteX7" fmla="*/ 136315 w 146954"/>
                <a:gd name="connsiteY7" fmla="*/ 18893 h 148128"/>
                <a:gd name="connsiteX8" fmla="*/ 119743 w 146954"/>
                <a:gd name="connsiteY8" fmla="*/ 0 h 148128"/>
                <a:gd name="connsiteX9" fmla="*/ 107491 w 146954"/>
                <a:gd name="connsiteY9" fmla="*/ 6384 h 148128"/>
                <a:gd name="connsiteX10" fmla="*/ 121742 w 146954"/>
                <a:gd name="connsiteY10" fmla="*/ 26051 h 148128"/>
                <a:gd name="connsiteX11" fmla="*/ 100914 w 146954"/>
                <a:gd name="connsiteY11" fmla="*/ 26115 h 148128"/>
                <a:gd name="connsiteX12" fmla="*/ 100334 w 146954"/>
                <a:gd name="connsiteY12" fmla="*/ 64 h 148128"/>
                <a:gd name="connsiteX13" fmla="*/ 84020 w 146954"/>
                <a:gd name="connsiteY13" fmla="*/ 64 h 148128"/>
                <a:gd name="connsiteX14" fmla="*/ 84665 w 146954"/>
                <a:gd name="connsiteY14" fmla="*/ 25986 h 148128"/>
                <a:gd name="connsiteX15" fmla="*/ 0 w 146954"/>
                <a:gd name="connsiteY15" fmla="*/ 25986 h 148128"/>
                <a:gd name="connsiteX16" fmla="*/ 0 w 146954"/>
                <a:gd name="connsiteY16" fmla="*/ 41720 h 148128"/>
                <a:gd name="connsiteX17" fmla="*/ 85825 w 146954"/>
                <a:gd name="connsiteY17" fmla="*/ 41720 h 148128"/>
                <a:gd name="connsiteX18" fmla="*/ 92596 w 146954"/>
                <a:gd name="connsiteY18" fmla="*/ 94788 h 148128"/>
                <a:gd name="connsiteX19" fmla="*/ 112650 w 146954"/>
                <a:gd name="connsiteY19" fmla="*/ 142892 h 148128"/>
                <a:gd name="connsiteX20" fmla="*/ 136057 w 146954"/>
                <a:gd name="connsiteY20" fmla="*/ 141215 h 148128"/>
                <a:gd name="connsiteX21" fmla="*/ 146954 w 146954"/>
                <a:gd name="connsiteY21" fmla="*/ 115100 h 148128"/>
                <a:gd name="connsiteX22" fmla="*/ 135025 w 146954"/>
                <a:gd name="connsiteY22" fmla="*/ 99173 h 148128"/>
                <a:gd name="connsiteX23" fmla="*/ 128319 w 146954"/>
                <a:gd name="connsiteY23" fmla="*/ 121355 h 14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6954" h="148128">
                  <a:moveTo>
                    <a:pt x="128319" y="121355"/>
                  </a:moveTo>
                  <a:cubicBezTo>
                    <a:pt x="128319" y="121355"/>
                    <a:pt x="123805" y="135025"/>
                    <a:pt x="117228" y="120968"/>
                  </a:cubicBezTo>
                  <a:cubicBezTo>
                    <a:pt x="117228" y="120968"/>
                    <a:pt x="110200" y="107104"/>
                    <a:pt x="106718" y="86148"/>
                  </a:cubicBezTo>
                  <a:cubicBezTo>
                    <a:pt x="106718" y="86148"/>
                    <a:pt x="103042" y="60871"/>
                    <a:pt x="101817" y="41913"/>
                  </a:cubicBezTo>
                  <a:lnTo>
                    <a:pt x="141602" y="41720"/>
                  </a:lnTo>
                  <a:lnTo>
                    <a:pt x="141602" y="26115"/>
                  </a:lnTo>
                  <a:lnTo>
                    <a:pt x="125288" y="26115"/>
                  </a:lnTo>
                  <a:lnTo>
                    <a:pt x="136315" y="18893"/>
                  </a:lnTo>
                  <a:cubicBezTo>
                    <a:pt x="133736" y="14508"/>
                    <a:pt x="122903" y="1805"/>
                    <a:pt x="119743" y="0"/>
                  </a:cubicBezTo>
                  <a:lnTo>
                    <a:pt x="107491" y="6384"/>
                  </a:lnTo>
                  <a:cubicBezTo>
                    <a:pt x="107491" y="6384"/>
                    <a:pt x="121419" y="21924"/>
                    <a:pt x="121742" y="26051"/>
                  </a:cubicBezTo>
                  <a:lnTo>
                    <a:pt x="100914" y="26115"/>
                  </a:lnTo>
                  <a:cubicBezTo>
                    <a:pt x="100721" y="18958"/>
                    <a:pt x="99947" y="7157"/>
                    <a:pt x="100334" y="64"/>
                  </a:cubicBezTo>
                  <a:lnTo>
                    <a:pt x="84020" y="64"/>
                  </a:lnTo>
                  <a:cubicBezTo>
                    <a:pt x="84020" y="64"/>
                    <a:pt x="84149" y="13283"/>
                    <a:pt x="84665" y="25986"/>
                  </a:cubicBezTo>
                  <a:lnTo>
                    <a:pt x="0" y="25986"/>
                  </a:lnTo>
                  <a:lnTo>
                    <a:pt x="0" y="41720"/>
                  </a:lnTo>
                  <a:lnTo>
                    <a:pt x="85825" y="41720"/>
                  </a:lnTo>
                  <a:cubicBezTo>
                    <a:pt x="86986" y="58291"/>
                    <a:pt x="89630" y="86083"/>
                    <a:pt x="92596" y="94788"/>
                  </a:cubicBezTo>
                  <a:cubicBezTo>
                    <a:pt x="92596" y="94788"/>
                    <a:pt x="98013" y="128835"/>
                    <a:pt x="112650" y="142892"/>
                  </a:cubicBezTo>
                  <a:cubicBezTo>
                    <a:pt x="112650" y="142892"/>
                    <a:pt x="124321" y="155723"/>
                    <a:pt x="136057" y="141215"/>
                  </a:cubicBezTo>
                  <a:cubicBezTo>
                    <a:pt x="136057" y="141215"/>
                    <a:pt x="141860" y="133348"/>
                    <a:pt x="146954" y="115100"/>
                  </a:cubicBezTo>
                  <a:lnTo>
                    <a:pt x="135025" y="99173"/>
                  </a:lnTo>
                  <a:cubicBezTo>
                    <a:pt x="135154" y="99108"/>
                    <a:pt x="132317" y="111747"/>
                    <a:pt x="128319" y="121355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6" name="フリーフォーム: 図形 145">
              <a:extLst>
                <a:ext uri="{FF2B5EF4-FFF2-40B4-BE49-F238E27FC236}">
                  <a16:creationId xmlns:a16="http://schemas.microsoft.com/office/drawing/2014/main" id="{A7B056FD-8671-4B7A-9D16-1034697615AF}"/>
                </a:ext>
              </a:extLst>
            </p:cNvPr>
            <p:cNvSpPr/>
            <p:nvPr/>
          </p:nvSpPr>
          <p:spPr>
            <a:xfrm>
              <a:off x="4740555" y="5029693"/>
              <a:ext cx="81892" cy="79634"/>
            </a:xfrm>
            <a:custGeom>
              <a:avLst/>
              <a:gdLst>
                <a:gd name="connsiteX0" fmla="*/ 49974 w 81892"/>
                <a:gd name="connsiteY0" fmla="*/ 15411 h 79634"/>
                <a:gd name="connsiteX1" fmla="*/ 77185 w 81892"/>
                <a:gd name="connsiteY1" fmla="*/ 15411 h 79634"/>
                <a:gd name="connsiteX2" fmla="*/ 77185 w 81892"/>
                <a:gd name="connsiteY2" fmla="*/ 0 h 79634"/>
                <a:gd name="connsiteX3" fmla="*/ 5932 w 81892"/>
                <a:gd name="connsiteY3" fmla="*/ 0 h 79634"/>
                <a:gd name="connsiteX4" fmla="*/ 5932 w 81892"/>
                <a:gd name="connsiteY4" fmla="*/ 15411 h 79634"/>
                <a:gd name="connsiteX5" fmla="*/ 34433 w 81892"/>
                <a:gd name="connsiteY5" fmla="*/ 15411 h 79634"/>
                <a:gd name="connsiteX6" fmla="*/ 34433 w 81892"/>
                <a:gd name="connsiteY6" fmla="*/ 58549 h 79634"/>
                <a:gd name="connsiteX7" fmla="*/ 0 w 81892"/>
                <a:gd name="connsiteY7" fmla="*/ 62999 h 79634"/>
                <a:gd name="connsiteX8" fmla="*/ 1805 w 81892"/>
                <a:gd name="connsiteY8" fmla="*/ 79635 h 79634"/>
                <a:gd name="connsiteX9" fmla="*/ 81892 w 81892"/>
                <a:gd name="connsiteY9" fmla="*/ 63708 h 79634"/>
                <a:gd name="connsiteX10" fmla="*/ 81892 w 81892"/>
                <a:gd name="connsiteY10" fmla="*/ 47974 h 79634"/>
                <a:gd name="connsiteX11" fmla="*/ 49974 w 81892"/>
                <a:gd name="connsiteY11" fmla="*/ 55583 h 79634"/>
                <a:gd name="connsiteX12" fmla="*/ 49974 w 81892"/>
                <a:gd name="connsiteY12" fmla="*/ 15411 h 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892" h="79634">
                  <a:moveTo>
                    <a:pt x="49974" y="15411"/>
                  </a:moveTo>
                  <a:lnTo>
                    <a:pt x="77185" y="15411"/>
                  </a:lnTo>
                  <a:lnTo>
                    <a:pt x="77185" y="0"/>
                  </a:lnTo>
                  <a:lnTo>
                    <a:pt x="5932" y="0"/>
                  </a:lnTo>
                  <a:lnTo>
                    <a:pt x="5932" y="15411"/>
                  </a:lnTo>
                  <a:lnTo>
                    <a:pt x="34433" y="15411"/>
                  </a:lnTo>
                  <a:lnTo>
                    <a:pt x="34433" y="58549"/>
                  </a:lnTo>
                  <a:cubicBezTo>
                    <a:pt x="19860" y="61129"/>
                    <a:pt x="9608" y="62096"/>
                    <a:pt x="0" y="62999"/>
                  </a:cubicBezTo>
                  <a:lnTo>
                    <a:pt x="1805" y="79635"/>
                  </a:lnTo>
                  <a:cubicBezTo>
                    <a:pt x="1805" y="79635"/>
                    <a:pt x="59388" y="70608"/>
                    <a:pt x="81892" y="63708"/>
                  </a:cubicBezTo>
                  <a:lnTo>
                    <a:pt x="81892" y="47974"/>
                  </a:lnTo>
                  <a:cubicBezTo>
                    <a:pt x="81892" y="47974"/>
                    <a:pt x="68673" y="51972"/>
                    <a:pt x="49974" y="55583"/>
                  </a:cubicBezTo>
                  <a:lnTo>
                    <a:pt x="49974" y="15411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7" name="フリーフォーム: 図形 146">
              <a:extLst>
                <a:ext uri="{FF2B5EF4-FFF2-40B4-BE49-F238E27FC236}">
                  <a16:creationId xmlns:a16="http://schemas.microsoft.com/office/drawing/2014/main" id="{1DDD410C-6509-4BCB-8E3B-F2F73BE3D73D}"/>
                </a:ext>
              </a:extLst>
            </p:cNvPr>
            <p:cNvSpPr/>
            <p:nvPr/>
          </p:nvSpPr>
          <p:spPr>
            <a:xfrm>
              <a:off x="4895119" y="4966630"/>
              <a:ext cx="149598" cy="58162"/>
            </a:xfrm>
            <a:custGeom>
              <a:avLst/>
              <a:gdLst>
                <a:gd name="connsiteX0" fmla="*/ 38238 w 149598"/>
                <a:gd name="connsiteY0" fmla="*/ 43203 h 58162"/>
                <a:gd name="connsiteX1" fmla="*/ 75250 w 149598"/>
                <a:gd name="connsiteY1" fmla="*/ 14831 h 58162"/>
                <a:gd name="connsiteX2" fmla="*/ 112650 w 149598"/>
                <a:gd name="connsiteY2" fmla="*/ 43203 h 58162"/>
                <a:gd name="connsiteX3" fmla="*/ 38238 w 149598"/>
                <a:gd name="connsiteY3" fmla="*/ 43203 h 58162"/>
                <a:gd name="connsiteX4" fmla="*/ 82279 w 149598"/>
                <a:gd name="connsiteY4" fmla="*/ 0 h 58162"/>
                <a:gd name="connsiteX5" fmla="*/ 66803 w 149598"/>
                <a:gd name="connsiteY5" fmla="*/ 0 h 58162"/>
                <a:gd name="connsiteX6" fmla="*/ 0 w 149598"/>
                <a:gd name="connsiteY6" fmla="*/ 42816 h 58162"/>
                <a:gd name="connsiteX7" fmla="*/ 7544 w 149598"/>
                <a:gd name="connsiteY7" fmla="*/ 58163 h 58162"/>
                <a:gd name="connsiteX8" fmla="*/ 31725 w 149598"/>
                <a:gd name="connsiteY8" fmla="*/ 47136 h 58162"/>
                <a:gd name="connsiteX9" fmla="*/ 31725 w 149598"/>
                <a:gd name="connsiteY9" fmla="*/ 57002 h 58162"/>
                <a:gd name="connsiteX10" fmla="*/ 117744 w 149598"/>
                <a:gd name="connsiteY10" fmla="*/ 57002 h 58162"/>
                <a:gd name="connsiteX11" fmla="*/ 117744 w 149598"/>
                <a:gd name="connsiteY11" fmla="*/ 45524 h 58162"/>
                <a:gd name="connsiteX12" fmla="*/ 142763 w 149598"/>
                <a:gd name="connsiteY12" fmla="*/ 55132 h 58162"/>
                <a:gd name="connsiteX13" fmla="*/ 149598 w 149598"/>
                <a:gd name="connsiteY13" fmla="*/ 40946 h 58162"/>
                <a:gd name="connsiteX14" fmla="*/ 82279 w 149598"/>
                <a:gd name="connsiteY14" fmla="*/ 0 h 5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98" h="58162">
                  <a:moveTo>
                    <a:pt x="38238" y="43203"/>
                  </a:moveTo>
                  <a:cubicBezTo>
                    <a:pt x="56164" y="33659"/>
                    <a:pt x="75250" y="14831"/>
                    <a:pt x="75250" y="14831"/>
                  </a:cubicBezTo>
                  <a:cubicBezTo>
                    <a:pt x="87760" y="29275"/>
                    <a:pt x="112650" y="43203"/>
                    <a:pt x="112650" y="43203"/>
                  </a:cubicBezTo>
                  <a:lnTo>
                    <a:pt x="38238" y="43203"/>
                  </a:lnTo>
                  <a:close/>
                  <a:moveTo>
                    <a:pt x="82279" y="0"/>
                  </a:moveTo>
                  <a:lnTo>
                    <a:pt x="66803" y="0"/>
                  </a:lnTo>
                  <a:cubicBezTo>
                    <a:pt x="66803" y="0"/>
                    <a:pt x="47265" y="28372"/>
                    <a:pt x="0" y="42816"/>
                  </a:cubicBezTo>
                  <a:cubicBezTo>
                    <a:pt x="0" y="42816"/>
                    <a:pt x="6126" y="57195"/>
                    <a:pt x="7544" y="58163"/>
                  </a:cubicBezTo>
                  <a:cubicBezTo>
                    <a:pt x="7544" y="58163"/>
                    <a:pt x="23471" y="51585"/>
                    <a:pt x="31725" y="47136"/>
                  </a:cubicBezTo>
                  <a:lnTo>
                    <a:pt x="31725" y="57002"/>
                  </a:lnTo>
                  <a:lnTo>
                    <a:pt x="117744" y="57002"/>
                  </a:lnTo>
                  <a:lnTo>
                    <a:pt x="117744" y="45524"/>
                  </a:lnTo>
                  <a:cubicBezTo>
                    <a:pt x="117744" y="45524"/>
                    <a:pt x="125611" y="49586"/>
                    <a:pt x="142763" y="55132"/>
                  </a:cubicBezTo>
                  <a:lnTo>
                    <a:pt x="149598" y="40946"/>
                  </a:lnTo>
                  <a:cubicBezTo>
                    <a:pt x="149534" y="41010"/>
                    <a:pt x="108846" y="31145"/>
                    <a:pt x="82279" y="0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8" name="フリーフォーム: 図形 147">
              <a:extLst>
                <a:ext uri="{FF2B5EF4-FFF2-40B4-BE49-F238E27FC236}">
                  <a16:creationId xmlns:a16="http://schemas.microsoft.com/office/drawing/2014/main" id="{3E0EB6E1-4901-42D2-B39E-3337F1D14719}"/>
                </a:ext>
              </a:extLst>
            </p:cNvPr>
            <p:cNvSpPr/>
            <p:nvPr/>
          </p:nvSpPr>
          <p:spPr>
            <a:xfrm>
              <a:off x="4901696" y="5039559"/>
              <a:ext cx="137217" cy="72541"/>
            </a:xfrm>
            <a:custGeom>
              <a:avLst/>
              <a:gdLst>
                <a:gd name="connsiteX0" fmla="*/ 95240 w 137217"/>
                <a:gd name="connsiteY0" fmla="*/ 20634 h 72541"/>
                <a:gd name="connsiteX1" fmla="*/ 83246 w 137217"/>
                <a:gd name="connsiteY1" fmla="*/ 29081 h 72541"/>
                <a:gd name="connsiteX2" fmla="*/ 101366 w 137217"/>
                <a:gd name="connsiteY2" fmla="*/ 46943 h 72541"/>
                <a:gd name="connsiteX3" fmla="*/ 43267 w 137217"/>
                <a:gd name="connsiteY3" fmla="*/ 52101 h 72541"/>
                <a:gd name="connsiteX4" fmla="*/ 62870 w 137217"/>
                <a:gd name="connsiteY4" fmla="*/ 14702 h 72541"/>
                <a:gd name="connsiteX5" fmla="*/ 136508 w 137217"/>
                <a:gd name="connsiteY5" fmla="*/ 14702 h 72541"/>
                <a:gd name="connsiteX6" fmla="*/ 136508 w 137217"/>
                <a:gd name="connsiteY6" fmla="*/ 0 h 72541"/>
                <a:gd name="connsiteX7" fmla="*/ 0 w 137217"/>
                <a:gd name="connsiteY7" fmla="*/ 0 h 72541"/>
                <a:gd name="connsiteX8" fmla="*/ 0 w 137217"/>
                <a:gd name="connsiteY8" fmla="*/ 14702 h 72541"/>
                <a:gd name="connsiteX9" fmla="*/ 44879 w 137217"/>
                <a:gd name="connsiteY9" fmla="*/ 14702 h 72541"/>
                <a:gd name="connsiteX10" fmla="*/ 24825 w 137217"/>
                <a:gd name="connsiteY10" fmla="*/ 52617 h 72541"/>
                <a:gd name="connsiteX11" fmla="*/ 3546 w 137217"/>
                <a:gd name="connsiteY11" fmla="*/ 53520 h 72541"/>
                <a:gd name="connsiteX12" fmla="*/ 6448 w 137217"/>
                <a:gd name="connsiteY12" fmla="*/ 69189 h 72541"/>
                <a:gd name="connsiteX13" fmla="*/ 112779 w 137217"/>
                <a:gd name="connsiteY13" fmla="*/ 59259 h 72541"/>
                <a:gd name="connsiteX14" fmla="*/ 124773 w 137217"/>
                <a:gd name="connsiteY14" fmla="*/ 72542 h 72541"/>
                <a:gd name="connsiteX15" fmla="*/ 137218 w 137217"/>
                <a:gd name="connsiteY15" fmla="*/ 62612 h 72541"/>
                <a:gd name="connsiteX16" fmla="*/ 95240 w 137217"/>
                <a:gd name="connsiteY16" fmla="*/ 20634 h 7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217" h="72541">
                  <a:moveTo>
                    <a:pt x="95240" y="20634"/>
                  </a:moveTo>
                  <a:lnTo>
                    <a:pt x="83246" y="29081"/>
                  </a:lnTo>
                  <a:cubicBezTo>
                    <a:pt x="83246" y="29081"/>
                    <a:pt x="94144" y="38496"/>
                    <a:pt x="101366" y="46943"/>
                  </a:cubicBezTo>
                  <a:cubicBezTo>
                    <a:pt x="101366" y="46943"/>
                    <a:pt x="75573" y="50876"/>
                    <a:pt x="43267" y="52101"/>
                  </a:cubicBezTo>
                  <a:cubicBezTo>
                    <a:pt x="43267" y="52101"/>
                    <a:pt x="53971" y="33724"/>
                    <a:pt x="62870" y="14702"/>
                  </a:cubicBezTo>
                  <a:lnTo>
                    <a:pt x="136508" y="14702"/>
                  </a:lnTo>
                  <a:lnTo>
                    <a:pt x="136508" y="0"/>
                  </a:lnTo>
                  <a:lnTo>
                    <a:pt x="0" y="0"/>
                  </a:lnTo>
                  <a:lnTo>
                    <a:pt x="0" y="14702"/>
                  </a:lnTo>
                  <a:lnTo>
                    <a:pt x="44879" y="14702"/>
                  </a:lnTo>
                  <a:cubicBezTo>
                    <a:pt x="44879" y="14702"/>
                    <a:pt x="33788" y="40817"/>
                    <a:pt x="24825" y="52617"/>
                  </a:cubicBezTo>
                  <a:cubicBezTo>
                    <a:pt x="24825" y="52617"/>
                    <a:pt x="5158" y="53907"/>
                    <a:pt x="3546" y="53520"/>
                  </a:cubicBezTo>
                  <a:lnTo>
                    <a:pt x="6448" y="69189"/>
                  </a:lnTo>
                  <a:cubicBezTo>
                    <a:pt x="6448" y="69189"/>
                    <a:pt x="88534" y="65191"/>
                    <a:pt x="112779" y="59259"/>
                  </a:cubicBezTo>
                  <a:cubicBezTo>
                    <a:pt x="112779" y="59259"/>
                    <a:pt x="122129" y="69447"/>
                    <a:pt x="124773" y="72542"/>
                  </a:cubicBezTo>
                  <a:lnTo>
                    <a:pt x="137218" y="62612"/>
                  </a:lnTo>
                  <a:cubicBezTo>
                    <a:pt x="137218" y="62612"/>
                    <a:pt x="110393" y="31467"/>
                    <a:pt x="95240" y="20634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9" name="フリーフォーム: 図形 148">
              <a:extLst>
                <a:ext uri="{FF2B5EF4-FFF2-40B4-BE49-F238E27FC236}">
                  <a16:creationId xmlns:a16="http://schemas.microsoft.com/office/drawing/2014/main" id="{611B1361-1E08-4D02-BCAE-EB1D37461A5E}"/>
                </a:ext>
              </a:extLst>
            </p:cNvPr>
            <p:cNvSpPr/>
            <p:nvPr/>
          </p:nvSpPr>
          <p:spPr>
            <a:xfrm>
              <a:off x="5049811" y="4966501"/>
              <a:ext cx="74476" cy="149146"/>
            </a:xfrm>
            <a:custGeom>
              <a:avLst/>
              <a:gdLst>
                <a:gd name="connsiteX0" fmla="*/ 74477 w 74476"/>
                <a:gd name="connsiteY0" fmla="*/ 91242 h 149146"/>
                <a:gd name="connsiteX1" fmla="*/ 48684 w 74476"/>
                <a:gd name="connsiteY1" fmla="*/ 67899 h 149146"/>
                <a:gd name="connsiteX2" fmla="*/ 65062 w 74476"/>
                <a:gd name="connsiteY2" fmla="*/ 39140 h 149146"/>
                <a:gd name="connsiteX3" fmla="*/ 65062 w 74476"/>
                <a:gd name="connsiteY3" fmla="*/ 25341 h 149146"/>
                <a:gd name="connsiteX4" fmla="*/ 42945 w 74476"/>
                <a:gd name="connsiteY4" fmla="*/ 25341 h 149146"/>
                <a:gd name="connsiteX5" fmla="*/ 42945 w 74476"/>
                <a:gd name="connsiteY5" fmla="*/ 0 h 149146"/>
                <a:gd name="connsiteX6" fmla="*/ 27598 w 74476"/>
                <a:gd name="connsiteY6" fmla="*/ 0 h 149146"/>
                <a:gd name="connsiteX7" fmla="*/ 27598 w 74476"/>
                <a:gd name="connsiteY7" fmla="*/ 25148 h 149146"/>
                <a:gd name="connsiteX8" fmla="*/ 3675 w 74476"/>
                <a:gd name="connsiteY8" fmla="*/ 25148 h 149146"/>
                <a:gd name="connsiteX9" fmla="*/ 3675 w 74476"/>
                <a:gd name="connsiteY9" fmla="*/ 40301 h 149146"/>
                <a:gd name="connsiteX10" fmla="*/ 48877 w 74476"/>
                <a:gd name="connsiteY10" fmla="*/ 40301 h 149146"/>
                <a:gd name="connsiteX11" fmla="*/ 0 w 74476"/>
                <a:gd name="connsiteY11" fmla="*/ 95240 h 149146"/>
                <a:gd name="connsiteX12" fmla="*/ 6513 w 74476"/>
                <a:gd name="connsiteY12" fmla="*/ 110715 h 149146"/>
                <a:gd name="connsiteX13" fmla="*/ 29081 w 74476"/>
                <a:gd name="connsiteY13" fmla="*/ 90661 h 149146"/>
                <a:gd name="connsiteX14" fmla="*/ 29081 w 74476"/>
                <a:gd name="connsiteY14" fmla="*/ 149146 h 149146"/>
                <a:gd name="connsiteX15" fmla="*/ 43461 w 74476"/>
                <a:gd name="connsiteY15" fmla="*/ 149146 h 149146"/>
                <a:gd name="connsiteX16" fmla="*/ 43461 w 74476"/>
                <a:gd name="connsiteY16" fmla="*/ 83117 h 149146"/>
                <a:gd name="connsiteX17" fmla="*/ 65643 w 74476"/>
                <a:gd name="connsiteY17" fmla="*/ 103429 h 149146"/>
                <a:gd name="connsiteX18" fmla="*/ 74477 w 74476"/>
                <a:gd name="connsiteY18" fmla="*/ 91242 h 1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476" h="149146">
                  <a:moveTo>
                    <a:pt x="74477" y="91242"/>
                  </a:moveTo>
                  <a:cubicBezTo>
                    <a:pt x="74477" y="91242"/>
                    <a:pt x="51328" y="73767"/>
                    <a:pt x="48684" y="67899"/>
                  </a:cubicBezTo>
                  <a:cubicBezTo>
                    <a:pt x="48684" y="67899"/>
                    <a:pt x="63515" y="46104"/>
                    <a:pt x="65062" y="39140"/>
                  </a:cubicBezTo>
                  <a:lnTo>
                    <a:pt x="65062" y="25341"/>
                  </a:lnTo>
                  <a:lnTo>
                    <a:pt x="42945" y="25341"/>
                  </a:lnTo>
                  <a:lnTo>
                    <a:pt x="42945" y="0"/>
                  </a:lnTo>
                  <a:lnTo>
                    <a:pt x="27598" y="0"/>
                  </a:lnTo>
                  <a:lnTo>
                    <a:pt x="27598" y="25148"/>
                  </a:lnTo>
                  <a:lnTo>
                    <a:pt x="3675" y="25148"/>
                  </a:lnTo>
                  <a:lnTo>
                    <a:pt x="3675" y="40301"/>
                  </a:lnTo>
                  <a:lnTo>
                    <a:pt x="48877" y="40301"/>
                  </a:lnTo>
                  <a:cubicBezTo>
                    <a:pt x="48877" y="40301"/>
                    <a:pt x="36432" y="69318"/>
                    <a:pt x="0" y="95240"/>
                  </a:cubicBezTo>
                  <a:lnTo>
                    <a:pt x="6513" y="110715"/>
                  </a:lnTo>
                  <a:cubicBezTo>
                    <a:pt x="6513" y="110715"/>
                    <a:pt x="23987" y="96465"/>
                    <a:pt x="29081" y="90661"/>
                  </a:cubicBezTo>
                  <a:lnTo>
                    <a:pt x="29081" y="149146"/>
                  </a:lnTo>
                  <a:lnTo>
                    <a:pt x="43461" y="149146"/>
                  </a:lnTo>
                  <a:lnTo>
                    <a:pt x="43461" y="83117"/>
                  </a:lnTo>
                  <a:cubicBezTo>
                    <a:pt x="43461" y="83117"/>
                    <a:pt x="57002" y="97883"/>
                    <a:pt x="65643" y="103429"/>
                  </a:cubicBezTo>
                  <a:lnTo>
                    <a:pt x="74477" y="9124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0" name="フリーフォーム: 図形 149">
              <a:extLst>
                <a:ext uri="{FF2B5EF4-FFF2-40B4-BE49-F238E27FC236}">
                  <a16:creationId xmlns:a16="http://schemas.microsoft.com/office/drawing/2014/main" id="{F9B42989-32E6-46E2-952C-1E9252C8E341}"/>
                </a:ext>
              </a:extLst>
            </p:cNvPr>
            <p:cNvSpPr/>
            <p:nvPr/>
          </p:nvSpPr>
          <p:spPr>
            <a:xfrm>
              <a:off x="5110682" y="4968371"/>
              <a:ext cx="88340" cy="140634"/>
            </a:xfrm>
            <a:custGeom>
              <a:avLst/>
              <a:gdLst>
                <a:gd name="connsiteX0" fmla="*/ 53262 w 88340"/>
                <a:gd name="connsiteY0" fmla="*/ 125933 h 140634"/>
                <a:gd name="connsiteX1" fmla="*/ 53262 w 88340"/>
                <a:gd name="connsiteY1" fmla="*/ 52359 h 140634"/>
                <a:gd name="connsiteX2" fmla="*/ 83827 w 88340"/>
                <a:gd name="connsiteY2" fmla="*/ 52359 h 140634"/>
                <a:gd name="connsiteX3" fmla="*/ 83827 w 88340"/>
                <a:gd name="connsiteY3" fmla="*/ 37528 h 140634"/>
                <a:gd name="connsiteX4" fmla="*/ 53262 w 88340"/>
                <a:gd name="connsiteY4" fmla="*/ 37528 h 140634"/>
                <a:gd name="connsiteX5" fmla="*/ 53262 w 88340"/>
                <a:gd name="connsiteY5" fmla="*/ 0 h 140634"/>
                <a:gd name="connsiteX6" fmla="*/ 37915 w 88340"/>
                <a:gd name="connsiteY6" fmla="*/ 0 h 140634"/>
                <a:gd name="connsiteX7" fmla="*/ 37915 w 88340"/>
                <a:gd name="connsiteY7" fmla="*/ 37528 h 140634"/>
                <a:gd name="connsiteX8" fmla="*/ 9157 w 88340"/>
                <a:gd name="connsiteY8" fmla="*/ 37528 h 140634"/>
                <a:gd name="connsiteX9" fmla="*/ 9157 w 88340"/>
                <a:gd name="connsiteY9" fmla="*/ 52359 h 140634"/>
                <a:gd name="connsiteX10" fmla="*/ 37915 w 88340"/>
                <a:gd name="connsiteY10" fmla="*/ 52359 h 140634"/>
                <a:gd name="connsiteX11" fmla="*/ 37915 w 88340"/>
                <a:gd name="connsiteY11" fmla="*/ 125933 h 140634"/>
                <a:gd name="connsiteX12" fmla="*/ 0 w 88340"/>
                <a:gd name="connsiteY12" fmla="*/ 125933 h 140634"/>
                <a:gd name="connsiteX13" fmla="*/ 0 w 88340"/>
                <a:gd name="connsiteY13" fmla="*/ 140635 h 140634"/>
                <a:gd name="connsiteX14" fmla="*/ 88340 w 88340"/>
                <a:gd name="connsiteY14" fmla="*/ 140635 h 140634"/>
                <a:gd name="connsiteX15" fmla="*/ 88340 w 88340"/>
                <a:gd name="connsiteY15" fmla="*/ 125933 h 14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340" h="140634">
                  <a:moveTo>
                    <a:pt x="53262" y="125933"/>
                  </a:moveTo>
                  <a:lnTo>
                    <a:pt x="53262" y="52359"/>
                  </a:lnTo>
                  <a:lnTo>
                    <a:pt x="83827" y="52359"/>
                  </a:lnTo>
                  <a:lnTo>
                    <a:pt x="83827" y="37528"/>
                  </a:lnTo>
                  <a:lnTo>
                    <a:pt x="53262" y="37528"/>
                  </a:lnTo>
                  <a:lnTo>
                    <a:pt x="53262" y="0"/>
                  </a:lnTo>
                  <a:lnTo>
                    <a:pt x="37915" y="0"/>
                  </a:lnTo>
                  <a:lnTo>
                    <a:pt x="37915" y="37528"/>
                  </a:lnTo>
                  <a:lnTo>
                    <a:pt x="9157" y="37528"/>
                  </a:lnTo>
                  <a:lnTo>
                    <a:pt x="9157" y="52359"/>
                  </a:lnTo>
                  <a:lnTo>
                    <a:pt x="37915" y="52359"/>
                  </a:lnTo>
                  <a:lnTo>
                    <a:pt x="37915" y="125933"/>
                  </a:lnTo>
                  <a:lnTo>
                    <a:pt x="0" y="125933"/>
                  </a:lnTo>
                  <a:lnTo>
                    <a:pt x="0" y="140635"/>
                  </a:lnTo>
                  <a:lnTo>
                    <a:pt x="88340" y="140635"/>
                  </a:lnTo>
                  <a:lnTo>
                    <a:pt x="88340" y="125933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1" name="フリーフォーム: 図形 150">
              <a:extLst>
                <a:ext uri="{FF2B5EF4-FFF2-40B4-BE49-F238E27FC236}">
                  <a16:creationId xmlns:a16="http://schemas.microsoft.com/office/drawing/2014/main" id="{B6E6A422-361A-4498-AB6D-E3096E0DFC28}"/>
                </a:ext>
              </a:extLst>
            </p:cNvPr>
            <p:cNvSpPr/>
            <p:nvPr/>
          </p:nvSpPr>
          <p:spPr>
            <a:xfrm>
              <a:off x="4104828" y="4995647"/>
              <a:ext cx="147083" cy="73380"/>
            </a:xfrm>
            <a:custGeom>
              <a:avLst/>
              <a:gdLst>
                <a:gd name="connsiteX0" fmla="*/ 0 w 147083"/>
                <a:gd name="connsiteY0" fmla="*/ 60032 h 73380"/>
                <a:gd name="connsiteX1" fmla="*/ 6900 w 147083"/>
                <a:gd name="connsiteY1" fmla="*/ 73380 h 73380"/>
                <a:gd name="connsiteX2" fmla="*/ 64095 w 147083"/>
                <a:gd name="connsiteY2" fmla="*/ 40366 h 73380"/>
                <a:gd name="connsiteX3" fmla="*/ 85310 w 147083"/>
                <a:gd name="connsiteY3" fmla="*/ 40366 h 73380"/>
                <a:gd name="connsiteX4" fmla="*/ 85374 w 147083"/>
                <a:gd name="connsiteY4" fmla="*/ 53713 h 73380"/>
                <a:gd name="connsiteX5" fmla="*/ 96594 w 147083"/>
                <a:gd name="connsiteY5" fmla="*/ 62805 h 73380"/>
                <a:gd name="connsiteX6" fmla="*/ 130834 w 147083"/>
                <a:gd name="connsiteY6" fmla="*/ 62805 h 73380"/>
                <a:gd name="connsiteX7" fmla="*/ 145149 w 147083"/>
                <a:gd name="connsiteY7" fmla="*/ 51779 h 73380"/>
                <a:gd name="connsiteX8" fmla="*/ 145729 w 147083"/>
                <a:gd name="connsiteY8" fmla="*/ 47716 h 73380"/>
                <a:gd name="connsiteX9" fmla="*/ 130318 w 147083"/>
                <a:gd name="connsiteY9" fmla="*/ 43074 h 73380"/>
                <a:gd name="connsiteX10" fmla="*/ 129544 w 147083"/>
                <a:gd name="connsiteY10" fmla="*/ 48232 h 73380"/>
                <a:gd name="connsiteX11" fmla="*/ 124321 w 147083"/>
                <a:gd name="connsiteY11" fmla="*/ 51650 h 73380"/>
                <a:gd name="connsiteX12" fmla="*/ 104783 w 147083"/>
                <a:gd name="connsiteY12" fmla="*/ 51650 h 73380"/>
                <a:gd name="connsiteX13" fmla="*/ 99883 w 147083"/>
                <a:gd name="connsiteY13" fmla="*/ 47974 h 73380"/>
                <a:gd name="connsiteX14" fmla="*/ 99883 w 147083"/>
                <a:gd name="connsiteY14" fmla="*/ 40301 h 73380"/>
                <a:gd name="connsiteX15" fmla="*/ 147083 w 147083"/>
                <a:gd name="connsiteY15" fmla="*/ 40301 h 73380"/>
                <a:gd name="connsiteX16" fmla="*/ 147083 w 147083"/>
                <a:gd name="connsiteY16" fmla="*/ 28565 h 73380"/>
                <a:gd name="connsiteX17" fmla="*/ 81699 w 147083"/>
                <a:gd name="connsiteY17" fmla="*/ 28565 h 73380"/>
                <a:gd name="connsiteX18" fmla="*/ 81699 w 147083"/>
                <a:gd name="connsiteY18" fmla="*/ 20183 h 73380"/>
                <a:gd name="connsiteX19" fmla="*/ 136121 w 147083"/>
                <a:gd name="connsiteY19" fmla="*/ 20183 h 73380"/>
                <a:gd name="connsiteX20" fmla="*/ 136121 w 147083"/>
                <a:gd name="connsiteY20" fmla="*/ 8641 h 73380"/>
                <a:gd name="connsiteX21" fmla="*/ 81699 w 147083"/>
                <a:gd name="connsiteY21" fmla="*/ 8641 h 73380"/>
                <a:gd name="connsiteX22" fmla="*/ 81699 w 147083"/>
                <a:gd name="connsiteY22" fmla="*/ 0 h 73380"/>
                <a:gd name="connsiteX23" fmla="*/ 66868 w 147083"/>
                <a:gd name="connsiteY23" fmla="*/ 0 h 73380"/>
                <a:gd name="connsiteX24" fmla="*/ 66868 w 147083"/>
                <a:gd name="connsiteY24" fmla="*/ 8318 h 73380"/>
                <a:gd name="connsiteX25" fmla="*/ 13477 w 147083"/>
                <a:gd name="connsiteY25" fmla="*/ 8318 h 73380"/>
                <a:gd name="connsiteX26" fmla="*/ 13477 w 147083"/>
                <a:gd name="connsiteY26" fmla="*/ 20247 h 73380"/>
                <a:gd name="connsiteX27" fmla="*/ 66868 w 147083"/>
                <a:gd name="connsiteY27" fmla="*/ 20247 h 73380"/>
                <a:gd name="connsiteX28" fmla="*/ 66868 w 147083"/>
                <a:gd name="connsiteY28" fmla="*/ 28630 h 73380"/>
                <a:gd name="connsiteX29" fmla="*/ 1612 w 147083"/>
                <a:gd name="connsiteY29" fmla="*/ 28630 h 73380"/>
                <a:gd name="connsiteX30" fmla="*/ 1612 w 147083"/>
                <a:gd name="connsiteY30" fmla="*/ 40366 h 73380"/>
                <a:gd name="connsiteX31" fmla="*/ 45202 w 147083"/>
                <a:gd name="connsiteY31" fmla="*/ 40366 h 73380"/>
                <a:gd name="connsiteX32" fmla="*/ 0 w 147083"/>
                <a:gd name="connsiteY32" fmla="*/ 60032 h 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7083" h="73380">
                  <a:moveTo>
                    <a:pt x="0" y="60032"/>
                  </a:moveTo>
                  <a:lnTo>
                    <a:pt x="6900" y="73380"/>
                  </a:lnTo>
                  <a:cubicBezTo>
                    <a:pt x="6900" y="73380"/>
                    <a:pt x="41204" y="70414"/>
                    <a:pt x="64095" y="40366"/>
                  </a:cubicBezTo>
                  <a:lnTo>
                    <a:pt x="85310" y="40366"/>
                  </a:lnTo>
                  <a:lnTo>
                    <a:pt x="85374" y="53713"/>
                  </a:lnTo>
                  <a:cubicBezTo>
                    <a:pt x="85374" y="60806"/>
                    <a:pt x="89050" y="62805"/>
                    <a:pt x="96594" y="62805"/>
                  </a:cubicBezTo>
                  <a:lnTo>
                    <a:pt x="130834" y="62805"/>
                  </a:lnTo>
                  <a:cubicBezTo>
                    <a:pt x="139410" y="62805"/>
                    <a:pt x="145149" y="57324"/>
                    <a:pt x="145149" y="51779"/>
                  </a:cubicBezTo>
                  <a:lnTo>
                    <a:pt x="145729" y="47716"/>
                  </a:lnTo>
                  <a:lnTo>
                    <a:pt x="130318" y="43074"/>
                  </a:lnTo>
                  <a:lnTo>
                    <a:pt x="129544" y="48232"/>
                  </a:lnTo>
                  <a:cubicBezTo>
                    <a:pt x="129093" y="51263"/>
                    <a:pt x="125740" y="51650"/>
                    <a:pt x="124321" y="51650"/>
                  </a:cubicBezTo>
                  <a:lnTo>
                    <a:pt x="104783" y="51650"/>
                  </a:lnTo>
                  <a:cubicBezTo>
                    <a:pt x="100592" y="51650"/>
                    <a:pt x="99883" y="50167"/>
                    <a:pt x="99883" y="47974"/>
                  </a:cubicBezTo>
                  <a:lnTo>
                    <a:pt x="99883" y="40301"/>
                  </a:lnTo>
                  <a:lnTo>
                    <a:pt x="147083" y="40301"/>
                  </a:lnTo>
                  <a:lnTo>
                    <a:pt x="147083" y="28565"/>
                  </a:lnTo>
                  <a:lnTo>
                    <a:pt x="81699" y="28565"/>
                  </a:lnTo>
                  <a:lnTo>
                    <a:pt x="81699" y="20183"/>
                  </a:lnTo>
                  <a:lnTo>
                    <a:pt x="136121" y="20183"/>
                  </a:lnTo>
                  <a:lnTo>
                    <a:pt x="136121" y="8641"/>
                  </a:lnTo>
                  <a:lnTo>
                    <a:pt x="81699" y="8641"/>
                  </a:lnTo>
                  <a:lnTo>
                    <a:pt x="81699" y="0"/>
                  </a:lnTo>
                  <a:lnTo>
                    <a:pt x="66868" y="0"/>
                  </a:lnTo>
                  <a:lnTo>
                    <a:pt x="66868" y="8318"/>
                  </a:lnTo>
                  <a:lnTo>
                    <a:pt x="13477" y="8318"/>
                  </a:lnTo>
                  <a:lnTo>
                    <a:pt x="13477" y="20247"/>
                  </a:lnTo>
                  <a:lnTo>
                    <a:pt x="66868" y="20247"/>
                  </a:lnTo>
                  <a:lnTo>
                    <a:pt x="66868" y="28630"/>
                  </a:lnTo>
                  <a:lnTo>
                    <a:pt x="1612" y="28630"/>
                  </a:lnTo>
                  <a:lnTo>
                    <a:pt x="1612" y="40366"/>
                  </a:lnTo>
                  <a:lnTo>
                    <a:pt x="45202" y="40366"/>
                  </a:lnTo>
                  <a:cubicBezTo>
                    <a:pt x="45202" y="40301"/>
                    <a:pt x="39334" y="53455"/>
                    <a:pt x="0" y="60032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2" name="フリーフォーム: 図形 151">
              <a:extLst>
                <a:ext uri="{FF2B5EF4-FFF2-40B4-BE49-F238E27FC236}">
                  <a16:creationId xmlns:a16="http://schemas.microsoft.com/office/drawing/2014/main" id="{8B4CDF40-1B54-415D-B94A-0521E1724FBB}"/>
                </a:ext>
              </a:extLst>
            </p:cNvPr>
            <p:cNvSpPr/>
            <p:nvPr/>
          </p:nvSpPr>
          <p:spPr>
            <a:xfrm>
              <a:off x="4107214" y="4967791"/>
              <a:ext cx="145729" cy="31918"/>
            </a:xfrm>
            <a:custGeom>
              <a:avLst/>
              <a:gdLst>
                <a:gd name="connsiteX0" fmla="*/ 35401 w 145729"/>
                <a:gd name="connsiteY0" fmla="*/ 31918 h 31918"/>
                <a:gd name="connsiteX1" fmla="*/ 50425 w 145729"/>
                <a:gd name="connsiteY1" fmla="*/ 31918 h 31918"/>
                <a:gd name="connsiteX2" fmla="*/ 50425 w 145729"/>
                <a:gd name="connsiteY2" fmla="*/ 22375 h 31918"/>
                <a:gd name="connsiteX3" fmla="*/ 94724 w 145729"/>
                <a:gd name="connsiteY3" fmla="*/ 22375 h 31918"/>
                <a:gd name="connsiteX4" fmla="*/ 94724 w 145729"/>
                <a:gd name="connsiteY4" fmla="*/ 31918 h 31918"/>
                <a:gd name="connsiteX5" fmla="*/ 109555 w 145729"/>
                <a:gd name="connsiteY5" fmla="*/ 31918 h 31918"/>
                <a:gd name="connsiteX6" fmla="*/ 109555 w 145729"/>
                <a:gd name="connsiteY6" fmla="*/ 22375 h 31918"/>
                <a:gd name="connsiteX7" fmla="*/ 145729 w 145729"/>
                <a:gd name="connsiteY7" fmla="*/ 22375 h 31918"/>
                <a:gd name="connsiteX8" fmla="*/ 145729 w 145729"/>
                <a:gd name="connsiteY8" fmla="*/ 9995 h 31918"/>
                <a:gd name="connsiteX9" fmla="*/ 109555 w 145729"/>
                <a:gd name="connsiteY9" fmla="*/ 9866 h 31918"/>
                <a:gd name="connsiteX10" fmla="*/ 109555 w 145729"/>
                <a:gd name="connsiteY10" fmla="*/ 0 h 31918"/>
                <a:gd name="connsiteX11" fmla="*/ 94724 w 145729"/>
                <a:gd name="connsiteY11" fmla="*/ 0 h 31918"/>
                <a:gd name="connsiteX12" fmla="*/ 94724 w 145729"/>
                <a:gd name="connsiteY12" fmla="*/ 9801 h 31918"/>
                <a:gd name="connsiteX13" fmla="*/ 50425 w 145729"/>
                <a:gd name="connsiteY13" fmla="*/ 9801 h 31918"/>
                <a:gd name="connsiteX14" fmla="*/ 50425 w 145729"/>
                <a:gd name="connsiteY14" fmla="*/ 0 h 31918"/>
                <a:gd name="connsiteX15" fmla="*/ 35207 w 145729"/>
                <a:gd name="connsiteY15" fmla="*/ 0 h 31918"/>
                <a:gd name="connsiteX16" fmla="*/ 35207 w 145729"/>
                <a:gd name="connsiteY16" fmla="*/ 9995 h 31918"/>
                <a:gd name="connsiteX17" fmla="*/ 0 w 145729"/>
                <a:gd name="connsiteY17" fmla="*/ 9995 h 31918"/>
                <a:gd name="connsiteX18" fmla="*/ 0 w 145729"/>
                <a:gd name="connsiteY18" fmla="*/ 22375 h 31918"/>
                <a:gd name="connsiteX19" fmla="*/ 35401 w 145729"/>
                <a:gd name="connsiteY19" fmla="*/ 22375 h 3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5729" h="31918">
                  <a:moveTo>
                    <a:pt x="35401" y="31918"/>
                  </a:moveTo>
                  <a:lnTo>
                    <a:pt x="50425" y="31918"/>
                  </a:lnTo>
                  <a:lnTo>
                    <a:pt x="50425" y="22375"/>
                  </a:lnTo>
                  <a:lnTo>
                    <a:pt x="94724" y="22375"/>
                  </a:lnTo>
                  <a:lnTo>
                    <a:pt x="94724" y="31918"/>
                  </a:lnTo>
                  <a:lnTo>
                    <a:pt x="109555" y="31918"/>
                  </a:lnTo>
                  <a:lnTo>
                    <a:pt x="109555" y="22375"/>
                  </a:lnTo>
                  <a:lnTo>
                    <a:pt x="145729" y="22375"/>
                  </a:lnTo>
                  <a:lnTo>
                    <a:pt x="145729" y="9995"/>
                  </a:lnTo>
                  <a:lnTo>
                    <a:pt x="109555" y="9866"/>
                  </a:lnTo>
                  <a:lnTo>
                    <a:pt x="109555" y="0"/>
                  </a:lnTo>
                  <a:lnTo>
                    <a:pt x="94724" y="0"/>
                  </a:lnTo>
                  <a:lnTo>
                    <a:pt x="94724" y="9801"/>
                  </a:lnTo>
                  <a:lnTo>
                    <a:pt x="50425" y="9801"/>
                  </a:lnTo>
                  <a:lnTo>
                    <a:pt x="50425" y="0"/>
                  </a:lnTo>
                  <a:lnTo>
                    <a:pt x="35207" y="0"/>
                  </a:lnTo>
                  <a:lnTo>
                    <a:pt x="35207" y="9995"/>
                  </a:lnTo>
                  <a:lnTo>
                    <a:pt x="0" y="9995"/>
                  </a:lnTo>
                  <a:lnTo>
                    <a:pt x="0" y="22375"/>
                  </a:lnTo>
                  <a:lnTo>
                    <a:pt x="35401" y="22375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3" name="フリーフォーム: 図形 152">
              <a:extLst>
                <a:ext uri="{FF2B5EF4-FFF2-40B4-BE49-F238E27FC236}">
                  <a16:creationId xmlns:a16="http://schemas.microsoft.com/office/drawing/2014/main" id="{ECA5F62B-E256-45CE-A29B-F2B7D9AABC4C}"/>
                </a:ext>
              </a:extLst>
            </p:cNvPr>
            <p:cNvSpPr/>
            <p:nvPr/>
          </p:nvSpPr>
          <p:spPr>
            <a:xfrm>
              <a:off x="4106956" y="5050134"/>
              <a:ext cx="146180" cy="65771"/>
            </a:xfrm>
            <a:custGeom>
              <a:avLst/>
              <a:gdLst>
                <a:gd name="connsiteX0" fmla="*/ 74799 w 146180"/>
                <a:gd name="connsiteY0" fmla="*/ 40301 h 65771"/>
                <a:gd name="connsiteX1" fmla="*/ 52166 w 146180"/>
                <a:gd name="connsiteY1" fmla="*/ 26695 h 65771"/>
                <a:gd name="connsiteX2" fmla="*/ 99625 w 146180"/>
                <a:gd name="connsiteY2" fmla="*/ 26695 h 65771"/>
                <a:gd name="connsiteX3" fmla="*/ 74799 w 146180"/>
                <a:gd name="connsiteY3" fmla="*/ 40301 h 65771"/>
                <a:gd name="connsiteX4" fmla="*/ 95820 w 146180"/>
                <a:gd name="connsiteY4" fmla="*/ 45395 h 65771"/>
                <a:gd name="connsiteX5" fmla="*/ 122258 w 146180"/>
                <a:gd name="connsiteY5" fmla="*/ 25535 h 65771"/>
                <a:gd name="connsiteX6" fmla="*/ 122258 w 146180"/>
                <a:gd name="connsiteY6" fmla="*/ 15024 h 65771"/>
                <a:gd name="connsiteX7" fmla="*/ 64482 w 146180"/>
                <a:gd name="connsiteY7" fmla="*/ 15153 h 65771"/>
                <a:gd name="connsiteX8" fmla="*/ 76669 w 146180"/>
                <a:gd name="connsiteY8" fmla="*/ 2708 h 65771"/>
                <a:gd name="connsiteX9" fmla="*/ 61322 w 146180"/>
                <a:gd name="connsiteY9" fmla="*/ 0 h 65771"/>
                <a:gd name="connsiteX10" fmla="*/ 580 w 146180"/>
                <a:gd name="connsiteY10" fmla="*/ 30113 h 65771"/>
                <a:gd name="connsiteX11" fmla="*/ 7544 w 146180"/>
                <a:gd name="connsiteY11" fmla="*/ 42751 h 65771"/>
                <a:gd name="connsiteX12" fmla="*/ 38431 w 146180"/>
                <a:gd name="connsiteY12" fmla="*/ 32950 h 65771"/>
                <a:gd name="connsiteX13" fmla="*/ 54810 w 146180"/>
                <a:gd name="connsiteY13" fmla="*/ 45782 h 65771"/>
                <a:gd name="connsiteX14" fmla="*/ 0 w 146180"/>
                <a:gd name="connsiteY14" fmla="*/ 51392 h 65771"/>
                <a:gd name="connsiteX15" fmla="*/ 7222 w 146180"/>
                <a:gd name="connsiteY15" fmla="*/ 65771 h 65771"/>
                <a:gd name="connsiteX16" fmla="*/ 73574 w 146180"/>
                <a:gd name="connsiteY16" fmla="*/ 54294 h 65771"/>
                <a:gd name="connsiteX17" fmla="*/ 92532 w 146180"/>
                <a:gd name="connsiteY17" fmla="*/ 59259 h 65771"/>
                <a:gd name="connsiteX18" fmla="*/ 139732 w 146180"/>
                <a:gd name="connsiteY18" fmla="*/ 64998 h 65771"/>
                <a:gd name="connsiteX19" fmla="*/ 146181 w 146180"/>
                <a:gd name="connsiteY19" fmla="*/ 49457 h 65771"/>
                <a:gd name="connsiteX20" fmla="*/ 95820 w 146180"/>
                <a:gd name="connsiteY20" fmla="*/ 45395 h 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180" h="65771">
                  <a:moveTo>
                    <a:pt x="74799" y="40301"/>
                  </a:moveTo>
                  <a:cubicBezTo>
                    <a:pt x="65901" y="37593"/>
                    <a:pt x="56293" y="31854"/>
                    <a:pt x="52166" y="26695"/>
                  </a:cubicBezTo>
                  <a:lnTo>
                    <a:pt x="99625" y="26695"/>
                  </a:lnTo>
                  <a:cubicBezTo>
                    <a:pt x="94982" y="31274"/>
                    <a:pt x="84278" y="36561"/>
                    <a:pt x="74799" y="40301"/>
                  </a:cubicBezTo>
                  <a:moveTo>
                    <a:pt x="95820" y="45395"/>
                  </a:moveTo>
                  <a:cubicBezTo>
                    <a:pt x="100463" y="42816"/>
                    <a:pt x="119098" y="30113"/>
                    <a:pt x="122258" y="25535"/>
                  </a:cubicBezTo>
                  <a:lnTo>
                    <a:pt x="122258" y="15024"/>
                  </a:lnTo>
                  <a:lnTo>
                    <a:pt x="64482" y="15153"/>
                  </a:lnTo>
                  <a:cubicBezTo>
                    <a:pt x="69641" y="11155"/>
                    <a:pt x="72026" y="8060"/>
                    <a:pt x="76669" y="2708"/>
                  </a:cubicBezTo>
                  <a:lnTo>
                    <a:pt x="61322" y="0"/>
                  </a:lnTo>
                  <a:cubicBezTo>
                    <a:pt x="61322" y="0"/>
                    <a:pt x="48297" y="19989"/>
                    <a:pt x="580" y="30113"/>
                  </a:cubicBezTo>
                  <a:lnTo>
                    <a:pt x="7544" y="42751"/>
                  </a:lnTo>
                  <a:cubicBezTo>
                    <a:pt x="7544" y="42751"/>
                    <a:pt x="21215" y="40301"/>
                    <a:pt x="38431" y="32950"/>
                  </a:cubicBezTo>
                  <a:cubicBezTo>
                    <a:pt x="38431" y="32950"/>
                    <a:pt x="44428" y="37722"/>
                    <a:pt x="54810" y="45782"/>
                  </a:cubicBezTo>
                  <a:cubicBezTo>
                    <a:pt x="29791" y="51972"/>
                    <a:pt x="12961" y="51392"/>
                    <a:pt x="0" y="51392"/>
                  </a:cubicBezTo>
                  <a:lnTo>
                    <a:pt x="7222" y="65771"/>
                  </a:lnTo>
                  <a:cubicBezTo>
                    <a:pt x="29210" y="65127"/>
                    <a:pt x="52875" y="60226"/>
                    <a:pt x="73574" y="54294"/>
                  </a:cubicBezTo>
                  <a:cubicBezTo>
                    <a:pt x="77249" y="55390"/>
                    <a:pt x="88405" y="58549"/>
                    <a:pt x="92532" y="59259"/>
                  </a:cubicBezTo>
                  <a:cubicBezTo>
                    <a:pt x="92532" y="59259"/>
                    <a:pt x="124579" y="65449"/>
                    <a:pt x="139732" y="64998"/>
                  </a:cubicBezTo>
                  <a:lnTo>
                    <a:pt x="146181" y="49457"/>
                  </a:lnTo>
                  <a:cubicBezTo>
                    <a:pt x="134896" y="49393"/>
                    <a:pt x="109619" y="49522"/>
                    <a:pt x="95820" y="45395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4" name="フリーフォーム: 図形 153">
              <a:extLst>
                <a:ext uri="{FF2B5EF4-FFF2-40B4-BE49-F238E27FC236}">
                  <a16:creationId xmlns:a16="http://schemas.microsoft.com/office/drawing/2014/main" id="{A29C22F7-63FA-4B93-9150-DC77D8198A0F}"/>
                </a:ext>
              </a:extLst>
            </p:cNvPr>
            <p:cNvSpPr/>
            <p:nvPr/>
          </p:nvSpPr>
          <p:spPr>
            <a:xfrm>
              <a:off x="4285055" y="5010800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5" name="フリーフォーム: 図形 154">
              <a:extLst>
                <a:ext uri="{FF2B5EF4-FFF2-40B4-BE49-F238E27FC236}">
                  <a16:creationId xmlns:a16="http://schemas.microsoft.com/office/drawing/2014/main" id="{A5B02266-A525-46EE-B99B-F152E5DA2510}"/>
                </a:ext>
              </a:extLst>
            </p:cNvPr>
            <p:cNvSpPr/>
            <p:nvPr/>
          </p:nvSpPr>
          <p:spPr>
            <a:xfrm>
              <a:off x="4285055" y="5025502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6" name="フリーフォーム: 図形 155">
              <a:extLst>
                <a:ext uri="{FF2B5EF4-FFF2-40B4-BE49-F238E27FC236}">
                  <a16:creationId xmlns:a16="http://schemas.microsoft.com/office/drawing/2014/main" id="{2FEFD427-D7B1-461D-8705-9A39CDB7E5F5}"/>
                </a:ext>
              </a:extLst>
            </p:cNvPr>
            <p:cNvSpPr/>
            <p:nvPr/>
          </p:nvSpPr>
          <p:spPr>
            <a:xfrm>
              <a:off x="4349666" y="5010800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7" name="フリーフォーム: 図形 156">
              <a:extLst>
                <a:ext uri="{FF2B5EF4-FFF2-40B4-BE49-F238E27FC236}">
                  <a16:creationId xmlns:a16="http://schemas.microsoft.com/office/drawing/2014/main" id="{8F5D84DC-769D-460F-8B2C-5EE727D7D150}"/>
                </a:ext>
              </a:extLst>
            </p:cNvPr>
            <p:cNvSpPr/>
            <p:nvPr/>
          </p:nvSpPr>
          <p:spPr>
            <a:xfrm>
              <a:off x="4349666" y="5025502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8" name="フリーフォーム: 図形 157">
              <a:extLst>
                <a:ext uri="{FF2B5EF4-FFF2-40B4-BE49-F238E27FC236}">
                  <a16:creationId xmlns:a16="http://schemas.microsoft.com/office/drawing/2014/main" id="{4F1AD0DD-B661-460B-A59C-AEC376996ABD}"/>
                </a:ext>
              </a:extLst>
            </p:cNvPr>
            <p:cNvSpPr/>
            <p:nvPr/>
          </p:nvSpPr>
          <p:spPr>
            <a:xfrm>
              <a:off x="4274222" y="5047328"/>
              <a:ext cx="135734" cy="74927"/>
            </a:xfrm>
            <a:custGeom>
              <a:avLst/>
              <a:gdLst>
                <a:gd name="connsiteX0" fmla="*/ 119421 w 135734"/>
                <a:gd name="connsiteY0" fmla="*/ 56744 h 74927"/>
                <a:gd name="connsiteX1" fmla="*/ 110716 w 135734"/>
                <a:gd name="connsiteY1" fmla="*/ 62547 h 74927"/>
                <a:gd name="connsiteX2" fmla="*/ 74090 w 135734"/>
                <a:gd name="connsiteY2" fmla="*/ 62547 h 74927"/>
                <a:gd name="connsiteX3" fmla="*/ 68028 w 135734"/>
                <a:gd name="connsiteY3" fmla="*/ 57776 h 74927"/>
                <a:gd name="connsiteX4" fmla="*/ 68028 w 135734"/>
                <a:gd name="connsiteY4" fmla="*/ 51972 h 74927"/>
                <a:gd name="connsiteX5" fmla="*/ 120194 w 135734"/>
                <a:gd name="connsiteY5" fmla="*/ 51972 h 74927"/>
                <a:gd name="connsiteX6" fmla="*/ 119421 w 135734"/>
                <a:gd name="connsiteY6" fmla="*/ 56744 h 74927"/>
                <a:gd name="connsiteX7" fmla="*/ 67964 w 135734"/>
                <a:gd name="connsiteY7" fmla="*/ 30113 h 74927"/>
                <a:gd name="connsiteX8" fmla="*/ 108007 w 135734"/>
                <a:gd name="connsiteY8" fmla="*/ 30113 h 74927"/>
                <a:gd name="connsiteX9" fmla="*/ 108007 w 135734"/>
                <a:gd name="connsiteY9" fmla="*/ 40495 h 74927"/>
                <a:gd name="connsiteX10" fmla="*/ 67964 w 135734"/>
                <a:gd name="connsiteY10" fmla="*/ 40495 h 74927"/>
                <a:gd name="connsiteX11" fmla="*/ 67964 w 135734"/>
                <a:gd name="connsiteY11" fmla="*/ 30113 h 74927"/>
                <a:gd name="connsiteX12" fmla="*/ 67964 w 135734"/>
                <a:gd name="connsiteY12" fmla="*/ 11026 h 74927"/>
                <a:gd name="connsiteX13" fmla="*/ 108007 w 135734"/>
                <a:gd name="connsiteY13" fmla="*/ 11026 h 74927"/>
                <a:gd name="connsiteX14" fmla="*/ 108007 w 135734"/>
                <a:gd name="connsiteY14" fmla="*/ 19796 h 74927"/>
                <a:gd name="connsiteX15" fmla="*/ 67964 w 135734"/>
                <a:gd name="connsiteY15" fmla="*/ 19796 h 74927"/>
                <a:gd name="connsiteX16" fmla="*/ 67964 w 135734"/>
                <a:gd name="connsiteY16" fmla="*/ 11026 h 74927"/>
                <a:gd name="connsiteX17" fmla="*/ 53327 w 135734"/>
                <a:gd name="connsiteY17" fmla="*/ 19860 h 74927"/>
                <a:gd name="connsiteX18" fmla="*/ 13928 w 135734"/>
                <a:gd name="connsiteY18" fmla="*/ 19796 h 74927"/>
                <a:gd name="connsiteX19" fmla="*/ 13928 w 135734"/>
                <a:gd name="connsiteY19" fmla="*/ 11026 h 74927"/>
                <a:gd name="connsiteX20" fmla="*/ 53327 w 135734"/>
                <a:gd name="connsiteY20" fmla="*/ 11026 h 74927"/>
                <a:gd name="connsiteX21" fmla="*/ 53327 w 135734"/>
                <a:gd name="connsiteY21" fmla="*/ 19860 h 74927"/>
                <a:gd name="connsiteX22" fmla="*/ 53327 w 135734"/>
                <a:gd name="connsiteY22" fmla="*/ 40559 h 74927"/>
                <a:gd name="connsiteX23" fmla="*/ 13928 w 135734"/>
                <a:gd name="connsiteY23" fmla="*/ 40559 h 74927"/>
                <a:gd name="connsiteX24" fmla="*/ 13928 w 135734"/>
                <a:gd name="connsiteY24" fmla="*/ 30177 h 74927"/>
                <a:gd name="connsiteX25" fmla="*/ 53327 w 135734"/>
                <a:gd name="connsiteY25" fmla="*/ 30177 h 74927"/>
                <a:gd name="connsiteX26" fmla="*/ 53327 w 135734"/>
                <a:gd name="connsiteY26" fmla="*/ 40559 h 74927"/>
                <a:gd name="connsiteX27" fmla="*/ 121935 w 135734"/>
                <a:gd name="connsiteY27" fmla="*/ 0 h 74927"/>
                <a:gd name="connsiteX28" fmla="*/ 0 w 135734"/>
                <a:gd name="connsiteY28" fmla="*/ 0 h 74927"/>
                <a:gd name="connsiteX29" fmla="*/ 0 w 135734"/>
                <a:gd name="connsiteY29" fmla="*/ 61064 h 74927"/>
                <a:gd name="connsiteX30" fmla="*/ 13993 w 135734"/>
                <a:gd name="connsiteY30" fmla="*/ 61064 h 74927"/>
                <a:gd name="connsiteX31" fmla="*/ 13993 w 135734"/>
                <a:gd name="connsiteY31" fmla="*/ 51908 h 74927"/>
                <a:gd name="connsiteX32" fmla="*/ 53391 w 135734"/>
                <a:gd name="connsiteY32" fmla="*/ 51908 h 74927"/>
                <a:gd name="connsiteX33" fmla="*/ 53391 w 135734"/>
                <a:gd name="connsiteY33" fmla="*/ 63128 h 74927"/>
                <a:gd name="connsiteX34" fmla="*/ 69705 w 135734"/>
                <a:gd name="connsiteY34" fmla="*/ 74928 h 74927"/>
                <a:gd name="connsiteX35" fmla="*/ 112843 w 135734"/>
                <a:gd name="connsiteY35" fmla="*/ 74928 h 74927"/>
                <a:gd name="connsiteX36" fmla="*/ 134574 w 135734"/>
                <a:gd name="connsiteY36" fmla="*/ 60033 h 74927"/>
                <a:gd name="connsiteX37" fmla="*/ 135735 w 135734"/>
                <a:gd name="connsiteY37" fmla="*/ 48490 h 74927"/>
                <a:gd name="connsiteX38" fmla="*/ 122000 w 135734"/>
                <a:gd name="connsiteY38" fmla="*/ 43332 h 74927"/>
                <a:gd name="connsiteX39" fmla="*/ 122000 w 135734"/>
                <a:gd name="connsiteY39" fmla="*/ 0 h 7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5734" h="74927">
                  <a:moveTo>
                    <a:pt x="119421" y="56744"/>
                  </a:moveTo>
                  <a:cubicBezTo>
                    <a:pt x="118905" y="58936"/>
                    <a:pt x="117615" y="62547"/>
                    <a:pt x="110716" y="62547"/>
                  </a:cubicBezTo>
                  <a:lnTo>
                    <a:pt x="74090" y="62547"/>
                  </a:lnTo>
                  <a:cubicBezTo>
                    <a:pt x="68802" y="62547"/>
                    <a:pt x="68028" y="60742"/>
                    <a:pt x="68028" y="57776"/>
                  </a:cubicBezTo>
                  <a:lnTo>
                    <a:pt x="68028" y="51972"/>
                  </a:lnTo>
                  <a:lnTo>
                    <a:pt x="120194" y="51972"/>
                  </a:lnTo>
                  <a:cubicBezTo>
                    <a:pt x="120130" y="51972"/>
                    <a:pt x="119679" y="55454"/>
                    <a:pt x="119421" y="56744"/>
                  </a:cubicBezTo>
                  <a:moveTo>
                    <a:pt x="67964" y="30113"/>
                  </a:moveTo>
                  <a:lnTo>
                    <a:pt x="108007" y="30113"/>
                  </a:lnTo>
                  <a:lnTo>
                    <a:pt x="108007" y="40495"/>
                  </a:lnTo>
                  <a:lnTo>
                    <a:pt x="67964" y="40495"/>
                  </a:lnTo>
                  <a:lnTo>
                    <a:pt x="67964" y="30113"/>
                  </a:lnTo>
                  <a:close/>
                  <a:moveTo>
                    <a:pt x="67964" y="11026"/>
                  </a:moveTo>
                  <a:lnTo>
                    <a:pt x="108007" y="11026"/>
                  </a:lnTo>
                  <a:lnTo>
                    <a:pt x="108007" y="19796"/>
                  </a:lnTo>
                  <a:lnTo>
                    <a:pt x="67964" y="19796"/>
                  </a:lnTo>
                  <a:lnTo>
                    <a:pt x="67964" y="11026"/>
                  </a:lnTo>
                  <a:close/>
                  <a:moveTo>
                    <a:pt x="53327" y="19860"/>
                  </a:moveTo>
                  <a:lnTo>
                    <a:pt x="13928" y="19796"/>
                  </a:lnTo>
                  <a:lnTo>
                    <a:pt x="13928" y="11026"/>
                  </a:lnTo>
                  <a:lnTo>
                    <a:pt x="53327" y="11026"/>
                  </a:lnTo>
                  <a:lnTo>
                    <a:pt x="53327" y="19860"/>
                  </a:lnTo>
                  <a:moveTo>
                    <a:pt x="53327" y="40559"/>
                  </a:moveTo>
                  <a:lnTo>
                    <a:pt x="13928" y="40559"/>
                  </a:lnTo>
                  <a:lnTo>
                    <a:pt x="13928" y="30177"/>
                  </a:lnTo>
                  <a:lnTo>
                    <a:pt x="53327" y="30177"/>
                  </a:lnTo>
                  <a:lnTo>
                    <a:pt x="53327" y="40559"/>
                  </a:lnTo>
                  <a:close/>
                  <a:moveTo>
                    <a:pt x="121935" y="0"/>
                  </a:moveTo>
                  <a:lnTo>
                    <a:pt x="0" y="0"/>
                  </a:lnTo>
                  <a:lnTo>
                    <a:pt x="0" y="61064"/>
                  </a:lnTo>
                  <a:lnTo>
                    <a:pt x="13993" y="61064"/>
                  </a:lnTo>
                  <a:lnTo>
                    <a:pt x="13993" y="51908"/>
                  </a:lnTo>
                  <a:lnTo>
                    <a:pt x="53391" y="51908"/>
                  </a:lnTo>
                  <a:lnTo>
                    <a:pt x="53391" y="63128"/>
                  </a:lnTo>
                  <a:cubicBezTo>
                    <a:pt x="53391" y="71639"/>
                    <a:pt x="58614" y="74928"/>
                    <a:pt x="69705" y="74928"/>
                  </a:cubicBezTo>
                  <a:lnTo>
                    <a:pt x="112843" y="74928"/>
                  </a:lnTo>
                  <a:cubicBezTo>
                    <a:pt x="112843" y="74928"/>
                    <a:pt x="133220" y="74347"/>
                    <a:pt x="134574" y="60033"/>
                  </a:cubicBezTo>
                  <a:lnTo>
                    <a:pt x="135735" y="48490"/>
                  </a:lnTo>
                  <a:lnTo>
                    <a:pt x="122000" y="43332"/>
                  </a:lnTo>
                  <a:lnTo>
                    <a:pt x="122000" y="0"/>
                  </a:lnTo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9" name="フリーフォーム: 図形 158">
              <a:extLst>
                <a:ext uri="{FF2B5EF4-FFF2-40B4-BE49-F238E27FC236}">
                  <a16:creationId xmlns:a16="http://schemas.microsoft.com/office/drawing/2014/main" id="{5FF31D4B-1584-4666-BEE5-FDE3DE4B7BEE}"/>
                </a:ext>
              </a:extLst>
            </p:cNvPr>
            <p:cNvSpPr/>
            <p:nvPr/>
          </p:nvSpPr>
          <p:spPr>
            <a:xfrm>
              <a:off x="4264872" y="4972498"/>
              <a:ext cx="141860" cy="62353"/>
            </a:xfrm>
            <a:custGeom>
              <a:avLst/>
              <a:gdLst>
                <a:gd name="connsiteX0" fmla="*/ 13735 w 141860"/>
                <a:gd name="connsiteY0" fmla="*/ 31338 h 62353"/>
                <a:gd name="connsiteX1" fmla="*/ 62741 w 141860"/>
                <a:gd name="connsiteY1" fmla="*/ 31338 h 62353"/>
                <a:gd name="connsiteX2" fmla="*/ 62741 w 141860"/>
                <a:gd name="connsiteY2" fmla="*/ 62354 h 62353"/>
                <a:gd name="connsiteX3" fmla="*/ 77314 w 141860"/>
                <a:gd name="connsiteY3" fmla="*/ 62354 h 62353"/>
                <a:gd name="connsiteX4" fmla="*/ 77314 w 141860"/>
                <a:gd name="connsiteY4" fmla="*/ 31338 h 62353"/>
                <a:gd name="connsiteX5" fmla="*/ 128126 w 141860"/>
                <a:gd name="connsiteY5" fmla="*/ 31338 h 62353"/>
                <a:gd name="connsiteX6" fmla="*/ 128126 w 141860"/>
                <a:gd name="connsiteY6" fmla="*/ 57002 h 62353"/>
                <a:gd name="connsiteX7" fmla="*/ 141860 w 141860"/>
                <a:gd name="connsiteY7" fmla="*/ 57002 h 62353"/>
                <a:gd name="connsiteX8" fmla="*/ 141860 w 141860"/>
                <a:gd name="connsiteY8" fmla="*/ 19473 h 62353"/>
                <a:gd name="connsiteX9" fmla="*/ 77314 w 141860"/>
                <a:gd name="connsiteY9" fmla="*/ 19473 h 62353"/>
                <a:gd name="connsiteX10" fmla="*/ 77314 w 141860"/>
                <a:gd name="connsiteY10" fmla="*/ 12123 h 62353"/>
                <a:gd name="connsiteX11" fmla="*/ 134122 w 141860"/>
                <a:gd name="connsiteY11" fmla="*/ 12123 h 62353"/>
                <a:gd name="connsiteX12" fmla="*/ 134122 w 141860"/>
                <a:gd name="connsiteY12" fmla="*/ 0 h 62353"/>
                <a:gd name="connsiteX13" fmla="*/ 7029 w 141860"/>
                <a:gd name="connsiteY13" fmla="*/ 0 h 62353"/>
                <a:gd name="connsiteX14" fmla="*/ 7029 w 141860"/>
                <a:gd name="connsiteY14" fmla="*/ 12123 h 62353"/>
                <a:gd name="connsiteX15" fmla="*/ 62741 w 141860"/>
                <a:gd name="connsiteY15" fmla="*/ 12123 h 62353"/>
                <a:gd name="connsiteX16" fmla="*/ 62741 w 141860"/>
                <a:gd name="connsiteY16" fmla="*/ 19473 h 62353"/>
                <a:gd name="connsiteX17" fmla="*/ 0 w 141860"/>
                <a:gd name="connsiteY17" fmla="*/ 19473 h 62353"/>
                <a:gd name="connsiteX18" fmla="*/ 0 w 141860"/>
                <a:gd name="connsiteY18" fmla="*/ 57002 h 62353"/>
                <a:gd name="connsiteX19" fmla="*/ 13735 w 141860"/>
                <a:gd name="connsiteY19" fmla="*/ 57002 h 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1860" h="62353">
                  <a:moveTo>
                    <a:pt x="13735" y="31338"/>
                  </a:moveTo>
                  <a:lnTo>
                    <a:pt x="62741" y="31338"/>
                  </a:lnTo>
                  <a:lnTo>
                    <a:pt x="62741" y="62354"/>
                  </a:lnTo>
                  <a:lnTo>
                    <a:pt x="77314" y="62354"/>
                  </a:lnTo>
                  <a:lnTo>
                    <a:pt x="77314" y="31338"/>
                  </a:lnTo>
                  <a:lnTo>
                    <a:pt x="128126" y="31338"/>
                  </a:lnTo>
                  <a:lnTo>
                    <a:pt x="128126" y="57002"/>
                  </a:lnTo>
                  <a:lnTo>
                    <a:pt x="141860" y="57002"/>
                  </a:lnTo>
                  <a:lnTo>
                    <a:pt x="141860" y="19473"/>
                  </a:lnTo>
                  <a:lnTo>
                    <a:pt x="77314" y="19473"/>
                  </a:lnTo>
                  <a:lnTo>
                    <a:pt x="77314" y="12123"/>
                  </a:lnTo>
                  <a:lnTo>
                    <a:pt x="134122" y="12123"/>
                  </a:lnTo>
                  <a:lnTo>
                    <a:pt x="134122" y="0"/>
                  </a:lnTo>
                  <a:lnTo>
                    <a:pt x="7029" y="0"/>
                  </a:lnTo>
                  <a:lnTo>
                    <a:pt x="7029" y="12123"/>
                  </a:lnTo>
                  <a:lnTo>
                    <a:pt x="62741" y="12123"/>
                  </a:lnTo>
                  <a:lnTo>
                    <a:pt x="62741" y="19473"/>
                  </a:lnTo>
                  <a:lnTo>
                    <a:pt x="0" y="19473"/>
                  </a:lnTo>
                  <a:lnTo>
                    <a:pt x="0" y="57002"/>
                  </a:lnTo>
                  <a:lnTo>
                    <a:pt x="13735" y="5700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0" name="フリーフォーム: 図形 159">
              <a:extLst>
                <a:ext uri="{FF2B5EF4-FFF2-40B4-BE49-F238E27FC236}">
                  <a16:creationId xmlns:a16="http://schemas.microsoft.com/office/drawing/2014/main" id="{AA605D35-90BF-41A0-BE9A-343315BF514A}"/>
                </a:ext>
              </a:extLst>
            </p:cNvPr>
            <p:cNvSpPr/>
            <p:nvPr/>
          </p:nvSpPr>
          <p:spPr>
            <a:xfrm>
              <a:off x="4417436" y="4966630"/>
              <a:ext cx="155143" cy="151016"/>
            </a:xfrm>
            <a:custGeom>
              <a:avLst/>
              <a:gdLst>
                <a:gd name="connsiteX0" fmla="*/ 106331 w 155143"/>
                <a:gd name="connsiteY0" fmla="*/ 67835 h 151016"/>
                <a:gd name="connsiteX1" fmla="*/ 118582 w 155143"/>
                <a:gd name="connsiteY1" fmla="*/ 67448 h 151016"/>
                <a:gd name="connsiteX2" fmla="*/ 123032 w 155143"/>
                <a:gd name="connsiteY2" fmla="*/ 77958 h 151016"/>
                <a:gd name="connsiteX3" fmla="*/ 107878 w 155143"/>
                <a:gd name="connsiteY3" fmla="*/ 77958 h 151016"/>
                <a:gd name="connsiteX4" fmla="*/ 106331 w 155143"/>
                <a:gd name="connsiteY4" fmla="*/ 67835 h 151016"/>
                <a:gd name="connsiteX5" fmla="*/ 105170 w 155143"/>
                <a:gd name="connsiteY5" fmla="*/ 56615 h 151016"/>
                <a:gd name="connsiteX6" fmla="*/ 103687 w 155143"/>
                <a:gd name="connsiteY6" fmla="*/ 26180 h 151016"/>
                <a:gd name="connsiteX7" fmla="*/ 119872 w 155143"/>
                <a:gd name="connsiteY7" fmla="*/ 45266 h 151016"/>
                <a:gd name="connsiteX8" fmla="*/ 110071 w 155143"/>
                <a:gd name="connsiteY8" fmla="*/ 56679 h 151016"/>
                <a:gd name="connsiteX9" fmla="*/ 105170 w 155143"/>
                <a:gd name="connsiteY9" fmla="*/ 56679 h 151016"/>
                <a:gd name="connsiteX10" fmla="*/ 51457 w 155143"/>
                <a:gd name="connsiteY10" fmla="*/ 59323 h 151016"/>
                <a:gd name="connsiteX11" fmla="*/ 47846 w 155143"/>
                <a:gd name="connsiteY11" fmla="*/ 59323 h 151016"/>
                <a:gd name="connsiteX12" fmla="*/ 47846 w 155143"/>
                <a:gd name="connsiteY12" fmla="*/ 64998 h 151016"/>
                <a:gd name="connsiteX13" fmla="*/ 35207 w 155143"/>
                <a:gd name="connsiteY13" fmla="*/ 45589 h 151016"/>
                <a:gd name="connsiteX14" fmla="*/ 47330 w 155143"/>
                <a:gd name="connsiteY14" fmla="*/ 45589 h 151016"/>
                <a:gd name="connsiteX15" fmla="*/ 47330 w 155143"/>
                <a:gd name="connsiteY15" fmla="*/ 35529 h 151016"/>
                <a:gd name="connsiteX16" fmla="*/ 59001 w 155143"/>
                <a:gd name="connsiteY16" fmla="*/ 48877 h 151016"/>
                <a:gd name="connsiteX17" fmla="*/ 51457 w 155143"/>
                <a:gd name="connsiteY17" fmla="*/ 59323 h 151016"/>
                <a:gd name="connsiteX18" fmla="*/ 42558 w 155143"/>
                <a:gd name="connsiteY18" fmla="*/ 81183 h 151016"/>
                <a:gd name="connsiteX19" fmla="*/ 48490 w 155143"/>
                <a:gd name="connsiteY19" fmla="*/ 71446 h 151016"/>
                <a:gd name="connsiteX20" fmla="*/ 78990 w 155143"/>
                <a:gd name="connsiteY20" fmla="*/ 68480 h 151016"/>
                <a:gd name="connsiteX21" fmla="*/ 81247 w 155143"/>
                <a:gd name="connsiteY21" fmla="*/ 74476 h 151016"/>
                <a:gd name="connsiteX22" fmla="*/ 92790 w 155143"/>
                <a:gd name="connsiteY22" fmla="*/ 69898 h 151016"/>
                <a:gd name="connsiteX23" fmla="*/ 93757 w 155143"/>
                <a:gd name="connsiteY23" fmla="*/ 78087 h 151016"/>
                <a:gd name="connsiteX24" fmla="*/ 44815 w 155143"/>
                <a:gd name="connsiteY24" fmla="*/ 78087 h 151016"/>
                <a:gd name="connsiteX25" fmla="*/ 44815 w 155143"/>
                <a:gd name="connsiteY25" fmla="*/ 91242 h 151016"/>
                <a:gd name="connsiteX26" fmla="*/ 57776 w 155143"/>
                <a:gd name="connsiteY26" fmla="*/ 91242 h 151016"/>
                <a:gd name="connsiteX27" fmla="*/ 39850 w 155143"/>
                <a:gd name="connsiteY27" fmla="*/ 135992 h 151016"/>
                <a:gd name="connsiteX28" fmla="*/ 50103 w 155143"/>
                <a:gd name="connsiteY28" fmla="*/ 148630 h 151016"/>
                <a:gd name="connsiteX29" fmla="*/ 69254 w 155143"/>
                <a:gd name="connsiteY29" fmla="*/ 112843 h 151016"/>
                <a:gd name="connsiteX30" fmla="*/ 86083 w 155143"/>
                <a:gd name="connsiteY30" fmla="*/ 124772 h 151016"/>
                <a:gd name="connsiteX31" fmla="*/ 93499 w 155143"/>
                <a:gd name="connsiteY31" fmla="*/ 112327 h 151016"/>
                <a:gd name="connsiteX32" fmla="*/ 72091 w 155143"/>
                <a:gd name="connsiteY32" fmla="*/ 97690 h 151016"/>
                <a:gd name="connsiteX33" fmla="*/ 72413 w 155143"/>
                <a:gd name="connsiteY33" fmla="*/ 91242 h 151016"/>
                <a:gd name="connsiteX34" fmla="*/ 96272 w 155143"/>
                <a:gd name="connsiteY34" fmla="*/ 91242 h 151016"/>
                <a:gd name="connsiteX35" fmla="*/ 105621 w 155143"/>
                <a:gd name="connsiteY35" fmla="*/ 117808 h 151016"/>
                <a:gd name="connsiteX36" fmla="*/ 72349 w 155143"/>
                <a:gd name="connsiteY36" fmla="*/ 134380 h 151016"/>
                <a:gd name="connsiteX37" fmla="*/ 80860 w 155143"/>
                <a:gd name="connsiteY37" fmla="*/ 147921 h 151016"/>
                <a:gd name="connsiteX38" fmla="*/ 113166 w 155143"/>
                <a:gd name="connsiteY38" fmla="*/ 130769 h 151016"/>
                <a:gd name="connsiteX39" fmla="*/ 125998 w 155143"/>
                <a:gd name="connsiteY39" fmla="*/ 144052 h 151016"/>
                <a:gd name="connsiteX40" fmla="*/ 145987 w 155143"/>
                <a:gd name="connsiteY40" fmla="*/ 143085 h 151016"/>
                <a:gd name="connsiteX41" fmla="*/ 155144 w 155143"/>
                <a:gd name="connsiteY41" fmla="*/ 126513 h 151016"/>
                <a:gd name="connsiteX42" fmla="*/ 143730 w 155143"/>
                <a:gd name="connsiteY42" fmla="*/ 114197 h 151016"/>
                <a:gd name="connsiteX43" fmla="*/ 137540 w 155143"/>
                <a:gd name="connsiteY43" fmla="*/ 127932 h 151016"/>
                <a:gd name="connsiteX44" fmla="*/ 127997 w 155143"/>
                <a:gd name="connsiteY44" fmla="*/ 126191 h 151016"/>
                <a:gd name="connsiteX45" fmla="*/ 124773 w 155143"/>
                <a:gd name="connsiteY45" fmla="*/ 121290 h 151016"/>
                <a:gd name="connsiteX46" fmla="*/ 140764 w 155143"/>
                <a:gd name="connsiteY46" fmla="*/ 101430 h 151016"/>
                <a:gd name="connsiteX47" fmla="*/ 128770 w 155143"/>
                <a:gd name="connsiteY47" fmla="*/ 92725 h 151016"/>
                <a:gd name="connsiteX48" fmla="*/ 116906 w 155143"/>
                <a:gd name="connsiteY48" fmla="*/ 109232 h 151016"/>
                <a:gd name="connsiteX49" fmla="*/ 110393 w 155143"/>
                <a:gd name="connsiteY49" fmla="*/ 91242 h 151016"/>
                <a:gd name="connsiteX50" fmla="*/ 152371 w 155143"/>
                <a:gd name="connsiteY50" fmla="*/ 91242 h 151016"/>
                <a:gd name="connsiteX51" fmla="*/ 152371 w 155143"/>
                <a:gd name="connsiteY51" fmla="*/ 78087 h 151016"/>
                <a:gd name="connsiteX52" fmla="*/ 137024 w 155143"/>
                <a:gd name="connsiteY52" fmla="*/ 78087 h 151016"/>
                <a:gd name="connsiteX53" fmla="*/ 131672 w 155143"/>
                <a:gd name="connsiteY53" fmla="*/ 66674 h 151016"/>
                <a:gd name="connsiteX54" fmla="*/ 141280 w 155143"/>
                <a:gd name="connsiteY54" fmla="*/ 65384 h 151016"/>
                <a:gd name="connsiteX55" fmla="*/ 143601 w 155143"/>
                <a:gd name="connsiteY55" fmla="*/ 71317 h 151016"/>
                <a:gd name="connsiteX56" fmla="*/ 153854 w 155143"/>
                <a:gd name="connsiteY56" fmla="*/ 67190 h 151016"/>
                <a:gd name="connsiteX57" fmla="*/ 146181 w 155143"/>
                <a:gd name="connsiteY57" fmla="*/ 44170 h 151016"/>
                <a:gd name="connsiteX58" fmla="*/ 135928 w 155143"/>
                <a:gd name="connsiteY58" fmla="*/ 47394 h 151016"/>
                <a:gd name="connsiteX59" fmla="*/ 138507 w 155143"/>
                <a:gd name="connsiteY59" fmla="*/ 55261 h 151016"/>
                <a:gd name="connsiteX60" fmla="*/ 125482 w 155143"/>
                <a:gd name="connsiteY60" fmla="*/ 56679 h 151016"/>
                <a:gd name="connsiteX61" fmla="*/ 149082 w 155143"/>
                <a:gd name="connsiteY61" fmla="*/ 26953 h 151016"/>
                <a:gd name="connsiteX62" fmla="*/ 138507 w 155143"/>
                <a:gd name="connsiteY62" fmla="*/ 20763 h 151016"/>
                <a:gd name="connsiteX63" fmla="*/ 128255 w 155143"/>
                <a:gd name="connsiteY63" fmla="*/ 35272 h 151016"/>
                <a:gd name="connsiteX64" fmla="*/ 123418 w 155143"/>
                <a:gd name="connsiteY64" fmla="*/ 29662 h 151016"/>
                <a:gd name="connsiteX65" fmla="*/ 137153 w 155143"/>
                <a:gd name="connsiteY65" fmla="*/ 7222 h 151016"/>
                <a:gd name="connsiteX66" fmla="*/ 125095 w 155143"/>
                <a:gd name="connsiteY66" fmla="*/ 1999 h 151016"/>
                <a:gd name="connsiteX67" fmla="*/ 115681 w 155143"/>
                <a:gd name="connsiteY67" fmla="*/ 19860 h 151016"/>
                <a:gd name="connsiteX68" fmla="*/ 111683 w 155143"/>
                <a:gd name="connsiteY68" fmla="*/ 16185 h 151016"/>
                <a:gd name="connsiteX69" fmla="*/ 103623 w 155143"/>
                <a:gd name="connsiteY69" fmla="*/ 25212 h 151016"/>
                <a:gd name="connsiteX70" fmla="*/ 102849 w 155143"/>
                <a:gd name="connsiteY70" fmla="*/ 193 h 151016"/>
                <a:gd name="connsiteX71" fmla="*/ 88792 w 155143"/>
                <a:gd name="connsiteY71" fmla="*/ 193 h 151016"/>
                <a:gd name="connsiteX72" fmla="*/ 92080 w 155143"/>
                <a:gd name="connsiteY72" fmla="*/ 66416 h 151016"/>
                <a:gd name="connsiteX73" fmla="*/ 85116 w 155143"/>
                <a:gd name="connsiteY73" fmla="*/ 46491 h 151016"/>
                <a:gd name="connsiteX74" fmla="*/ 75379 w 155143"/>
                <a:gd name="connsiteY74" fmla="*/ 49006 h 151016"/>
                <a:gd name="connsiteX75" fmla="*/ 77636 w 155143"/>
                <a:gd name="connsiteY75" fmla="*/ 57905 h 151016"/>
                <a:gd name="connsiteX76" fmla="*/ 65385 w 155143"/>
                <a:gd name="connsiteY76" fmla="*/ 59001 h 151016"/>
                <a:gd name="connsiteX77" fmla="*/ 88082 w 155143"/>
                <a:gd name="connsiteY77" fmla="*/ 27534 h 151016"/>
                <a:gd name="connsiteX78" fmla="*/ 77314 w 155143"/>
                <a:gd name="connsiteY78" fmla="*/ 21601 h 151016"/>
                <a:gd name="connsiteX79" fmla="*/ 67126 w 155143"/>
                <a:gd name="connsiteY79" fmla="*/ 38044 h 151016"/>
                <a:gd name="connsiteX80" fmla="*/ 62548 w 155143"/>
                <a:gd name="connsiteY80" fmla="*/ 32692 h 151016"/>
                <a:gd name="connsiteX81" fmla="*/ 76218 w 155143"/>
                <a:gd name="connsiteY81" fmla="*/ 7609 h 151016"/>
                <a:gd name="connsiteX82" fmla="*/ 64224 w 155143"/>
                <a:gd name="connsiteY82" fmla="*/ 3031 h 151016"/>
                <a:gd name="connsiteX83" fmla="*/ 53778 w 155143"/>
                <a:gd name="connsiteY83" fmla="*/ 23729 h 151016"/>
                <a:gd name="connsiteX84" fmla="*/ 49651 w 155143"/>
                <a:gd name="connsiteY84" fmla="*/ 20441 h 151016"/>
                <a:gd name="connsiteX85" fmla="*/ 42236 w 155143"/>
                <a:gd name="connsiteY85" fmla="*/ 31209 h 151016"/>
                <a:gd name="connsiteX86" fmla="*/ 34498 w 155143"/>
                <a:gd name="connsiteY86" fmla="*/ 31209 h 151016"/>
                <a:gd name="connsiteX87" fmla="*/ 34498 w 155143"/>
                <a:gd name="connsiteY87" fmla="*/ 0 h 151016"/>
                <a:gd name="connsiteX88" fmla="*/ 20441 w 155143"/>
                <a:gd name="connsiteY88" fmla="*/ 0 h 151016"/>
                <a:gd name="connsiteX89" fmla="*/ 20441 w 155143"/>
                <a:gd name="connsiteY89" fmla="*/ 31145 h 151016"/>
                <a:gd name="connsiteX90" fmla="*/ 4514 w 155143"/>
                <a:gd name="connsiteY90" fmla="*/ 31145 h 151016"/>
                <a:gd name="connsiteX91" fmla="*/ 4514 w 155143"/>
                <a:gd name="connsiteY91" fmla="*/ 45524 h 151016"/>
                <a:gd name="connsiteX92" fmla="*/ 20441 w 155143"/>
                <a:gd name="connsiteY92" fmla="*/ 45524 h 151016"/>
                <a:gd name="connsiteX93" fmla="*/ 0 w 155143"/>
                <a:gd name="connsiteY93" fmla="*/ 90855 h 151016"/>
                <a:gd name="connsiteX94" fmla="*/ 6255 w 155143"/>
                <a:gd name="connsiteY94" fmla="*/ 108587 h 151016"/>
                <a:gd name="connsiteX95" fmla="*/ 20441 w 155143"/>
                <a:gd name="connsiteY95" fmla="*/ 78539 h 151016"/>
                <a:gd name="connsiteX96" fmla="*/ 21344 w 155143"/>
                <a:gd name="connsiteY96" fmla="*/ 75702 h 151016"/>
                <a:gd name="connsiteX97" fmla="*/ 20441 w 155143"/>
                <a:gd name="connsiteY97" fmla="*/ 87437 h 151016"/>
                <a:gd name="connsiteX98" fmla="*/ 20441 w 155143"/>
                <a:gd name="connsiteY98" fmla="*/ 151016 h 151016"/>
                <a:gd name="connsiteX99" fmla="*/ 34498 w 155143"/>
                <a:gd name="connsiteY99" fmla="*/ 150952 h 151016"/>
                <a:gd name="connsiteX100" fmla="*/ 34498 w 155143"/>
                <a:gd name="connsiteY100" fmla="*/ 77507 h 151016"/>
                <a:gd name="connsiteX101" fmla="*/ 33595 w 155143"/>
                <a:gd name="connsiteY101" fmla="*/ 64482 h 151016"/>
                <a:gd name="connsiteX102" fmla="*/ 42558 w 155143"/>
                <a:gd name="connsiteY102" fmla="*/ 81183 h 15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5143" h="151016">
                  <a:moveTo>
                    <a:pt x="106331" y="67835"/>
                  </a:moveTo>
                  <a:lnTo>
                    <a:pt x="118582" y="67448"/>
                  </a:lnTo>
                  <a:lnTo>
                    <a:pt x="123032" y="77958"/>
                  </a:lnTo>
                  <a:lnTo>
                    <a:pt x="107878" y="77958"/>
                  </a:lnTo>
                  <a:cubicBezTo>
                    <a:pt x="107040" y="76024"/>
                    <a:pt x="106331" y="67835"/>
                    <a:pt x="106331" y="67835"/>
                  </a:cubicBezTo>
                  <a:moveTo>
                    <a:pt x="105170" y="56615"/>
                  </a:moveTo>
                  <a:cubicBezTo>
                    <a:pt x="104138" y="47394"/>
                    <a:pt x="103687" y="26180"/>
                    <a:pt x="103687" y="26180"/>
                  </a:cubicBezTo>
                  <a:cubicBezTo>
                    <a:pt x="111425" y="32821"/>
                    <a:pt x="119872" y="45266"/>
                    <a:pt x="119872" y="45266"/>
                  </a:cubicBezTo>
                  <a:cubicBezTo>
                    <a:pt x="115745" y="51908"/>
                    <a:pt x="110071" y="56679"/>
                    <a:pt x="110071" y="56679"/>
                  </a:cubicBezTo>
                  <a:lnTo>
                    <a:pt x="105170" y="56679"/>
                  </a:lnTo>
                  <a:moveTo>
                    <a:pt x="51457" y="59323"/>
                  </a:moveTo>
                  <a:lnTo>
                    <a:pt x="47846" y="59323"/>
                  </a:lnTo>
                  <a:lnTo>
                    <a:pt x="47846" y="64998"/>
                  </a:lnTo>
                  <a:cubicBezTo>
                    <a:pt x="41526" y="60613"/>
                    <a:pt x="35207" y="45589"/>
                    <a:pt x="35207" y="45589"/>
                  </a:cubicBezTo>
                  <a:lnTo>
                    <a:pt x="47330" y="45589"/>
                  </a:lnTo>
                  <a:lnTo>
                    <a:pt x="47330" y="35529"/>
                  </a:lnTo>
                  <a:cubicBezTo>
                    <a:pt x="50231" y="37335"/>
                    <a:pt x="59001" y="48877"/>
                    <a:pt x="59001" y="48877"/>
                  </a:cubicBezTo>
                  <a:cubicBezTo>
                    <a:pt x="57260" y="52940"/>
                    <a:pt x="51457" y="59323"/>
                    <a:pt x="51457" y="59323"/>
                  </a:cubicBezTo>
                  <a:moveTo>
                    <a:pt x="42558" y="81183"/>
                  </a:moveTo>
                  <a:lnTo>
                    <a:pt x="48490" y="71446"/>
                  </a:lnTo>
                  <a:lnTo>
                    <a:pt x="78990" y="68480"/>
                  </a:lnTo>
                  <a:lnTo>
                    <a:pt x="81247" y="74476"/>
                  </a:lnTo>
                  <a:lnTo>
                    <a:pt x="92790" y="69898"/>
                  </a:lnTo>
                  <a:cubicBezTo>
                    <a:pt x="93370" y="73703"/>
                    <a:pt x="93757" y="78087"/>
                    <a:pt x="93757" y="78087"/>
                  </a:cubicBezTo>
                  <a:lnTo>
                    <a:pt x="44815" y="78087"/>
                  </a:lnTo>
                  <a:lnTo>
                    <a:pt x="44815" y="91242"/>
                  </a:lnTo>
                  <a:lnTo>
                    <a:pt x="57776" y="91242"/>
                  </a:lnTo>
                  <a:cubicBezTo>
                    <a:pt x="57905" y="119678"/>
                    <a:pt x="39850" y="135992"/>
                    <a:pt x="39850" y="135992"/>
                  </a:cubicBezTo>
                  <a:lnTo>
                    <a:pt x="50103" y="148630"/>
                  </a:lnTo>
                  <a:cubicBezTo>
                    <a:pt x="63644" y="136121"/>
                    <a:pt x="69254" y="112843"/>
                    <a:pt x="69254" y="112843"/>
                  </a:cubicBezTo>
                  <a:cubicBezTo>
                    <a:pt x="76411" y="115487"/>
                    <a:pt x="86083" y="124772"/>
                    <a:pt x="86083" y="124772"/>
                  </a:cubicBezTo>
                  <a:lnTo>
                    <a:pt x="93499" y="112327"/>
                  </a:lnTo>
                  <a:cubicBezTo>
                    <a:pt x="88663" y="107298"/>
                    <a:pt x="72091" y="97690"/>
                    <a:pt x="72091" y="97690"/>
                  </a:cubicBezTo>
                  <a:lnTo>
                    <a:pt x="72413" y="91242"/>
                  </a:lnTo>
                  <a:lnTo>
                    <a:pt x="96272" y="91242"/>
                  </a:lnTo>
                  <a:cubicBezTo>
                    <a:pt x="100012" y="107491"/>
                    <a:pt x="105621" y="117808"/>
                    <a:pt x="105621" y="117808"/>
                  </a:cubicBezTo>
                  <a:cubicBezTo>
                    <a:pt x="95885" y="126900"/>
                    <a:pt x="72349" y="134380"/>
                    <a:pt x="72349" y="134380"/>
                  </a:cubicBezTo>
                  <a:lnTo>
                    <a:pt x="80860" y="147921"/>
                  </a:lnTo>
                  <a:cubicBezTo>
                    <a:pt x="95111" y="144117"/>
                    <a:pt x="113166" y="130769"/>
                    <a:pt x="113166" y="130769"/>
                  </a:cubicBezTo>
                  <a:cubicBezTo>
                    <a:pt x="117486" y="136701"/>
                    <a:pt x="125998" y="144052"/>
                    <a:pt x="125998" y="144052"/>
                  </a:cubicBezTo>
                  <a:cubicBezTo>
                    <a:pt x="139152" y="153402"/>
                    <a:pt x="145987" y="143085"/>
                    <a:pt x="145987" y="143085"/>
                  </a:cubicBezTo>
                  <a:cubicBezTo>
                    <a:pt x="150114" y="137733"/>
                    <a:pt x="155144" y="126513"/>
                    <a:pt x="155144" y="126513"/>
                  </a:cubicBezTo>
                  <a:lnTo>
                    <a:pt x="143730" y="114197"/>
                  </a:lnTo>
                  <a:cubicBezTo>
                    <a:pt x="141409" y="121290"/>
                    <a:pt x="137540" y="127932"/>
                    <a:pt x="137540" y="127932"/>
                  </a:cubicBezTo>
                  <a:cubicBezTo>
                    <a:pt x="133091" y="133026"/>
                    <a:pt x="127997" y="126191"/>
                    <a:pt x="127997" y="126191"/>
                  </a:cubicBezTo>
                  <a:cubicBezTo>
                    <a:pt x="125031" y="122902"/>
                    <a:pt x="124773" y="121290"/>
                    <a:pt x="124773" y="121290"/>
                  </a:cubicBezTo>
                  <a:cubicBezTo>
                    <a:pt x="132188" y="114068"/>
                    <a:pt x="140764" y="101430"/>
                    <a:pt x="140764" y="101430"/>
                  </a:cubicBezTo>
                  <a:lnTo>
                    <a:pt x="128770" y="92725"/>
                  </a:lnTo>
                  <a:cubicBezTo>
                    <a:pt x="126772" y="98077"/>
                    <a:pt x="116906" y="109232"/>
                    <a:pt x="116906" y="109232"/>
                  </a:cubicBezTo>
                  <a:cubicBezTo>
                    <a:pt x="112392" y="102719"/>
                    <a:pt x="110393" y="91242"/>
                    <a:pt x="110393" y="91242"/>
                  </a:cubicBezTo>
                  <a:lnTo>
                    <a:pt x="152371" y="91242"/>
                  </a:lnTo>
                  <a:lnTo>
                    <a:pt x="152371" y="78087"/>
                  </a:lnTo>
                  <a:lnTo>
                    <a:pt x="137024" y="78087"/>
                  </a:lnTo>
                  <a:cubicBezTo>
                    <a:pt x="133542" y="71639"/>
                    <a:pt x="131672" y="66674"/>
                    <a:pt x="131672" y="66674"/>
                  </a:cubicBezTo>
                  <a:lnTo>
                    <a:pt x="141280" y="65384"/>
                  </a:lnTo>
                  <a:cubicBezTo>
                    <a:pt x="142247" y="67448"/>
                    <a:pt x="143601" y="71317"/>
                    <a:pt x="143601" y="71317"/>
                  </a:cubicBezTo>
                  <a:lnTo>
                    <a:pt x="153854" y="67190"/>
                  </a:lnTo>
                  <a:cubicBezTo>
                    <a:pt x="151017" y="55325"/>
                    <a:pt x="150501" y="55261"/>
                    <a:pt x="146181" y="44170"/>
                  </a:cubicBezTo>
                  <a:lnTo>
                    <a:pt x="135928" y="47394"/>
                  </a:lnTo>
                  <a:lnTo>
                    <a:pt x="138507" y="55261"/>
                  </a:lnTo>
                  <a:lnTo>
                    <a:pt x="125482" y="56679"/>
                  </a:lnTo>
                  <a:cubicBezTo>
                    <a:pt x="129351" y="52746"/>
                    <a:pt x="146181" y="31209"/>
                    <a:pt x="149082" y="26953"/>
                  </a:cubicBezTo>
                  <a:lnTo>
                    <a:pt x="138507" y="20763"/>
                  </a:lnTo>
                  <a:cubicBezTo>
                    <a:pt x="137798" y="22117"/>
                    <a:pt x="129544" y="33595"/>
                    <a:pt x="128255" y="35272"/>
                  </a:cubicBezTo>
                  <a:lnTo>
                    <a:pt x="123418" y="29662"/>
                  </a:lnTo>
                  <a:cubicBezTo>
                    <a:pt x="130060" y="20570"/>
                    <a:pt x="137153" y="7222"/>
                    <a:pt x="137153" y="7222"/>
                  </a:cubicBezTo>
                  <a:lnTo>
                    <a:pt x="125095" y="1999"/>
                  </a:lnTo>
                  <a:cubicBezTo>
                    <a:pt x="123870" y="4965"/>
                    <a:pt x="119292" y="15089"/>
                    <a:pt x="115681" y="19860"/>
                  </a:cubicBezTo>
                  <a:cubicBezTo>
                    <a:pt x="114713" y="18829"/>
                    <a:pt x="111683" y="16185"/>
                    <a:pt x="111683" y="16185"/>
                  </a:cubicBezTo>
                  <a:lnTo>
                    <a:pt x="103623" y="25212"/>
                  </a:lnTo>
                  <a:lnTo>
                    <a:pt x="102849" y="193"/>
                  </a:lnTo>
                  <a:lnTo>
                    <a:pt x="88792" y="193"/>
                  </a:lnTo>
                  <a:cubicBezTo>
                    <a:pt x="88792" y="32628"/>
                    <a:pt x="92080" y="66416"/>
                    <a:pt x="92080" y="66416"/>
                  </a:cubicBezTo>
                  <a:cubicBezTo>
                    <a:pt x="87695" y="56035"/>
                    <a:pt x="85116" y="46491"/>
                    <a:pt x="85116" y="46491"/>
                  </a:cubicBezTo>
                  <a:lnTo>
                    <a:pt x="75379" y="49006"/>
                  </a:lnTo>
                  <a:lnTo>
                    <a:pt x="77636" y="57905"/>
                  </a:lnTo>
                  <a:lnTo>
                    <a:pt x="65385" y="59001"/>
                  </a:lnTo>
                  <a:cubicBezTo>
                    <a:pt x="72736" y="50489"/>
                    <a:pt x="88082" y="27534"/>
                    <a:pt x="88082" y="27534"/>
                  </a:cubicBezTo>
                  <a:lnTo>
                    <a:pt x="77314" y="21601"/>
                  </a:lnTo>
                  <a:cubicBezTo>
                    <a:pt x="74219" y="26309"/>
                    <a:pt x="67126" y="38044"/>
                    <a:pt x="67126" y="38044"/>
                  </a:cubicBezTo>
                  <a:lnTo>
                    <a:pt x="62548" y="32692"/>
                  </a:lnTo>
                  <a:cubicBezTo>
                    <a:pt x="69834" y="21601"/>
                    <a:pt x="76218" y="7609"/>
                    <a:pt x="76218" y="7609"/>
                  </a:cubicBezTo>
                  <a:lnTo>
                    <a:pt x="64224" y="3031"/>
                  </a:lnTo>
                  <a:cubicBezTo>
                    <a:pt x="58937" y="15411"/>
                    <a:pt x="53778" y="23729"/>
                    <a:pt x="53778" y="23729"/>
                  </a:cubicBezTo>
                  <a:cubicBezTo>
                    <a:pt x="52940" y="22440"/>
                    <a:pt x="49651" y="20441"/>
                    <a:pt x="49651" y="20441"/>
                  </a:cubicBezTo>
                  <a:lnTo>
                    <a:pt x="42236" y="31209"/>
                  </a:lnTo>
                  <a:lnTo>
                    <a:pt x="34498" y="31209"/>
                  </a:lnTo>
                  <a:lnTo>
                    <a:pt x="34498" y="0"/>
                  </a:lnTo>
                  <a:lnTo>
                    <a:pt x="20441" y="0"/>
                  </a:lnTo>
                  <a:lnTo>
                    <a:pt x="20441" y="31145"/>
                  </a:lnTo>
                  <a:lnTo>
                    <a:pt x="4514" y="31145"/>
                  </a:lnTo>
                  <a:lnTo>
                    <a:pt x="4514" y="45524"/>
                  </a:lnTo>
                  <a:lnTo>
                    <a:pt x="20441" y="45524"/>
                  </a:lnTo>
                  <a:cubicBezTo>
                    <a:pt x="20441" y="45524"/>
                    <a:pt x="14122" y="71059"/>
                    <a:pt x="0" y="90855"/>
                  </a:cubicBezTo>
                  <a:lnTo>
                    <a:pt x="6255" y="108587"/>
                  </a:lnTo>
                  <a:cubicBezTo>
                    <a:pt x="6255" y="108587"/>
                    <a:pt x="13799" y="97625"/>
                    <a:pt x="20441" y="78539"/>
                  </a:cubicBezTo>
                  <a:cubicBezTo>
                    <a:pt x="20763" y="77829"/>
                    <a:pt x="21344" y="75702"/>
                    <a:pt x="21344" y="75702"/>
                  </a:cubicBezTo>
                  <a:cubicBezTo>
                    <a:pt x="21344" y="75702"/>
                    <a:pt x="20634" y="83762"/>
                    <a:pt x="20441" y="87437"/>
                  </a:cubicBezTo>
                  <a:lnTo>
                    <a:pt x="20441" y="151016"/>
                  </a:lnTo>
                  <a:lnTo>
                    <a:pt x="34498" y="150952"/>
                  </a:lnTo>
                  <a:lnTo>
                    <a:pt x="34498" y="77507"/>
                  </a:lnTo>
                  <a:cubicBezTo>
                    <a:pt x="34498" y="74928"/>
                    <a:pt x="33595" y="64482"/>
                    <a:pt x="33595" y="64482"/>
                  </a:cubicBezTo>
                  <a:cubicBezTo>
                    <a:pt x="34885" y="68351"/>
                    <a:pt x="34562" y="68222"/>
                    <a:pt x="42558" y="81183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1" name="フリーフォーム: 図形 160">
              <a:extLst>
                <a:ext uri="{FF2B5EF4-FFF2-40B4-BE49-F238E27FC236}">
                  <a16:creationId xmlns:a16="http://schemas.microsoft.com/office/drawing/2014/main" id="{29CDF573-9B89-4E3D-B9E3-FF91642EBD6C}"/>
                </a:ext>
              </a:extLst>
            </p:cNvPr>
            <p:cNvSpPr/>
            <p:nvPr/>
          </p:nvSpPr>
          <p:spPr>
            <a:xfrm>
              <a:off x="4578641" y="4966308"/>
              <a:ext cx="155594" cy="151338"/>
            </a:xfrm>
            <a:custGeom>
              <a:avLst/>
              <a:gdLst>
                <a:gd name="connsiteX0" fmla="*/ 96916 w 155594"/>
                <a:gd name="connsiteY0" fmla="*/ 59775 h 151338"/>
                <a:gd name="connsiteX1" fmla="*/ 58227 w 155594"/>
                <a:gd name="connsiteY1" fmla="*/ 59775 h 151338"/>
                <a:gd name="connsiteX2" fmla="*/ 58227 w 155594"/>
                <a:gd name="connsiteY2" fmla="*/ 71962 h 151338"/>
                <a:gd name="connsiteX3" fmla="*/ 42365 w 155594"/>
                <a:gd name="connsiteY3" fmla="*/ 46040 h 151338"/>
                <a:gd name="connsiteX4" fmla="*/ 55906 w 155594"/>
                <a:gd name="connsiteY4" fmla="*/ 46040 h 151338"/>
                <a:gd name="connsiteX5" fmla="*/ 55906 w 155594"/>
                <a:gd name="connsiteY5" fmla="*/ 45524 h 151338"/>
                <a:gd name="connsiteX6" fmla="*/ 67771 w 155594"/>
                <a:gd name="connsiteY6" fmla="*/ 55325 h 151338"/>
                <a:gd name="connsiteX7" fmla="*/ 76734 w 155594"/>
                <a:gd name="connsiteY7" fmla="*/ 39011 h 151338"/>
                <a:gd name="connsiteX8" fmla="*/ 96916 w 155594"/>
                <a:gd name="connsiteY8" fmla="*/ 39011 h 151338"/>
                <a:gd name="connsiteX9" fmla="*/ 96916 w 155594"/>
                <a:gd name="connsiteY9" fmla="*/ 59775 h 151338"/>
                <a:gd name="connsiteX10" fmla="*/ 28243 w 155594"/>
                <a:gd name="connsiteY10" fmla="*/ 71897 h 151338"/>
                <a:gd name="connsiteX11" fmla="*/ 27340 w 155594"/>
                <a:gd name="connsiteY11" fmla="*/ 84471 h 151338"/>
                <a:gd name="connsiteX12" fmla="*/ 27340 w 155594"/>
                <a:gd name="connsiteY12" fmla="*/ 151339 h 151338"/>
                <a:gd name="connsiteX13" fmla="*/ 41913 w 155594"/>
                <a:gd name="connsiteY13" fmla="*/ 151339 h 151338"/>
                <a:gd name="connsiteX14" fmla="*/ 41913 w 155594"/>
                <a:gd name="connsiteY14" fmla="*/ 78345 h 151338"/>
                <a:gd name="connsiteX15" fmla="*/ 41011 w 155594"/>
                <a:gd name="connsiteY15" fmla="*/ 65900 h 151338"/>
                <a:gd name="connsiteX16" fmla="*/ 55454 w 155594"/>
                <a:gd name="connsiteY16" fmla="*/ 90145 h 151338"/>
                <a:gd name="connsiteX17" fmla="*/ 63192 w 155594"/>
                <a:gd name="connsiteY17" fmla="*/ 76991 h 151338"/>
                <a:gd name="connsiteX18" fmla="*/ 60097 w 155594"/>
                <a:gd name="connsiteY18" fmla="*/ 73961 h 151338"/>
                <a:gd name="connsiteX19" fmla="*/ 92080 w 155594"/>
                <a:gd name="connsiteY19" fmla="*/ 73961 h 151338"/>
                <a:gd name="connsiteX20" fmla="*/ 49200 w 155594"/>
                <a:gd name="connsiteY20" fmla="*/ 125610 h 151338"/>
                <a:gd name="connsiteX21" fmla="*/ 59001 w 155594"/>
                <a:gd name="connsiteY21" fmla="*/ 137926 h 151338"/>
                <a:gd name="connsiteX22" fmla="*/ 96852 w 155594"/>
                <a:gd name="connsiteY22" fmla="*/ 92144 h 151338"/>
                <a:gd name="connsiteX23" fmla="*/ 96852 w 155594"/>
                <a:gd name="connsiteY23" fmla="*/ 151081 h 151338"/>
                <a:gd name="connsiteX24" fmla="*/ 110716 w 155594"/>
                <a:gd name="connsiteY24" fmla="*/ 151081 h 151338"/>
                <a:gd name="connsiteX25" fmla="*/ 110716 w 155594"/>
                <a:gd name="connsiteY25" fmla="*/ 91435 h 151338"/>
                <a:gd name="connsiteX26" fmla="*/ 146632 w 155594"/>
                <a:gd name="connsiteY26" fmla="*/ 136379 h 151338"/>
                <a:gd name="connsiteX27" fmla="*/ 155595 w 155594"/>
                <a:gd name="connsiteY27" fmla="*/ 122064 h 151338"/>
                <a:gd name="connsiteX28" fmla="*/ 114971 w 155594"/>
                <a:gd name="connsiteY28" fmla="*/ 73574 h 151338"/>
                <a:gd name="connsiteX29" fmla="*/ 152177 w 155594"/>
                <a:gd name="connsiteY29" fmla="*/ 73574 h 151338"/>
                <a:gd name="connsiteX30" fmla="*/ 152177 w 155594"/>
                <a:gd name="connsiteY30" fmla="*/ 59775 h 151338"/>
                <a:gd name="connsiteX31" fmla="*/ 110716 w 155594"/>
                <a:gd name="connsiteY31" fmla="*/ 59775 h 151338"/>
                <a:gd name="connsiteX32" fmla="*/ 110716 w 155594"/>
                <a:gd name="connsiteY32" fmla="*/ 39011 h 151338"/>
                <a:gd name="connsiteX33" fmla="*/ 144891 w 155594"/>
                <a:gd name="connsiteY33" fmla="*/ 39011 h 151338"/>
                <a:gd name="connsiteX34" fmla="*/ 144891 w 155594"/>
                <a:gd name="connsiteY34" fmla="*/ 25212 h 151338"/>
                <a:gd name="connsiteX35" fmla="*/ 110716 w 155594"/>
                <a:gd name="connsiteY35" fmla="*/ 25212 h 151338"/>
                <a:gd name="connsiteX36" fmla="*/ 110716 w 155594"/>
                <a:gd name="connsiteY36" fmla="*/ 0 h 151338"/>
                <a:gd name="connsiteX37" fmla="*/ 96852 w 155594"/>
                <a:gd name="connsiteY37" fmla="*/ 0 h 151338"/>
                <a:gd name="connsiteX38" fmla="*/ 96852 w 155594"/>
                <a:gd name="connsiteY38" fmla="*/ 25212 h 151338"/>
                <a:gd name="connsiteX39" fmla="*/ 81505 w 155594"/>
                <a:gd name="connsiteY39" fmla="*/ 25212 h 151338"/>
                <a:gd name="connsiteX40" fmla="*/ 86083 w 155594"/>
                <a:gd name="connsiteY40" fmla="*/ 7802 h 151338"/>
                <a:gd name="connsiteX41" fmla="*/ 72091 w 155594"/>
                <a:gd name="connsiteY41" fmla="*/ 4449 h 151338"/>
                <a:gd name="connsiteX42" fmla="*/ 55841 w 155594"/>
                <a:gd name="connsiteY42" fmla="*/ 44428 h 151338"/>
                <a:gd name="connsiteX43" fmla="*/ 55841 w 155594"/>
                <a:gd name="connsiteY43" fmla="*/ 31854 h 151338"/>
                <a:gd name="connsiteX44" fmla="*/ 41913 w 155594"/>
                <a:gd name="connsiteY44" fmla="*/ 31854 h 151338"/>
                <a:gd name="connsiteX45" fmla="*/ 41913 w 155594"/>
                <a:gd name="connsiteY45" fmla="*/ 322 h 151338"/>
                <a:gd name="connsiteX46" fmla="*/ 27340 w 155594"/>
                <a:gd name="connsiteY46" fmla="*/ 322 h 151338"/>
                <a:gd name="connsiteX47" fmla="*/ 27340 w 155594"/>
                <a:gd name="connsiteY47" fmla="*/ 31789 h 151338"/>
                <a:gd name="connsiteX48" fmla="*/ 3804 w 155594"/>
                <a:gd name="connsiteY48" fmla="*/ 31789 h 151338"/>
                <a:gd name="connsiteX49" fmla="*/ 3804 w 155594"/>
                <a:gd name="connsiteY49" fmla="*/ 46040 h 151338"/>
                <a:gd name="connsiteX50" fmla="*/ 26180 w 155594"/>
                <a:gd name="connsiteY50" fmla="*/ 46040 h 151338"/>
                <a:gd name="connsiteX51" fmla="*/ 0 w 155594"/>
                <a:gd name="connsiteY51" fmla="*/ 93499 h 151338"/>
                <a:gd name="connsiteX52" fmla="*/ 6771 w 155594"/>
                <a:gd name="connsiteY52" fmla="*/ 109103 h 151338"/>
                <a:gd name="connsiteX53" fmla="*/ 28243 w 155594"/>
                <a:gd name="connsiteY53" fmla="*/ 71897 h 1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5594" h="151338">
                  <a:moveTo>
                    <a:pt x="96916" y="59775"/>
                  </a:moveTo>
                  <a:lnTo>
                    <a:pt x="58227" y="59775"/>
                  </a:lnTo>
                  <a:lnTo>
                    <a:pt x="58227" y="71962"/>
                  </a:lnTo>
                  <a:cubicBezTo>
                    <a:pt x="52101" y="63579"/>
                    <a:pt x="46169" y="56228"/>
                    <a:pt x="42365" y="46040"/>
                  </a:cubicBezTo>
                  <a:lnTo>
                    <a:pt x="55906" y="46040"/>
                  </a:lnTo>
                  <a:lnTo>
                    <a:pt x="55906" y="45524"/>
                  </a:lnTo>
                  <a:lnTo>
                    <a:pt x="67771" y="55325"/>
                  </a:lnTo>
                  <a:cubicBezTo>
                    <a:pt x="73509" y="46362"/>
                    <a:pt x="76734" y="39011"/>
                    <a:pt x="76734" y="39011"/>
                  </a:cubicBezTo>
                  <a:lnTo>
                    <a:pt x="96916" y="39011"/>
                  </a:lnTo>
                  <a:lnTo>
                    <a:pt x="96916" y="59775"/>
                  </a:lnTo>
                  <a:close/>
                  <a:moveTo>
                    <a:pt x="28243" y="71897"/>
                  </a:moveTo>
                  <a:cubicBezTo>
                    <a:pt x="28243" y="71897"/>
                    <a:pt x="27405" y="81311"/>
                    <a:pt x="27340" y="84471"/>
                  </a:cubicBezTo>
                  <a:lnTo>
                    <a:pt x="27340" y="151339"/>
                  </a:lnTo>
                  <a:lnTo>
                    <a:pt x="41913" y="151339"/>
                  </a:lnTo>
                  <a:lnTo>
                    <a:pt x="41913" y="78345"/>
                  </a:lnTo>
                  <a:cubicBezTo>
                    <a:pt x="41849" y="75250"/>
                    <a:pt x="41011" y="65900"/>
                    <a:pt x="41011" y="65900"/>
                  </a:cubicBezTo>
                  <a:cubicBezTo>
                    <a:pt x="41011" y="65900"/>
                    <a:pt x="41784" y="71510"/>
                    <a:pt x="55454" y="90145"/>
                  </a:cubicBezTo>
                  <a:lnTo>
                    <a:pt x="63192" y="76991"/>
                  </a:lnTo>
                  <a:lnTo>
                    <a:pt x="60097" y="73961"/>
                  </a:lnTo>
                  <a:lnTo>
                    <a:pt x="92080" y="73961"/>
                  </a:lnTo>
                  <a:cubicBezTo>
                    <a:pt x="80280" y="102977"/>
                    <a:pt x="49200" y="125610"/>
                    <a:pt x="49200" y="125610"/>
                  </a:cubicBezTo>
                  <a:lnTo>
                    <a:pt x="59001" y="137926"/>
                  </a:lnTo>
                  <a:cubicBezTo>
                    <a:pt x="81376" y="122193"/>
                    <a:pt x="96852" y="92144"/>
                    <a:pt x="96852" y="92144"/>
                  </a:cubicBezTo>
                  <a:lnTo>
                    <a:pt x="96852" y="151081"/>
                  </a:lnTo>
                  <a:lnTo>
                    <a:pt x="110716" y="151081"/>
                  </a:lnTo>
                  <a:lnTo>
                    <a:pt x="110716" y="91435"/>
                  </a:lnTo>
                  <a:cubicBezTo>
                    <a:pt x="117744" y="102977"/>
                    <a:pt x="126836" y="120065"/>
                    <a:pt x="146632" y="136379"/>
                  </a:cubicBezTo>
                  <a:lnTo>
                    <a:pt x="155595" y="122064"/>
                  </a:lnTo>
                  <a:cubicBezTo>
                    <a:pt x="133736" y="105299"/>
                    <a:pt x="119421" y="83504"/>
                    <a:pt x="114971" y="73574"/>
                  </a:cubicBezTo>
                  <a:lnTo>
                    <a:pt x="152177" y="73574"/>
                  </a:lnTo>
                  <a:lnTo>
                    <a:pt x="152177" y="59775"/>
                  </a:lnTo>
                  <a:lnTo>
                    <a:pt x="110716" y="59775"/>
                  </a:lnTo>
                  <a:lnTo>
                    <a:pt x="110716" y="39011"/>
                  </a:lnTo>
                  <a:lnTo>
                    <a:pt x="144891" y="39011"/>
                  </a:lnTo>
                  <a:lnTo>
                    <a:pt x="144891" y="25212"/>
                  </a:lnTo>
                  <a:lnTo>
                    <a:pt x="110716" y="25212"/>
                  </a:lnTo>
                  <a:lnTo>
                    <a:pt x="110716" y="0"/>
                  </a:lnTo>
                  <a:lnTo>
                    <a:pt x="96852" y="0"/>
                  </a:lnTo>
                  <a:lnTo>
                    <a:pt x="96852" y="25212"/>
                  </a:lnTo>
                  <a:lnTo>
                    <a:pt x="81505" y="25212"/>
                  </a:lnTo>
                  <a:cubicBezTo>
                    <a:pt x="82343" y="21988"/>
                    <a:pt x="86083" y="7802"/>
                    <a:pt x="86083" y="7802"/>
                  </a:cubicBezTo>
                  <a:lnTo>
                    <a:pt x="72091" y="4449"/>
                  </a:lnTo>
                  <a:cubicBezTo>
                    <a:pt x="67577" y="30500"/>
                    <a:pt x="58356" y="41720"/>
                    <a:pt x="55841" y="44428"/>
                  </a:cubicBezTo>
                  <a:lnTo>
                    <a:pt x="55841" y="31854"/>
                  </a:lnTo>
                  <a:lnTo>
                    <a:pt x="41913" y="31854"/>
                  </a:lnTo>
                  <a:lnTo>
                    <a:pt x="41913" y="322"/>
                  </a:lnTo>
                  <a:lnTo>
                    <a:pt x="27340" y="322"/>
                  </a:lnTo>
                  <a:lnTo>
                    <a:pt x="27340" y="31789"/>
                  </a:lnTo>
                  <a:lnTo>
                    <a:pt x="3804" y="31789"/>
                  </a:lnTo>
                  <a:lnTo>
                    <a:pt x="3804" y="46040"/>
                  </a:lnTo>
                  <a:lnTo>
                    <a:pt x="26180" y="46040"/>
                  </a:lnTo>
                  <a:cubicBezTo>
                    <a:pt x="26180" y="46040"/>
                    <a:pt x="19667" y="70221"/>
                    <a:pt x="0" y="93499"/>
                  </a:cubicBezTo>
                  <a:lnTo>
                    <a:pt x="6771" y="109103"/>
                  </a:lnTo>
                  <a:cubicBezTo>
                    <a:pt x="21150" y="90081"/>
                    <a:pt x="26373" y="77507"/>
                    <a:pt x="28243" y="71897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642" y="1053621"/>
            <a:ext cx="8280716" cy="54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7848" y="1"/>
            <a:ext cx="5378400" cy="688436"/>
          </a:xfrm>
          <a:prstGeom prst="rect">
            <a:avLst/>
          </a:prstGeom>
        </p:spPr>
        <p:txBody>
          <a:bodyPr vert="horz" lIns="284400" tIns="72000" rIns="284400" bIns="7200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499" y="6552000"/>
            <a:ext cx="957262" cy="1074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30000"/>
              </a:lnSpc>
              <a:defRPr sz="600">
                <a:solidFill>
                  <a:srgbClr val="666666"/>
                </a:solidFill>
                <a:latin typeface="Segoe UI 本文"/>
              </a:defRPr>
            </a:lvl1pPr>
          </a:lstStyle>
          <a:p>
            <a:endParaRPr lang="ja-JP" altLang="en-US" sz="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3561" y="6541200"/>
            <a:ext cx="2758440" cy="266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30000"/>
              </a:lnSpc>
              <a:defRPr sz="1000">
                <a:solidFill>
                  <a:srgbClr val="666666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9" name="正方形/長方形 8"/>
          <p:cNvSpPr>
            <a:spLocks noChangeAspect="1"/>
          </p:cNvSpPr>
          <p:nvPr userDrawn="1"/>
        </p:nvSpPr>
        <p:spPr>
          <a:xfrm>
            <a:off x="0" y="-1036"/>
            <a:ext cx="1177848" cy="68947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0" y="689613"/>
            <a:ext cx="9144000" cy="0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A2C3DE2F-0139-4C76-B824-6611C7A031D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59555" y="66675"/>
            <a:ext cx="1182338" cy="54987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9440484D-10AA-4D69-B6F0-FAD95E8FA98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040653" y="155525"/>
            <a:ext cx="1009138" cy="497411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5EBF71C-2ADA-4A8A-9AA7-DD3CEA80C47F}"/>
              </a:ext>
            </a:extLst>
          </p:cNvPr>
          <p:cNvCxnSpPr>
            <a:cxnSpLocks/>
          </p:cNvCxnSpPr>
          <p:nvPr userDrawn="1"/>
        </p:nvCxnSpPr>
        <p:spPr>
          <a:xfrm>
            <a:off x="7938890" y="216694"/>
            <a:ext cx="0" cy="32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2F718417-5EB3-4C4A-9B8D-E889AD77B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9602" y="6541200"/>
            <a:ext cx="412279" cy="266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spc="100" baseline="0">
                <a:solidFill>
                  <a:srgbClr val="666666"/>
                </a:solidFill>
                <a:latin typeface="+mn-lt"/>
                <a:ea typeface="+mj-ea"/>
              </a:defRPr>
            </a:lvl1pPr>
          </a:lstStyle>
          <a:p>
            <a:fld id="{8E309D18-5CEC-4165-B971-DC4DA761F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557200" y="6584065"/>
            <a:ext cx="10800" cy="2739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F1695F-02A6-46F3-AB3F-7B14C08A16E6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 dirty="0">
                <a:solidFill>
                  <a:srgbClr val="666666"/>
                </a:solidFill>
              </a:rPr>
              <a:t>©Mitsubishi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Electric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Corporation</a:t>
            </a:r>
            <a:endParaRPr kumimoji="1" lang="ja-JP" altLang="en-US" sz="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9" r:id="rId2"/>
    <p:sldLayoutId id="2147483770" r:id="rId3"/>
    <p:sldLayoutId id="2147483782" r:id="rId4"/>
    <p:sldLayoutId id="2147483773" r:id="rId5"/>
    <p:sldLayoutId id="2147483774" r:id="rId6"/>
    <p:sldLayoutId id="2147483775" r:id="rId7"/>
    <p:sldLayoutId id="2147483777" r:id="rId8"/>
    <p:sldLayoutId id="2147483780" r:id="rId9"/>
    <p:sldLayoutId id="2147483784" r:id="rId10"/>
    <p:sldLayoutId id="2147483781" r:id="rId11"/>
    <p:sldLayoutId id="2147483786" r:id="rId12"/>
    <p:sldLayoutId id="2147483772" r:id="rId13"/>
    <p:sldLayoutId id="2147483776" r:id="rId14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kumimoji="1" sz="18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272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E0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7245821" y="6486103"/>
            <a:ext cx="1905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BEFF64-15C5-4CED-B87A-5A348AA72764}" type="slidenum">
              <a:rPr lang="en-US" altLang="ja-JP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ja-JP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フッター プレースホルダー 1"/>
          <p:cNvSpPr txBox="1">
            <a:spLocks/>
          </p:cNvSpPr>
          <p:nvPr userDrawn="1"/>
        </p:nvSpPr>
        <p:spPr>
          <a:xfrm>
            <a:off x="7687573" y="6687757"/>
            <a:ext cx="1214436" cy="138499"/>
          </a:xfrm>
          <a:prstGeom prst="rect">
            <a:avLst/>
          </a:prstGeom>
        </p:spPr>
        <p:txBody>
          <a:bodyPr vert="horz" wrap="none" lIns="91440" tIns="45720" rIns="0" bIns="0" rtlCol="0" anchor="b" anchorCtr="0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prstClr val="black"/>
                </a:solidFill>
              </a:rPr>
              <a:t>© Mitsubishi Electric Corporation</a:t>
            </a:r>
            <a:endParaRPr lang="ja-JP" altLang="en-US" sz="600" dirty="0">
              <a:solidFill>
                <a:prstClr val="black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4CEC-02CD-47CB-AC66-EC4C08E9B3F7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8294169" y="111249"/>
            <a:ext cx="79208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社外秘</a:t>
            </a:r>
          </a:p>
        </p:txBody>
      </p:sp>
    </p:spTree>
    <p:extLst>
      <p:ext uri="{BB962C8B-B14F-4D97-AF65-F5344CB8AC3E}">
        <p14:creationId xmlns:p14="http://schemas.microsoft.com/office/powerpoint/2010/main" val="15155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</p:sldLayoutIdLst>
  <p:txStyles>
    <p:titleStyle>
      <a:lvl1pPr algn="ctr" defTabSz="91439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7" algn="l" defTabSz="9143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2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1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0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5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4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4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9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3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8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D0E82C9-DDBA-43A2-A223-E4936DE5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年度上期 先端総研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MOTIF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ｘ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ICPJ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シンポジウム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タイトル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1E765F72-2738-4FFB-8F74-555AA8D1C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228" y="4030696"/>
            <a:ext cx="7264086" cy="1011600"/>
          </a:xfrm>
        </p:spPr>
        <p:txBody>
          <a:bodyPr>
            <a:norm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2021/9/30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Ｇ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／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Ｇ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XXXX</a:t>
            </a:r>
            <a:b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Ｇ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／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Ｇ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XXXX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CC8BA1-C3DA-488F-A611-8D16B81210B4}"/>
              </a:ext>
            </a:extLst>
          </p:cNvPr>
          <p:cNvSpPr txBox="1"/>
          <p:nvPr/>
        </p:nvSpPr>
        <p:spPr>
          <a:xfrm>
            <a:off x="8150880" y="744837"/>
            <a:ext cx="761747" cy="275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tIns="36000" bIns="36000" rtlCol="0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1100" b="1" dirty="0">
                <a:solidFill>
                  <a:schemeClr val="accent1"/>
                </a:solidFill>
              </a:rPr>
              <a:t> </a:t>
            </a:r>
            <a:r>
              <a:rPr kumimoji="1" lang="ja-JP" altLang="en-US" sz="1100" b="1" dirty="0">
                <a:solidFill>
                  <a:schemeClr val="accent1"/>
                </a:solidFill>
              </a:rPr>
              <a:t>社 外 秘 </a:t>
            </a:r>
          </a:p>
        </p:txBody>
      </p:sp>
      <p:sp>
        <p:nvSpPr>
          <p:cNvPr id="5" name="四角形吹き出し 9">
            <a:extLst>
              <a:ext uri="{FF2B5EF4-FFF2-40B4-BE49-F238E27FC236}">
                <a16:creationId xmlns:a16="http://schemas.microsoft.com/office/drawing/2014/main" id="{1137550C-9AFB-4616-A91C-4CE451278124}"/>
              </a:ext>
            </a:extLst>
          </p:cNvPr>
          <p:cNvSpPr/>
          <p:nvPr/>
        </p:nvSpPr>
        <p:spPr>
          <a:xfrm>
            <a:off x="9296984" y="817586"/>
            <a:ext cx="2737665" cy="420546"/>
          </a:xfrm>
          <a:prstGeom prst="wedgeRectCallout">
            <a:avLst>
              <a:gd name="adj1" fmla="val -54234"/>
              <a:gd name="adj2" fmla="val -19303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機密等級「社外秘」を記載。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49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FB0D5-C9E1-4FEA-8C00-9BA0A5C7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社会の変革イメージ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7C8910-DEC5-4FEE-9F18-6EA1F3B277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329F1A-7969-4F4A-BD53-8FDCE015C0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ED8C1-5785-4227-98A2-1C3CD90AB44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800291-DBF6-4D60-88B6-34993C3323CC}"/>
              </a:ext>
            </a:extLst>
          </p:cNvPr>
          <p:cNvSpPr txBox="1"/>
          <p:nvPr/>
        </p:nvSpPr>
        <p:spPr>
          <a:xfrm>
            <a:off x="285231" y="2550037"/>
            <a:ext cx="3517447" cy="265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1600" b="1" dirty="0"/>
              <a:t>現状の小児喘息の症状予測</a:t>
            </a:r>
            <a:endParaRPr kumimoji="1" lang="en-US" altLang="ja-JP" sz="16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ja-JP" altLang="en-US" sz="1600" dirty="0"/>
              <a:t>親が日頃の子供の悪化傾向を見て、経験から予測</a:t>
            </a:r>
            <a:endParaRPr kumimoji="1" lang="en-US" altLang="ja-JP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1600" dirty="0"/>
              <a:t>医師が通院時の患者の状態と、患者が記録した日誌から予測</a:t>
            </a:r>
            <a:endParaRPr kumimoji="1" lang="en-US" altLang="ja-JP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1600" dirty="0"/>
              <a:t>長期間の通院と服薬によってコントロール</a:t>
            </a:r>
            <a:endParaRPr kumimoji="1" lang="en-US" altLang="ja-JP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E1A941-34AD-4BF8-B509-140D91A7239E}"/>
              </a:ext>
            </a:extLst>
          </p:cNvPr>
          <p:cNvSpPr txBox="1"/>
          <p:nvPr/>
        </p:nvSpPr>
        <p:spPr>
          <a:xfrm>
            <a:off x="5000825" y="2380877"/>
            <a:ext cx="3981056" cy="297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1600" b="1" dirty="0"/>
              <a:t>小児喘息の症状予測の将来像</a:t>
            </a:r>
            <a:endParaRPr kumimoji="1" lang="en-US" altLang="ja-JP" sz="16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1600" dirty="0"/>
              <a:t>周辺環境と症状のモニタリングによって、経験則からデータに基づいた予測へ変化</a:t>
            </a:r>
            <a:endParaRPr kumimoji="1" lang="en-US" altLang="ja-JP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1600" dirty="0"/>
              <a:t>医師との情報共有の容易化によって、診断精度向上</a:t>
            </a:r>
            <a:endParaRPr lang="en-US" altLang="ja-JP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1600" dirty="0"/>
              <a:t>対症療法→予防医療へ、主体が病院→家庭へ移行し、通院レスな社会へ</a:t>
            </a:r>
            <a:endParaRPr kumimoji="1" lang="en-US" altLang="ja-JP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2C269B-F6DD-4ABE-B694-52DA67E706E6}"/>
              </a:ext>
            </a:extLst>
          </p:cNvPr>
          <p:cNvSpPr txBox="1"/>
          <p:nvPr/>
        </p:nvSpPr>
        <p:spPr>
          <a:xfrm>
            <a:off x="1960002" y="943979"/>
            <a:ext cx="6040998" cy="1471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1400" b="1" dirty="0"/>
              <a:t>社会背景</a:t>
            </a:r>
            <a:endParaRPr lang="en-US" altLang="ja-JP" sz="14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ja-JP" altLang="en-US" sz="1400" dirty="0"/>
              <a:t>小児喘息の有症率の増加</a:t>
            </a:r>
            <a:endParaRPr lang="en-US" altLang="ja-JP" sz="1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ja-JP" altLang="en-US" sz="1400" dirty="0"/>
              <a:t>共働き世帯の増加による親子の離れている時間の増加</a:t>
            </a:r>
            <a:endParaRPr lang="en-US" altLang="ja-JP" sz="1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ja-JP" altLang="en-US" sz="1400" dirty="0"/>
              <a:t>医療費の増大による予防医療の推進</a:t>
            </a:r>
            <a:endParaRPr kumimoji="1" lang="en-US" altLang="ja-JP" sz="1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ja-JP" altLang="en-US" sz="1400" dirty="0"/>
              <a:t>遠隔診断・治療の浸透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4CCF25ED-DBF3-499D-BBBF-0A47907477AD}"/>
              </a:ext>
            </a:extLst>
          </p:cNvPr>
          <p:cNvSpPr/>
          <p:nvPr/>
        </p:nvSpPr>
        <p:spPr>
          <a:xfrm rot="5400000">
            <a:off x="3894273" y="2815332"/>
            <a:ext cx="955449" cy="4576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610EC31-6642-4D68-A95D-16F0E5403D14}"/>
              </a:ext>
            </a:extLst>
          </p:cNvPr>
          <p:cNvSpPr/>
          <p:nvPr/>
        </p:nvSpPr>
        <p:spPr>
          <a:xfrm rot="16200000">
            <a:off x="3957563" y="4882889"/>
            <a:ext cx="923925" cy="4576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F6B3E1A-D5D9-493E-BD75-13E2844A30A3}"/>
              </a:ext>
            </a:extLst>
          </p:cNvPr>
          <p:cNvSpPr/>
          <p:nvPr/>
        </p:nvSpPr>
        <p:spPr>
          <a:xfrm>
            <a:off x="3981745" y="3605167"/>
            <a:ext cx="923925" cy="78903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3B961A-6AD3-4398-A27D-73F3FCD61C6A}"/>
              </a:ext>
            </a:extLst>
          </p:cNvPr>
          <p:cNvSpPr txBox="1"/>
          <p:nvPr/>
        </p:nvSpPr>
        <p:spPr>
          <a:xfrm>
            <a:off x="2604532" y="5468999"/>
            <a:ext cx="439317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b="1" dirty="0"/>
              <a:t>技術開発</a:t>
            </a:r>
            <a:endParaRPr kumimoji="1" lang="en-US" altLang="ja-JP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ja-JP" altLang="en-US" dirty="0"/>
              <a:t>小児喘息の家庭でのモニタリング技術</a:t>
            </a:r>
            <a:endParaRPr kumimoji="1" lang="en-US" altLang="ja-JP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ja-JP" altLang="en-US" dirty="0"/>
              <a:t>小児喘息の症状予測技術</a:t>
            </a:r>
          </a:p>
        </p:txBody>
      </p:sp>
    </p:spTree>
    <p:extLst>
      <p:ext uri="{BB962C8B-B14F-4D97-AF65-F5344CB8AC3E}">
        <p14:creationId xmlns:p14="http://schemas.microsoft.com/office/powerpoint/2010/main" val="1186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4522A-9903-4058-93F0-894E407B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38DB6-DF38-478A-A9D2-E6FE94E98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BFF057-CE32-40A5-9F55-386C9BDA1E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B642A-A8A3-477A-A766-D7F6AF98F90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07110E9-1CA7-4832-BFBB-7B439F9F3DFA}"/>
              </a:ext>
            </a:extLst>
          </p:cNvPr>
          <p:cNvSpPr/>
          <p:nvPr/>
        </p:nvSpPr>
        <p:spPr>
          <a:xfrm>
            <a:off x="351182" y="924677"/>
            <a:ext cx="5638801" cy="1538700"/>
          </a:xfrm>
          <a:prstGeom prst="roundRect">
            <a:avLst>
              <a:gd name="adj" fmla="val 76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喘息予測（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kumimoji="1" lang="en-US" altLang="ja-JP" b="1" dirty="0">
                <a:solidFill>
                  <a:schemeClr val="tx1"/>
                </a:solidFill>
              </a:rPr>
              <a:t>/2</a:t>
            </a:r>
            <a:r>
              <a:rPr kumimoji="1" lang="ja-JP" altLang="en-US" b="1" dirty="0">
                <a:solidFill>
                  <a:schemeClr val="tx1"/>
                </a:solidFill>
              </a:rPr>
              <a:t>）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喘息予測に向けた技術的課題</a:t>
            </a:r>
            <a:r>
              <a:rPr lang="ja-JP" altLang="en-US" b="1" dirty="0">
                <a:solidFill>
                  <a:schemeClr val="tx1"/>
                </a:solidFill>
              </a:rPr>
              <a:t>は？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なぜ予測が難しいのか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背景にある社会課題（あれば）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A16388-D300-4CD9-8BC6-899C08385B92}"/>
              </a:ext>
            </a:extLst>
          </p:cNvPr>
          <p:cNvSpPr/>
          <p:nvPr/>
        </p:nvSpPr>
        <p:spPr>
          <a:xfrm>
            <a:off x="844536" y="3546752"/>
            <a:ext cx="2796209" cy="691201"/>
          </a:xfrm>
          <a:prstGeom prst="roundRect">
            <a:avLst>
              <a:gd name="adj" fmla="val 76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個人差が大きい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A0193A9-BDDC-405E-9F46-6FB69EE712DF}"/>
              </a:ext>
            </a:extLst>
          </p:cNvPr>
          <p:cNvSpPr/>
          <p:nvPr/>
        </p:nvSpPr>
        <p:spPr>
          <a:xfrm>
            <a:off x="844536" y="4732615"/>
            <a:ext cx="2796209" cy="691201"/>
          </a:xfrm>
          <a:prstGeom prst="roundRect">
            <a:avLst>
              <a:gd name="adj" fmla="val 76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環境因子の影響が大きい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E8442A9-B8AB-46C9-814F-32A97CDDEBA5}"/>
              </a:ext>
            </a:extLst>
          </p:cNvPr>
          <p:cNvSpPr/>
          <p:nvPr/>
        </p:nvSpPr>
        <p:spPr>
          <a:xfrm>
            <a:off x="4292586" y="4732615"/>
            <a:ext cx="2796209" cy="691201"/>
          </a:xfrm>
          <a:prstGeom prst="roundRect">
            <a:avLst>
              <a:gd name="adj" fmla="val 76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測定が手間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CEA2963-BCFD-49BC-AE52-ED1813C0264E}"/>
              </a:ext>
            </a:extLst>
          </p:cNvPr>
          <p:cNvSpPr/>
          <p:nvPr/>
        </p:nvSpPr>
        <p:spPr>
          <a:xfrm>
            <a:off x="4292586" y="3546752"/>
            <a:ext cx="2796209" cy="691201"/>
          </a:xfrm>
          <a:prstGeom prst="roundRect">
            <a:avLst>
              <a:gd name="adj" fmla="val 76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自覚症状を得にくい</a:t>
            </a:r>
          </a:p>
        </p:txBody>
      </p:sp>
    </p:spTree>
    <p:extLst>
      <p:ext uri="{BB962C8B-B14F-4D97-AF65-F5344CB8AC3E}">
        <p14:creationId xmlns:p14="http://schemas.microsoft.com/office/powerpoint/2010/main" val="271585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9462F-DE36-404E-B215-E5FD03C3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51D32-00A6-44DC-84A0-9BE6E9C21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827977-CB39-41A1-AFCB-87D05FE319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41C366-1BBA-4CC8-93F2-712304336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2B75DA-EDCC-48F9-B826-846174E153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BE3C912-1B19-4033-84D6-E798FE4B4260}"/>
              </a:ext>
            </a:extLst>
          </p:cNvPr>
          <p:cNvSpPr/>
          <p:nvPr/>
        </p:nvSpPr>
        <p:spPr>
          <a:xfrm>
            <a:off x="351182" y="1298713"/>
            <a:ext cx="7030279" cy="1987825"/>
          </a:xfrm>
          <a:prstGeom prst="roundRect">
            <a:avLst>
              <a:gd name="adj" fmla="val 589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喘息予測の技術テーマ（ソリューション）</a:t>
            </a:r>
            <a:r>
              <a:rPr lang="ja-JP" altLang="en-US" b="1" dirty="0">
                <a:solidFill>
                  <a:schemeClr val="tx1"/>
                </a:solidFill>
              </a:rPr>
              <a:t>例（数ページ）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一件一葉みたいなイメージ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b="1" dirty="0">
                <a:solidFill>
                  <a:schemeClr val="tx1"/>
                </a:solidFill>
              </a:rPr>
              <a:t>呼気中</a:t>
            </a:r>
            <a:r>
              <a:rPr lang="en-US" altLang="ja-JP" b="1" dirty="0">
                <a:solidFill>
                  <a:schemeClr val="tx1"/>
                </a:solidFill>
              </a:rPr>
              <a:t>NO</a:t>
            </a:r>
            <a:r>
              <a:rPr lang="ja-JP" altLang="en-US" b="1" dirty="0">
                <a:solidFill>
                  <a:schemeClr val="tx1"/>
                </a:solidFill>
              </a:rPr>
              <a:t>濃度測定（</a:t>
            </a:r>
            <a:r>
              <a:rPr lang="en-US" altLang="ja-JP" b="1" dirty="0" err="1">
                <a:solidFill>
                  <a:schemeClr val="tx1"/>
                </a:solidFill>
              </a:rPr>
              <a:t>FeNO</a:t>
            </a:r>
            <a:r>
              <a:rPr lang="ja-JP" altLang="en-US" b="1" dirty="0">
                <a:solidFill>
                  <a:schemeClr val="tx1"/>
                </a:solidFill>
              </a:rPr>
              <a:t>）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b="1" dirty="0">
                <a:solidFill>
                  <a:schemeClr val="tx1"/>
                </a:solidFill>
              </a:rPr>
              <a:t>喘鳴センサ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b="1" dirty="0">
                <a:solidFill>
                  <a:schemeClr val="tx1"/>
                </a:solidFill>
              </a:rPr>
              <a:t>家庭内のアレルゲン可視化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b="1" dirty="0">
                <a:solidFill>
                  <a:schemeClr val="tx1"/>
                </a:solidFill>
              </a:rPr>
              <a:t>電子喘息日誌の自動記録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b="1" dirty="0">
                <a:solidFill>
                  <a:schemeClr val="tx1"/>
                </a:solidFill>
              </a:rPr>
              <a:t>医者と患者の情報共有ソリューション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4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27B8E-6140-4F2F-8AA2-4DBAC16EEC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1250" y="6540500"/>
            <a:ext cx="412750" cy="268288"/>
          </a:xfrm>
        </p:spPr>
        <p:txBody>
          <a:bodyPr/>
          <a:lstStyle/>
          <a:p>
            <a:fld id="{8E309D18-5CEC-4165-B971-DC4DA761F26D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12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FAE4D1-68E1-4B58-9C93-CE75F73EDA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603112-63D1-4574-98BB-6EAE02923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D969A43-668D-4B8A-9604-D7B81F9DBC3B}"/>
              </a:ext>
            </a:extLst>
          </p:cNvPr>
          <p:cNvGrpSpPr/>
          <p:nvPr/>
        </p:nvGrpSpPr>
        <p:grpSpPr>
          <a:xfrm>
            <a:off x="720422" y="1319529"/>
            <a:ext cx="1168751" cy="1168751"/>
            <a:chOff x="4918881" y="4163788"/>
            <a:chExt cx="1168751" cy="1168751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1E6AB23-0752-4E39-AC5E-A0EBFB7F0A23}"/>
                </a:ext>
              </a:extLst>
            </p:cNvPr>
            <p:cNvSpPr/>
            <p:nvPr/>
          </p:nvSpPr>
          <p:spPr>
            <a:xfrm>
              <a:off x="4918881" y="4163788"/>
              <a:ext cx="1168751" cy="1168751"/>
            </a:xfrm>
            <a:prstGeom prst="ellipse">
              <a:avLst/>
            </a:prstGeom>
            <a:noFill/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D87E958C-139A-4518-8FC6-294CEC03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90" y="4370787"/>
              <a:ext cx="773941" cy="773941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DC4618A-E987-4FE7-87E2-54312B428B5D}"/>
              </a:ext>
            </a:extLst>
          </p:cNvPr>
          <p:cNvGrpSpPr/>
          <p:nvPr/>
        </p:nvGrpSpPr>
        <p:grpSpPr>
          <a:xfrm>
            <a:off x="2021591" y="1319530"/>
            <a:ext cx="1168751" cy="1168751"/>
            <a:chOff x="6251655" y="4163788"/>
            <a:chExt cx="1168751" cy="116875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C949889-0406-452A-AB00-1CB70CC76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248" y="4436517"/>
              <a:ext cx="628222" cy="628222"/>
            </a:xfrm>
            <a:prstGeom prst="rect">
              <a:avLst/>
            </a:prstGeom>
          </p:spPr>
        </p:pic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1586A91-3D17-440E-BF30-2DF2181D5F7B}"/>
                </a:ext>
              </a:extLst>
            </p:cNvPr>
            <p:cNvSpPr/>
            <p:nvPr/>
          </p:nvSpPr>
          <p:spPr>
            <a:xfrm>
              <a:off x="6251655" y="4163788"/>
              <a:ext cx="1168751" cy="1168751"/>
            </a:xfrm>
            <a:prstGeom prst="ellipse">
              <a:avLst/>
            </a:prstGeom>
            <a:noFill/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1110747-6F24-4C6F-AB5B-E7CFB92B4D0B}"/>
              </a:ext>
            </a:extLst>
          </p:cNvPr>
          <p:cNvGrpSpPr/>
          <p:nvPr/>
        </p:nvGrpSpPr>
        <p:grpSpPr>
          <a:xfrm>
            <a:off x="3556248" y="1134549"/>
            <a:ext cx="1557897" cy="1557897"/>
            <a:chOff x="4794498" y="4383473"/>
            <a:chExt cx="1557897" cy="1557897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C9D153E0-5036-4FCE-817E-FB71DF1A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447" y="4648506"/>
              <a:ext cx="631115" cy="631115"/>
            </a:xfrm>
            <a:prstGeom prst="rect">
              <a:avLst/>
            </a:prstGeom>
          </p:spPr>
        </p:pic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55A5AE49-9F80-4CAF-B5A9-F68496424904}"/>
                </a:ext>
              </a:extLst>
            </p:cNvPr>
            <p:cNvSpPr/>
            <p:nvPr/>
          </p:nvSpPr>
          <p:spPr>
            <a:xfrm>
              <a:off x="4794498" y="4383473"/>
              <a:ext cx="1557897" cy="1557897"/>
            </a:xfrm>
            <a:prstGeom prst="ellipse">
              <a:avLst/>
            </a:prstGeom>
            <a:noFill/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2FCA167A-400F-456C-B889-4EE4D77E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140" b="89785" l="4301" r="97312">
                          <a14:foregroundMark x1="4839" y1="59677" x2="4839" y2="59677"/>
                          <a14:foregroundMark x1="93011" y1="59140" x2="93011" y2="59140"/>
                          <a14:foregroundMark x1="94086" y1="74194" x2="94086" y2="74194"/>
                          <a14:foregroundMark x1="97312" y1="66667" x2="97312" y2="66667"/>
                          <a14:foregroundMark x1="4301" y1="70430" x2="4301" y2="70430"/>
                          <a14:foregroundMark x1="3763" y1="62903" x2="3763" y2="62903"/>
                          <a14:foregroundMark x1="3763" y1="73118" x2="3763" y2="73118"/>
                          <a14:foregroundMark x1="95699" y1="67742" x2="95699" y2="67742"/>
                          <a14:foregroundMark x1="85484" y1="46774" x2="85484" y2="46774"/>
                          <a14:foregroundMark x1="47312" y1="53763" x2="47312" y2="53763"/>
                          <a14:foregroundMark x1="23118" y1="39785" x2="23118" y2="39785"/>
                          <a14:foregroundMark x1="4301" y1="72581" x2="4301" y2="72581"/>
                          <a14:foregroundMark x1="82258" y1="72581" x2="82258" y2="72581"/>
                          <a14:foregroundMark x1="79032" y1="66129" x2="79032" y2="66129"/>
                          <a14:foregroundMark x1="24194" y1="69892" x2="24194" y2="69892"/>
                          <a14:foregroundMark x1="9140" y1="70968" x2="28495" y2="74194"/>
                          <a14:foregroundMark x1="74731" y1="74731" x2="67742" y2="779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7572" y="5097376"/>
              <a:ext cx="667333" cy="667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73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健康管理システムの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34" y="3354148"/>
            <a:ext cx="3848392" cy="2029285"/>
          </a:xfrm>
          <a:prstGeom prst="rect">
            <a:avLst/>
          </a:prstGeom>
        </p:spPr>
      </p:pic>
      <p:sp>
        <p:nvSpPr>
          <p:cNvPr id="5" name="コンテンツ プレースホルダー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/>
        </p:nvSpPr>
        <p:spPr>
          <a:xfrm>
            <a:off x="1324936" y="1658410"/>
            <a:ext cx="7256883" cy="576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家庭で、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知らない間にこっそり健康診断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232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を行い、時間・コスト・手間を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323232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232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要せずタイムリーに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「未病状態」を「健康状態」に導く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健康管理システム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323232">
                  <a:lumMod val="75000"/>
                  <a:lumOff val="2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11560" y="1056455"/>
            <a:ext cx="1008112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目的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11560" y="2854620"/>
            <a:ext cx="2304256" cy="5021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システムイメージ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3167" y="539634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家庭内機器にセンサを埋め込み、こっそり測定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4583837" y="4249712"/>
            <a:ext cx="1037883" cy="576064"/>
            <a:chOff x="6300192" y="5373216"/>
            <a:chExt cx="1617920" cy="576064"/>
          </a:xfrm>
          <a:solidFill>
            <a:schemeClr val="accent4"/>
          </a:solidFill>
        </p:grpSpPr>
        <p:sp>
          <p:nvSpPr>
            <p:cNvPr id="15" name="山形 14"/>
            <p:cNvSpPr/>
            <p:nvPr/>
          </p:nvSpPr>
          <p:spPr>
            <a:xfrm>
              <a:off x="6300192" y="5373216"/>
              <a:ext cx="576064" cy="57606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sp>
          <p:nvSpPr>
            <p:cNvPr id="16" name="山形 15"/>
            <p:cNvSpPr/>
            <p:nvPr/>
          </p:nvSpPr>
          <p:spPr>
            <a:xfrm>
              <a:off x="6821120" y="5373216"/>
              <a:ext cx="576064" cy="57606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sp>
          <p:nvSpPr>
            <p:cNvPr id="17" name="山形 16"/>
            <p:cNvSpPr/>
            <p:nvPr/>
          </p:nvSpPr>
          <p:spPr>
            <a:xfrm>
              <a:off x="7342048" y="5373216"/>
              <a:ext cx="576064" cy="57606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46806" y="3068960"/>
            <a:ext cx="2329808" cy="1879139"/>
            <a:chOff x="6146806" y="2748611"/>
            <a:chExt cx="2329808" cy="187913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7148641" y="3596153"/>
              <a:ext cx="1327973" cy="1031597"/>
              <a:chOff x="5937941" y="2796627"/>
              <a:chExt cx="1704431" cy="1487922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37941" y="2796627"/>
                <a:ext cx="1704431" cy="1487922"/>
              </a:xfrm>
              <a:prstGeom prst="rect">
                <a:avLst/>
              </a:prstGeom>
              <a:effectLst/>
            </p:spPr>
          </p:pic>
          <p:grpSp>
            <p:nvGrpSpPr>
              <p:cNvPr id="11" name="グループ化 10"/>
              <p:cNvGrpSpPr/>
              <p:nvPr/>
            </p:nvGrpSpPr>
            <p:grpSpPr>
              <a:xfrm>
                <a:off x="6866934" y="2963829"/>
                <a:ext cx="317407" cy="348106"/>
                <a:chOff x="5017390" y="2060428"/>
                <a:chExt cx="317407" cy="348106"/>
              </a:xfrm>
            </p:grpSpPr>
            <p:sp>
              <p:nvSpPr>
                <p:cNvPr id="12" name="フリーフォーム 11"/>
                <p:cNvSpPr/>
                <p:nvPr/>
              </p:nvSpPr>
              <p:spPr>
                <a:xfrm>
                  <a:off x="5033163" y="2060428"/>
                  <a:ext cx="301634" cy="301628"/>
                </a:xfrm>
                <a:custGeom>
                  <a:avLst/>
                  <a:gdLst>
                    <a:gd name="connsiteX0" fmla="*/ 0 w 328942"/>
                    <a:gd name="connsiteY0" fmla="*/ 0 h 301628"/>
                    <a:gd name="connsiteX1" fmla="*/ 328942 w 328942"/>
                    <a:gd name="connsiteY1" fmla="*/ 0 h 301628"/>
                    <a:gd name="connsiteX2" fmla="*/ 328942 w 328942"/>
                    <a:gd name="connsiteY2" fmla="*/ 301628 h 301628"/>
                    <a:gd name="connsiteX3" fmla="*/ 111120 w 328942"/>
                    <a:gd name="connsiteY3" fmla="*/ 301628 h 301628"/>
                    <a:gd name="connsiteX4" fmla="*/ 0 w 328942"/>
                    <a:gd name="connsiteY4" fmla="*/ 193327 h 30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942" h="301628">
                      <a:moveTo>
                        <a:pt x="0" y="0"/>
                      </a:moveTo>
                      <a:lnTo>
                        <a:pt x="328942" y="0"/>
                      </a:lnTo>
                      <a:lnTo>
                        <a:pt x="328942" y="301628"/>
                      </a:lnTo>
                      <a:lnTo>
                        <a:pt x="111120" y="301628"/>
                      </a:lnTo>
                      <a:lnTo>
                        <a:pt x="0" y="19332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メイリオ"/>
                    <a:cs typeface="+mn-cs"/>
                  </a:endParaRPr>
                </a:p>
              </p:txBody>
            </p:sp>
            <p:pic>
              <p:nvPicPr>
                <p:cNvPr id="13" name="図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7390" y="2096875"/>
                  <a:ext cx="317407" cy="31165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" name="グループ化 18"/>
            <p:cNvGrpSpPr/>
            <p:nvPr/>
          </p:nvGrpSpPr>
          <p:grpSpPr>
            <a:xfrm>
              <a:off x="6146806" y="2748611"/>
              <a:ext cx="1351260" cy="1109667"/>
              <a:chOff x="-4293635" y="3906791"/>
              <a:chExt cx="1848706" cy="1825047"/>
            </a:xfrm>
          </p:grpSpPr>
          <p:pic>
            <p:nvPicPr>
              <p:cNvPr id="20" name="図 19"/>
              <p:cNvPicPr>
                <a:picLocks noChangeAspect="1"/>
              </p:cNvPicPr>
              <p:nvPr/>
            </p:nvPicPr>
            <p:blipFill rotWithShape="1">
              <a:blip r:embed="rId6">
                <a:biLevel thresh="75000"/>
              </a:blip>
              <a:srcRect t="16852" r="73805" b="58557"/>
              <a:stretch/>
            </p:blipFill>
            <p:spPr>
              <a:xfrm>
                <a:off x="-4293635" y="4291421"/>
                <a:ext cx="1663584" cy="1440417"/>
              </a:xfrm>
              <a:prstGeom prst="rect">
                <a:avLst/>
              </a:prstGeom>
            </p:spPr>
          </p:pic>
          <p:sp>
            <p:nvSpPr>
              <p:cNvPr id="21" name="フローチャート: 抜出し 20"/>
              <p:cNvSpPr/>
              <p:nvPr/>
            </p:nvSpPr>
            <p:spPr>
              <a:xfrm rot="8780103">
                <a:off x="-3170063" y="4050928"/>
                <a:ext cx="168495" cy="480987"/>
              </a:xfrm>
              <a:prstGeom prst="flowChartExtra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  <p:sp>
            <p:nvSpPr>
              <p:cNvPr id="22" name="フローチャート: 抜出し 21"/>
              <p:cNvSpPr/>
              <p:nvPr/>
            </p:nvSpPr>
            <p:spPr>
              <a:xfrm rot="11133316">
                <a:off x="-2895507" y="3906791"/>
                <a:ext cx="168495" cy="480987"/>
              </a:xfrm>
              <a:prstGeom prst="flowChartExtra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  <p:sp>
            <p:nvSpPr>
              <p:cNvPr id="23" name="フローチャート: 抜出し 22"/>
              <p:cNvSpPr/>
              <p:nvPr/>
            </p:nvSpPr>
            <p:spPr>
              <a:xfrm rot="13101833">
                <a:off x="-2613424" y="4076355"/>
                <a:ext cx="168495" cy="480987"/>
              </a:xfrm>
              <a:prstGeom prst="flowChartExtra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</p:grpSp>
      </p:grpSp>
      <p:sp>
        <p:nvSpPr>
          <p:cNvPr id="26" name="テキスト ボックス 25"/>
          <p:cNvSpPr txBox="1"/>
          <p:nvPr/>
        </p:nvSpPr>
        <p:spPr>
          <a:xfrm>
            <a:off x="5724129" y="5129296"/>
            <a:ext cx="319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センシング結果から健康状態を推測し、結果を表示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改善を促す！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2556A21-FAEF-44B8-9CC4-9831591B546A}"/>
              </a:ext>
            </a:extLst>
          </p:cNvPr>
          <p:cNvSpPr/>
          <p:nvPr/>
        </p:nvSpPr>
        <p:spPr>
          <a:xfrm>
            <a:off x="365583" y="918132"/>
            <a:ext cx="2796209" cy="1503194"/>
          </a:xfrm>
          <a:prstGeom prst="roundRect">
            <a:avLst>
              <a:gd name="adj" fmla="val 76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全体概要（</a:t>
            </a:r>
            <a:r>
              <a:rPr kumimoji="1" lang="en-US" altLang="ja-JP" b="1" dirty="0">
                <a:solidFill>
                  <a:schemeClr val="tx1"/>
                </a:solidFill>
              </a:rPr>
              <a:t>1/2</a:t>
            </a:r>
            <a:r>
              <a:rPr kumimoji="1" lang="ja-JP" altLang="en-US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7011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33C77-A60B-45C9-9931-175FBAF6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喘息モニタリングの測定項目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A5930A2-B7DC-45C8-8D0D-D4008E4FFC25}"/>
              </a:ext>
            </a:extLst>
          </p:cNvPr>
          <p:cNvGrpSpPr/>
          <p:nvPr/>
        </p:nvGrpSpPr>
        <p:grpSpPr>
          <a:xfrm>
            <a:off x="2418651" y="3056618"/>
            <a:ext cx="1986869" cy="1975869"/>
            <a:chOff x="523467" y="1719900"/>
            <a:chExt cx="2943525" cy="292722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9C2451-BC49-4401-96CD-5C6852812BCF}"/>
                </a:ext>
              </a:extLst>
            </p:cNvPr>
            <p:cNvGrpSpPr/>
            <p:nvPr/>
          </p:nvGrpSpPr>
          <p:grpSpPr>
            <a:xfrm>
              <a:off x="523467" y="1719900"/>
              <a:ext cx="2943525" cy="2927228"/>
              <a:chOff x="1331640" y="836712"/>
              <a:chExt cx="6300255" cy="6265374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A7D989D3-94A5-4807-A73E-5EB93324D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649" y="3678485"/>
                <a:ext cx="6228246" cy="3423601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6E737206-C2DA-4CFA-9D4E-244D87B9B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40" y="836712"/>
                <a:ext cx="4896544" cy="5410546"/>
              </a:xfrm>
              <a:prstGeom prst="rect">
                <a:avLst/>
              </a:prstGeom>
            </p:spPr>
          </p:pic>
          <p:pic>
            <p:nvPicPr>
              <p:cNvPr id="10" name="図 9" descr="シャツ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5CFD473-74E7-4E3D-88C0-07387AC706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8A9"/>
                  </a:clrFrom>
                  <a:clrTo>
                    <a:srgbClr val="FFF8A9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838" b="80050"/>
              <a:stretch/>
            </p:blipFill>
            <p:spPr>
              <a:xfrm rot="16200000">
                <a:off x="1463054" y="1714154"/>
                <a:ext cx="529261" cy="504056"/>
              </a:xfrm>
              <a:prstGeom prst="ellipse">
                <a:avLst/>
              </a:prstGeom>
            </p:spPr>
          </p:pic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480C6E18-5700-4A9C-8CBA-E98A0AC25C3F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>
                <a:off x="1979713" y="1966182"/>
                <a:ext cx="3816423" cy="717533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C768925-A49B-4362-BE26-5A829E44C47D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727685" y="2230813"/>
                <a:ext cx="2869917" cy="1879282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B3E942C-990B-43CB-AAB1-3B9270F92CFF}"/>
                  </a:ext>
                </a:extLst>
              </p:cNvPr>
              <p:cNvSpPr/>
              <p:nvPr/>
            </p:nvSpPr>
            <p:spPr>
              <a:xfrm>
                <a:off x="4621841" y="2702121"/>
                <a:ext cx="1287143" cy="1433830"/>
              </a:xfrm>
              <a:prstGeom prst="rect">
                <a:avLst/>
              </a:prstGeom>
              <a:ln w="28575"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253C87F-A6D4-453E-9253-49CEC611BC0C}"/>
                </a:ext>
              </a:extLst>
            </p:cNvPr>
            <p:cNvSpPr/>
            <p:nvPr/>
          </p:nvSpPr>
          <p:spPr>
            <a:xfrm>
              <a:off x="1191265" y="2468804"/>
              <a:ext cx="1564858" cy="1900775"/>
            </a:xfrm>
            <a:prstGeom prst="rect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AB0ACB2-C2F9-43BC-9C91-B78B7B4C31B9}"/>
              </a:ext>
            </a:extLst>
          </p:cNvPr>
          <p:cNvGrpSpPr/>
          <p:nvPr/>
        </p:nvGrpSpPr>
        <p:grpSpPr>
          <a:xfrm>
            <a:off x="4915948" y="3056618"/>
            <a:ext cx="1963657" cy="1952850"/>
            <a:chOff x="1025567" y="1761113"/>
            <a:chExt cx="4103761" cy="408117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0100092-DE74-423B-8E99-952DFE76D1EF}"/>
                </a:ext>
              </a:extLst>
            </p:cNvPr>
            <p:cNvSpPr/>
            <p:nvPr/>
          </p:nvSpPr>
          <p:spPr>
            <a:xfrm>
              <a:off x="3359634" y="5558849"/>
              <a:ext cx="325058" cy="227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5B421CA-2C98-4E35-BE47-4BFF19C65CD4}"/>
                </a:ext>
              </a:extLst>
            </p:cNvPr>
            <p:cNvSpPr/>
            <p:nvPr/>
          </p:nvSpPr>
          <p:spPr>
            <a:xfrm>
              <a:off x="4653084" y="5134037"/>
              <a:ext cx="325058" cy="227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54FF21D-45B0-4E5A-9EF4-5F6AD7665746}"/>
                </a:ext>
              </a:extLst>
            </p:cNvPr>
            <p:cNvSpPr/>
            <p:nvPr/>
          </p:nvSpPr>
          <p:spPr>
            <a:xfrm>
              <a:off x="1366622" y="4082732"/>
              <a:ext cx="325058" cy="227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pic>
          <p:nvPicPr>
            <p:cNvPr id="21" name="図 20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68B74442-7AA8-4381-9E14-FD4D12B1E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2130051"/>
              <a:ext cx="3797688" cy="3712239"/>
            </a:xfrm>
            <a:prstGeom prst="rect">
              <a:avLst/>
            </a:prstGeom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FC188D7E-F17D-49C5-8774-47895691CA82}"/>
                </a:ext>
              </a:extLst>
            </p:cNvPr>
            <p:cNvSpPr/>
            <p:nvPr/>
          </p:nvSpPr>
          <p:spPr>
            <a:xfrm>
              <a:off x="1763688" y="27795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sp>
          <p:nvSpPr>
            <p:cNvPr id="23" name="吹き出し: 角を丸めた四角形 22">
              <a:extLst>
                <a:ext uri="{FF2B5EF4-FFF2-40B4-BE49-F238E27FC236}">
                  <a16:creationId xmlns:a16="http://schemas.microsoft.com/office/drawing/2014/main" id="{F20B4F76-A5E7-47C7-BA69-7599FA343F18}"/>
                </a:ext>
              </a:extLst>
            </p:cNvPr>
            <p:cNvSpPr/>
            <p:nvPr/>
          </p:nvSpPr>
          <p:spPr>
            <a:xfrm flipH="1">
              <a:off x="1668544" y="1761113"/>
              <a:ext cx="1034680" cy="802866"/>
            </a:xfrm>
            <a:prstGeom prst="wedgeRoundRectCallout">
              <a:avLst>
                <a:gd name="adj1" fmla="val 39552"/>
                <a:gd name="adj2" fmla="val 70470"/>
                <a:gd name="adj3" fmla="val 1666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pic>
          <p:nvPicPr>
            <p:cNvPr id="24" name="図 23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02D4C1F6-18BB-4F4E-88CF-2B1DFA21D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7" t="21897" r="47926" b="25824"/>
            <a:stretch/>
          </p:blipFill>
          <p:spPr>
            <a:xfrm>
              <a:off x="1835695" y="1828927"/>
              <a:ext cx="685175" cy="667237"/>
            </a:xfrm>
            <a:prstGeom prst="rect">
              <a:avLst/>
            </a:prstGeom>
          </p:spPr>
        </p:pic>
        <p:sp>
          <p:nvSpPr>
            <p:cNvPr id="25" name="雲 24">
              <a:extLst>
                <a:ext uri="{FF2B5EF4-FFF2-40B4-BE49-F238E27FC236}">
                  <a16:creationId xmlns:a16="http://schemas.microsoft.com/office/drawing/2014/main" id="{FE3D1356-3450-443F-BBAD-FE91F4F04D4B}"/>
                </a:ext>
              </a:extLst>
            </p:cNvPr>
            <p:cNvSpPr/>
            <p:nvPr/>
          </p:nvSpPr>
          <p:spPr>
            <a:xfrm>
              <a:off x="2621003" y="2867820"/>
              <a:ext cx="576064" cy="386263"/>
            </a:xfrm>
            <a:prstGeom prst="cloud">
              <a:avLst/>
            </a:prstGeom>
            <a:solidFill>
              <a:schemeClr val="accent6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pic>
          <p:nvPicPr>
            <p:cNvPr id="26" name="Picture 6" descr="デジタル時計のイラスト">
              <a:extLst>
                <a:ext uri="{FF2B5EF4-FFF2-40B4-BE49-F238E27FC236}">
                  <a16:creationId xmlns:a16="http://schemas.microsoft.com/office/drawing/2014/main" id="{8343BBE8-6897-46B1-AC4E-405852620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925" y="4571731"/>
              <a:ext cx="1010839" cy="89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926D2CD0-78AD-4143-89ED-EB536F89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5567" y="3522603"/>
              <a:ext cx="882322" cy="831588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076426E-F8B1-4933-A39F-7A5825D3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561587" y="3970628"/>
              <a:ext cx="317313" cy="408120"/>
            </a:xfrm>
            <a:prstGeom prst="rect">
              <a:avLst/>
            </a:prstGeom>
          </p:spPr>
        </p:pic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CB47E5F-839A-4099-AE1E-56DC54D0E282}"/>
                </a:ext>
              </a:extLst>
            </p:cNvPr>
            <p:cNvCxnSpPr>
              <a:cxnSpLocks/>
            </p:cNvCxnSpPr>
            <p:nvPr/>
          </p:nvCxnSpPr>
          <p:spPr>
            <a:xfrm>
              <a:off x="1728392" y="3809463"/>
              <a:ext cx="991851" cy="365225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8983A84-D883-47CE-BD68-EAC792181321}"/>
              </a:ext>
            </a:extLst>
          </p:cNvPr>
          <p:cNvSpPr/>
          <p:nvPr/>
        </p:nvSpPr>
        <p:spPr>
          <a:xfrm>
            <a:off x="757334" y="1011126"/>
            <a:ext cx="1679485" cy="519812"/>
          </a:xfrm>
          <a:prstGeom prst="roundRect">
            <a:avLst>
              <a:gd name="adj" fmla="val 121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1E63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生体情報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4251D18-2C4D-4625-9D75-C4FF969F5754}"/>
              </a:ext>
            </a:extLst>
          </p:cNvPr>
          <p:cNvSpPr/>
          <p:nvPr/>
        </p:nvSpPr>
        <p:spPr>
          <a:xfrm>
            <a:off x="3732257" y="962406"/>
            <a:ext cx="1679485" cy="519812"/>
          </a:xfrm>
          <a:prstGeom prst="roundRect">
            <a:avLst>
              <a:gd name="adj" fmla="val 76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1E63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周辺情報</a:t>
            </a:r>
          </a:p>
        </p:txBody>
      </p:sp>
      <p:sp>
        <p:nvSpPr>
          <p:cNvPr id="32" name="加算記号 31">
            <a:extLst>
              <a:ext uri="{FF2B5EF4-FFF2-40B4-BE49-F238E27FC236}">
                <a16:creationId xmlns:a16="http://schemas.microsoft.com/office/drawing/2014/main" id="{050014B6-68B3-4DCB-B18C-2254F22A7336}"/>
              </a:ext>
            </a:extLst>
          </p:cNvPr>
          <p:cNvSpPr/>
          <p:nvPr/>
        </p:nvSpPr>
        <p:spPr>
          <a:xfrm>
            <a:off x="2871651" y="1037289"/>
            <a:ext cx="425774" cy="425774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33" name="加算記号 32">
            <a:extLst>
              <a:ext uri="{FF2B5EF4-FFF2-40B4-BE49-F238E27FC236}">
                <a16:creationId xmlns:a16="http://schemas.microsoft.com/office/drawing/2014/main" id="{223EA956-0452-4D40-87E0-725F7CF65615}"/>
              </a:ext>
            </a:extLst>
          </p:cNvPr>
          <p:cNvSpPr/>
          <p:nvPr/>
        </p:nvSpPr>
        <p:spPr>
          <a:xfrm>
            <a:off x="5846574" y="1009425"/>
            <a:ext cx="425774" cy="425774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EEDA5F3-85E1-4550-BAD9-544BCE16C03D}"/>
              </a:ext>
            </a:extLst>
          </p:cNvPr>
          <p:cNvSpPr/>
          <p:nvPr/>
        </p:nvSpPr>
        <p:spPr>
          <a:xfrm>
            <a:off x="6707179" y="962406"/>
            <a:ext cx="1679485" cy="519812"/>
          </a:xfrm>
          <a:prstGeom prst="roundRect">
            <a:avLst>
              <a:gd name="adj" fmla="val 76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91E63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行動情報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DB876DC-28E5-4488-9A57-D358A144AD5A}"/>
              </a:ext>
            </a:extLst>
          </p:cNvPr>
          <p:cNvSpPr txBox="1"/>
          <p:nvPr/>
        </p:nvSpPr>
        <p:spPr>
          <a:xfrm>
            <a:off x="507682" y="1612237"/>
            <a:ext cx="2789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呼気中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NO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濃度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血中酸素濃度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肺活量（ピークフロー）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体温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ACT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服薬状況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4F659AF-3AC0-4679-990A-14ABBA1CDBA5}"/>
              </a:ext>
            </a:extLst>
          </p:cNvPr>
          <p:cNvSpPr txBox="1"/>
          <p:nvPr/>
        </p:nvSpPr>
        <p:spPr>
          <a:xfrm>
            <a:off x="3663673" y="1663186"/>
            <a:ext cx="1816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季節・時間帯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気象情報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花粉、菌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室内温湿度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6D7C6D8-EF06-4FAD-976E-810C9AA64BE1}"/>
              </a:ext>
            </a:extLst>
          </p:cNvPr>
          <p:cNvSpPr txBox="1"/>
          <p:nvPr/>
        </p:nvSpPr>
        <p:spPr>
          <a:xfrm>
            <a:off x="6607495" y="1610401"/>
            <a:ext cx="1779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睡眠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食欲不振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鼻水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声色（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機嫌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）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979655CF-6DF3-478D-BC13-27732A23B4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6" y="3324904"/>
            <a:ext cx="1246894" cy="1548937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0A788FD-EBC4-4641-B0B6-4F47889F16A6}"/>
              </a:ext>
            </a:extLst>
          </p:cNvPr>
          <p:cNvSpPr txBox="1"/>
          <p:nvPr/>
        </p:nvSpPr>
        <p:spPr>
          <a:xfrm>
            <a:off x="279676" y="5073467"/>
            <a:ext cx="1919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吸入器で服薬状況やピークフローをセンシング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9982D8E-7069-4E73-AE48-9914EAE65357}"/>
              </a:ext>
            </a:extLst>
          </p:cNvPr>
          <p:cNvSpPr txBox="1"/>
          <p:nvPr/>
        </p:nvSpPr>
        <p:spPr>
          <a:xfrm>
            <a:off x="2499565" y="5089041"/>
            <a:ext cx="196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エアコンで体温測定、室内空気質測定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ED2D111-16AE-4444-A77A-D7EAFCDC1770}"/>
              </a:ext>
            </a:extLst>
          </p:cNvPr>
          <p:cNvSpPr txBox="1"/>
          <p:nvPr/>
        </p:nvSpPr>
        <p:spPr>
          <a:xfrm>
            <a:off x="4906415" y="5158857"/>
            <a:ext cx="196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寝室で睡眠状況、呼気中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NO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濃度測定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4FEC215-CF42-47EE-8368-21019913753F}"/>
              </a:ext>
            </a:extLst>
          </p:cNvPr>
          <p:cNvSpPr txBox="1"/>
          <p:nvPr/>
        </p:nvSpPr>
        <p:spPr>
          <a:xfrm>
            <a:off x="7063787" y="5164691"/>
            <a:ext cx="216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ダイニングで食事・行動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(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機嫌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)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などをチェック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D459167-423E-4CC1-BA78-30E8927F6BCF}"/>
              </a:ext>
            </a:extLst>
          </p:cNvPr>
          <p:cNvGrpSpPr/>
          <p:nvPr/>
        </p:nvGrpSpPr>
        <p:grpSpPr>
          <a:xfrm>
            <a:off x="7372830" y="3136068"/>
            <a:ext cx="1428289" cy="1476820"/>
            <a:chOff x="7393831" y="3028561"/>
            <a:chExt cx="1428289" cy="1476820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30F368E2-680B-40B1-B517-E2E2C911956E}"/>
                </a:ext>
              </a:extLst>
            </p:cNvPr>
            <p:cNvGrpSpPr/>
            <p:nvPr/>
          </p:nvGrpSpPr>
          <p:grpSpPr>
            <a:xfrm>
              <a:off x="7393831" y="3114585"/>
              <a:ext cx="1428289" cy="1390796"/>
              <a:chOff x="2902920" y="3468819"/>
              <a:chExt cx="2065255" cy="2011042"/>
            </a:xfrm>
          </p:grpSpPr>
          <p:pic>
            <p:nvPicPr>
              <p:cNvPr id="4" name="図 3" descr="テーブル, ケーキ, 食品, 部屋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1A9343D-30CE-4282-B305-CDC20C7F5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2920" y="3468819"/>
                <a:ext cx="2065255" cy="2011042"/>
              </a:xfrm>
              <a:prstGeom prst="rect">
                <a:avLst/>
              </a:prstGeom>
            </p:spPr>
          </p:pic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84A351B6-34A0-4020-9C55-D6662321D717}"/>
                  </a:ext>
                </a:extLst>
              </p:cNvPr>
              <p:cNvSpPr/>
              <p:nvPr/>
            </p:nvSpPr>
            <p:spPr>
              <a:xfrm>
                <a:off x="3009976" y="4596078"/>
                <a:ext cx="1844813" cy="818131"/>
              </a:xfrm>
              <a:prstGeom prst="rect">
                <a:avLst/>
              </a:prstGeom>
              <a:ln w="2857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</p:grpSp>
        <p:pic>
          <p:nvPicPr>
            <p:cNvPr id="47" name="図 46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8D43A9AF-A837-4D82-980C-45E2972ECE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8A9"/>
                </a:clrFrom>
                <a:clrTo>
                  <a:srgbClr val="FFF8A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38" b="80050"/>
            <a:stretch/>
          </p:blipFill>
          <p:spPr>
            <a:xfrm rot="16200000">
              <a:off x="7416420" y="3035384"/>
              <a:ext cx="286558" cy="272912"/>
            </a:xfrm>
            <a:prstGeom prst="ellipse">
              <a:avLst/>
            </a:prstGeom>
          </p:spPr>
        </p:pic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2C9086D7-2913-464E-9CB9-0FA80B402ACA}"/>
                </a:ext>
              </a:extLst>
            </p:cNvPr>
            <p:cNvCxnSpPr>
              <a:cxnSpLocks/>
            </p:cNvCxnSpPr>
            <p:nvPr/>
          </p:nvCxnSpPr>
          <p:spPr>
            <a:xfrm>
              <a:off x="7647972" y="3222170"/>
              <a:ext cx="236396" cy="626602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896E1F89-C4D9-4F64-8F6A-F1BF1897E2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6568" y="3305625"/>
              <a:ext cx="71924" cy="543147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D9664FB-8305-49FA-840D-5B028C27394F}"/>
              </a:ext>
            </a:extLst>
          </p:cNvPr>
          <p:cNvSpPr txBox="1"/>
          <p:nvPr/>
        </p:nvSpPr>
        <p:spPr>
          <a:xfrm>
            <a:off x="1691680" y="5889417"/>
            <a:ext cx="650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喘息の症状悪化を予測し、早期対策を提案</a:t>
            </a:r>
            <a:b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</a:b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（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健康コンシェルジュ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）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280266E-7503-485D-97D8-E19427E3ECF8}"/>
              </a:ext>
            </a:extLst>
          </p:cNvPr>
          <p:cNvCxnSpPr/>
          <p:nvPr/>
        </p:nvCxnSpPr>
        <p:spPr>
          <a:xfrm>
            <a:off x="2208496" y="3222092"/>
            <a:ext cx="0" cy="18532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A123B26-C9DE-4708-805B-1AC0703ECF84}"/>
              </a:ext>
            </a:extLst>
          </p:cNvPr>
          <p:cNvCxnSpPr/>
          <p:nvPr/>
        </p:nvCxnSpPr>
        <p:spPr>
          <a:xfrm>
            <a:off x="4572000" y="3179199"/>
            <a:ext cx="0" cy="18532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DB728B6-F3FE-4516-9FA3-D6D92B26028D}"/>
              </a:ext>
            </a:extLst>
          </p:cNvPr>
          <p:cNvCxnSpPr/>
          <p:nvPr/>
        </p:nvCxnSpPr>
        <p:spPr>
          <a:xfrm>
            <a:off x="7020310" y="3220179"/>
            <a:ext cx="0" cy="18532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C1476579-07BC-4C73-A571-F26A4E7C459D}"/>
              </a:ext>
            </a:extLst>
          </p:cNvPr>
          <p:cNvSpPr/>
          <p:nvPr/>
        </p:nvSpPr>
        <p:spPr>
          <a:xfrm>
            <a:off x="178109" y="874772"/>
            <a:ext cx="2796209" cy="1503194"/>
          </a:xfrm>
          <a:prstGeom prst="roundRect">
            <a:avLst>
              <a:gd name="adj" fmla="val 76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全体概要（</a:t>
            </a:r>
            <a:r>
              <a:rPr kumimoji="1" lang="en-US" altLang="ja-JP" b="1" dirty="0">
                <a:solidFill>
                  <a:schemeClr val="tx1"/>
                </a:solidFill>
              </a:rPr>
              <a:t>2/2</a:t>
            </a:r>
            <a:r>
              <a:rPr kumimoji="1" lang="ja-JP" altLang="en-US" b="1" dirty="0">
                <a:solidFill>
                  <a:schemeClr val="tx1"/>
                </a:solidFill>
              </a:rPr>
              <a:t>）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活動経緯や上期の活動内容のまとめもいるかも</a:t>
            </a:r>
          </a:p>
        </p:txBody>
      </p:sp>
    </p:spTree>
    <p:extLst>
      <p:ext uri="{BB962C8B-B14F-4D97-AF65-F5344CB8AC3E}">
        <p14:creationId xmlns:p14="http://schemas.microsoft.com/office/powerpoint/2010/main" val="298299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4C7F5-00E7-4213-9540-0DF532E3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小児喘息児のいる家庭へのインタビュー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ECE80-D3E8-4551-8DE9-CB6B2AC7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AFA2DB-19A8-42F8-81C7-DC19DAC421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CB32F1-2001-4FCE-AF60-31C81EEF2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D5AC6-A49F-4C55-B7BA-63307B88D99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31B6D52-BA18-4BEB-8EE8-08012EEB0B11}"/>
              </a:ext>
            </a:extLst>
          </p:cNvPr>
          <p:cNvSpPr/>
          <p:nvPr/>
        </p:nvSpPr>
        <p:spPr>
          <a:xfrm>
            <a:off x="351182" y="1298713"/>
            <a:ext cx="5638801" cy="1987825"/>
          </a:xfrm>
          <a:prstGeom prst="roundRect">
            <a:avLst>
              <a:gd name="adj" fmla="val 76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インタビュー結果（</a:t>
            </a:r>
            <a:r>
              <a:rPr kumimoji="1" lang="en-US" altLang="ja-JP" b="1" dirty="0">
                <a:solidFill>
                  <a:schemeClr val="tx1"/>
                </a:solidFill>
              </a:rPr>
              <a:t>1/2</a:t>
            </a:r>
            <a:r>
              <a:rPr kumimoji="1" lang="ja-JP" altLang="en-US" b="1" dirty="0">
                <a:solidFill>
                  <a:schemeClr val="tx1"/>
                </a:solidFill>
              </a:rPr>
              <a:t>）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インタビューの概要（属性など）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具体的な意見など</a:t>
            </a:r>
          </a:p>
        </p:txBody>
      </p:sp>
    </p:spTree>
    <p:extLst>
      <p:ext uri="{BB962C8B-B14F-4D97-AF65-F5344CB8AC3E}">
        <p14:creationId xmlns:p14="http://schemas.microsoft.com/office/powerpoint/2010/main" val="56736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4C7F5-00E7-4213-9540-0DF532E3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小児喘息児のいる家庭へのインタビュー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ECE80-D3E8-4551-8DE9-CB6B2AC7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AFA2DB-19A8-42F8-81C7-DC19DAC421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CB32F1-2001-4FCE-AF60-31C81EEF2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D5AC6-A49F-4C55-B7BA-63307B88D99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31B6D52-BA18-4BEB-8EE8-08012EEB0B11}"/>
              </a:ext>
            </a:extLst>
          </p:cNvPr>
          <p:cNvSpPr/>
          <p:nvPr/>
        </p:nvSpPr>
        <p:spPr>
          <a:xfrm>
            <a:off x="351182" y="1298713"/>
            <a:ext cx="5638801" cy="1987825"/>
          </a:xfrm>
          <a:prstGeom prst="roundRect">
            <a:avLst>
              <a:gd name="adj" fmla="val 76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インタビュー結果（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kumimoji="1" lang="en-US" altLang="ja-JP" b="1" dirty="0">
                <a:solidFill>
                  <a:schemeClr val="tx1"/>
                </a:solidFill>
              </a:rPr>
              <a:t>/2</a:t>
            </a:r>
            <a:r>
              <a:rPr kumimoji="1" lang="ja-JP" altLang="en-US" b="1" dirty="0">
                <a:solidFill>
                  <a:schemeClr val="tx1"/>
                </a:solidFill>
              </a:rPr>
              <a:t>）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インタビューから明らかになったこと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不の整理結果など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4522A-9903-4058-93F0-894E407B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B6BF7C-17AC-4984-9D73-C6F18B92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38DB6-DF38-478A-A9D2-E6FE94E98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BFF057-CE32-40A5-9F55-386C9BDA1E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B642A-A8A3-477A-A766-D7F6AF98F90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07110E9-1CA7-4832-BFBB-7B439F9F3DFA}"/>
              </a:ext>
            </a:extLst>
          </p:cNvPr>
          <p:cNvSpPr/>
          <p:nvPr/>
        </p:nvSpPr>
        <p:spPr>
          <a:xfrm>
            <a:off x="351182" y="1238250"/>
            <a:ext cx="5638801" cy="1489165"/>
          </a:xfrm>
          <a:prstGeom prst="roundRect">
            <a:avLst>
              <a:gd name="adj" fmla="val 766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喘息予測（</a:t>
            </a:r>
            <a:r>
              <a:rPr kumimoji="1" lang="en-US" altLang="ja-JP" b="1" dirty="0">
                <a:solidFill>
                  <a:schemeClr val="tx1"/>
                </a:solidFill>
              </a:rPr>
              <a:t>1/2</a:t>
            </a:r>
            <a:r>
              <a:rPr kumimoji="1" lang="ja-JP" altLang="en-US" b="1" dirty="0">
                <a:solidFill>
                  <a:schemeClr val="tx1"/>
                </a:solidFill>
              </a:rPr>
              <a:t>）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インタビュー結果と喘息予測をつなげるスライド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喘息予測がどう不の解決に寄与するのか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DB8D493-1351-42D0-A1EB-7A768FD1492E}"/>
              </a:ext>
            </a:extLst>
          </p:cNvPr>
          <p:cNvSpPr/>
          <p:nvPr/>
        </p:nvSpPr>
        <p:spPr>
          <a:xfrm>
            <a:off x="664268" y="2982560"/>
            <a:ext cx="7815464" cy="2091324"/>
          </a:xfrm>
          <a:prstGeom prst="roundRect">
            <a:avLst>
              <a:gd name="adj" fmla="val 376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夜中の喘息トラブル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→増悪が予測できれば</a:t>
            </a:r>
            <a:r>
              <a:rPr lang="en-US" altLang="ja-JP" dirty="0">
                <a:solidFill>
                  <a:schemeClr val="tx1"/>
                </a:solidFill>
              </a:rPr>
              <a:t>OK</a:t>
            </a:r>
          </a:p>
          <a:p>
            <a:r>
              <a:rPr kumimoji="1" lang="ja-JP" altLang="en-US" strike="sngStrike" dirty="0">
                <a:solidFill>
                  <a:schemeClr val="tx1"/>
                </a:solidFill>
              </a:rPr>
              <a:t>清掃機器への不安</a:t>
            </a:r>
            <a:endParaRPr kumimoji="1" lang="en-US" altLang="ja-JP" strike="sngStrike" dirty="0">
              <a:solidFill>
                <a:schemeClr val="tx1"/>
              </a:solidFill>
            </a:endParaRPr>
          </a:p>
          <a:p>
            <a:r>
              <a:rPr lang="en-US" altLang="ja-JP" strike="sngStrike" dirty="0">
                <a:solidFill>
                  <a:schemeClr val="tx1"/>
                </a:solidFill>
              </a:rPr>
              <a:t>	</a:t>
            </a:r>
            <a:r>
              <a:rPr lang="ja-JP" altLang="en-US" strike="sngStrike" dirty="0">
                <a:solidFill>
                  <a:schemeClr val="tx1"/>
                </a:solidFill>
              </a:rPr>
              <a:t>→</a:t>
            </a:r>
            <a:r>
              <a:rPr kumimoji="1" lang="ja-JP" altLang="en-US" strike="sngStrike" dirty="0">
                <a:solidFill>
                  <a:schemeClr val="tx1"/>
                </a:solidFill>
              </a:rPr>
              <a:t>喘息の原因把握によって、不安は除かれる</a:t>
            </a:r>
            <a:r>
              <a:rPr lang="ja-JP" altLang="en-US" strike="sngStrike" dirty="0">
                <a:solidFill>
                  <a:schemeClr val="tx1"/>
                </a:solidFill>
              </a:rPr>
              <a:t>？</a:t>
            </a:r>
            <a:endParaRPr lang="en-US" altLang="ja-JP" strike="sngStrike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服薬のモチベーション管理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→</a:t>
            </a:r>
            <a:r>
              <a:rPr kumimoji="1" lang="ja-JP" altLang="en-US" dirty="0">
                <a:solidFill>
                  <a:schemeClr val="tx1"/>
                </a:solidFill>
              </a:rPr>
              <a:t>喘息症状の現状把握と将来予測によってモチベーション向上？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EF46344-4179-44FA-A07F-3BB19E613B69}"/>
              </a:ext>
            </a:extLst>
          </p:cNvPr>
          <p:cNvSpPr/>
          <p:nvPr/>
        </p:nvSpPr>
        <p:spPr>
          <a:xfrm>
            <a:off x="2181225" y="5488182"/>
            <a:ext cx="5133975" cy="587567"/>
          </a:xfrm>
          <a:prstGeom prst="roundRect">
            <a:avLst>
              <a:gd name="adj" fmla="val 376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喘息の症状モニタリングと予測ソリューション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（現状の把握と予測）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4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98A74BF-16ED-41FB-9562-FC80FC449AEB}"/>
              </a:ext>
            </a:extLst>
          </p:cNvPr>
          <p:cNvSpPr/>
          <p:nvPr/>
        </p:nvSpPr>
        <p:spPr>
          <a:xfrm>
            <a:off x="199503" y="2252286"/>
            <a:ext cx="2664000" cy="16201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E4458B7-9404-4F61-8AE1-8BFF486B4F5D}"/>
              </a:ext>
            </a:extLst>
          </p:cNvPr>
          <p:cNvSpPr/>
          <p:nvPr/>
        </p:nvSpPr>
        <p:spPr>
          <a:xfrm>
            <a:off x="3409206" y="2824103"/>
            <a:ext cx="2309190" cy="23091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E4522A-9903-4058-93F0-894E407B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喘息症状予測の課題への貢献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38DB6-DF38-478A-A9D2-E6FE94E98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BFF057-CE32-40A5-9F55-386C9BDA1E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B642A-A8A3-477A-A766-D7F6AF98F90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アーチ 2">
            <a:extLst>
              <a:ext uri="{FF2B5EF4-FFF2-40B4-BE49-F238E27FC236}">
                <a16:creationId xmlns:a16="http://schemas.microsoft.com/office/drawing/2014/main" id="{4E11E649-F482-4B8B-A509-ADC13975955D}"/>
              </a:ext>
            </a:extLst>
          </p:cNvPr>
          <p:cNvSpPr/>
          <p:nvPr/>
        </p:nvSpPr>
        <p:spPr>
          <a:xfrm>
            <a:off x="3156021" y="2580595"/>
            <a:ext cx="2796208" cy="2796208"/>
          </a:xfrm>
          <a:prstGeom prst="blockArc">
            <a:avLst>
              <a:gd name="adj1" fmla="val 13257713"/>
              <a:gd name="adj2" fmla="val 8986417"/>
              <a:gd name="adj3" fmla="val 571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アーチ 17">
            <a:extLst>
              <a:ext uri="{FF2B5EF4-FFF2-40B4-BE49-F238E27FC236}">
                <a16:creationId xmlns:a16="http://schemas.microsoft.com/office/drawing/2014/main" id="{F9ABC144-5867-4D3A-97C3-D244CD74991F}"/>
              </a:ext>
            </a:extLst>
          </p:cNvPr>
          <p:cNvSpPr/>
          <p:nvPr/>
        </p:nvSpPr>
        <p:spPr>
          <a:xfrm rot="3885314">
            <a:off x="2921409" y="2336306"/>
            <a:ext cx="3284785" cy="3284785"/>
          </a:xfrm>
          <a:prstGeom prst="blockArc">
            <a:avLst>
              <a:gd name="adj1" fmla="val 15351844"/>
              <a:gd name="adj2" fmla="val 9001061"/>
              <a:gd name="adj3" fmla="val 504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6FED158-8AAB-41BE-B72B-136B1DECB492}"/>
              </a:ext>
            </a:extLst>
          </p:cNvPr>
          <p:cNvSpPr/>
          <p:nvPr/>
        </p:nvSpPr>
        <p:spPr>
          <a:xfrm>
            <a:off x="6393076" y="2263560"/>
            <a:ext cx="2664000" cy="162000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8C53B266-5123-4CDB-8123-EBD10860B717}"/>
              </a:ext>
            </a:extLst>
          </p:cNvPr>
          <p:cNvSpPr/>
          <p:nvPr/>
        </p:nvSpPr>
        <p:spPr>
          <a:xfrm rot="8100000" flipH="1">
            <a:off x="5280189" y="1834376"/>
            <a:ext cx="3137706" cy="326526"/>
          </a:xfrm>
          <a:prstGeom prst="rightArrow">
            <a:avLst>
              <a:gd name="adj1" fmla="val 50000"/>
              <a:gd name="adj2" fmla="val 8208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C29A92-622D-4B5F-AE51-0B1B31D9057E}"/>
              </a:ext>
            </a:extLst>
          </p:cNvPr>
          <p:cNvSpPr/>
          <p:nvPr/>
        </p:nvSpPr>
        <p:spPr>
          <a:xfrm rot="13500000">
            <a:off x="1084094" y="1879627"/>
            <a:ext cx="3009724" cy="326526"/>
          </a:xfrm>
          <a:prstGeom prst="rightArrow">
            <a:avLst>
              <a:gd name="adj1" fmla="val 50000"/>
              <a:gd name="adj2" fmla="val 8208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616B15-D69B-43CF-B4AE-B0C913C0C8BE}"/>
              </a:ext>
            </a:extLst>
          </p:cNvPr>
          <p:cNvSpPr/>
          <p:nvPr/>
        </p:nvSpPr>
        <p:spPr>
          <a:xfrm>
            <a:off x="798552" y="1513368"/>
            <a:ext cx="2880000" cy="923017"/>
          </a:xfrm>
          <a:prstGeom prst="roundRect">
            <a:avLst>
              <a:gd name="adj" fmla="val 76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08DA0A3-6605-497F-A80B-1D9A8914759D}"/>
              </a:ext>
            </a:extLst>
          </p:cNvPr>
          <p:cNvSpPr/>
          <p:nvPr/>
        </p:nvSpPr>
        <p:spPr>
          <a:xfrm>
            <a:off x="5658158" y="1513368"/>
            <a:ext cx="2880000" cy="923017"/>
          </a:xfrm>
          <a:prstGeom prst="roundRect">
            <a:avLst>
              <a:gd name="adj" fmla="val 76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A32F3D-C391-47DE-A951-73C3ACC65D03}"/>
              </a:ext>
            </a:extLst>
          </p:cNvPr>
          <p:cNvSpPr/>
          <p:nvPr/>
        </p:nvSpPr>
        <p:spPr>
          <a:xfrm>
            <a:off x="3493386" y="3249690"/>
            <a:ext cx="2170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喘息の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症状予測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86F69D6-0D35-4B37-A639-2AB08F67D09B}"/>
              </a:ext>
            </a:extLst>
          </p:cNvPr>
          <p:cNvSpPr txBox="1"/>
          <p:nvPr/>
        </p:nvSpPr>
        <p:spPr>
          <a:xfrm>
            <a:off x="243268" y="2551255"/>
            <a:ext cx="2471906" cy="102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1600" b="1" dirty="0"/>
              <a:t>短期の予測（日内変動）</a:t>
            </a:r>
            <a:endParaRPr kumimoji="1" lang="en-US" altLang="ja-JP" sz="1600" b="1" dirty="0"/>
          </a:p>
          <a:p>
            <a:pPr>
              <a:lnSpc>
                <a:spcPct val="130000"/>
              </a:lnSpc>
            </a:pPr>
            <a:r>
              <a:rPr kumimoji="1" lang="ja-JP" altLang="en-US" sz="1600" b="1" dirty="0"/>
              <a:t>夜中の悪化を事前告知</a:t>
            </a:r>
            <a:endParaRPr kumimoji="1" lang="en-US" altLang="ja-JP" sz="1600" b="1" dirty="0"/>
          </a:p>
          <a:p>
            <a:pPr>
              <a:lnSpc>
                <a:spcPct val="130000"/>
              </a:lnSpc>
            </a:pPr>
            <a:r>
              <a:rPr lang="ja-JP" altLang="en-US" sz="1600" b="1" dirty="0"/>
              <a:t>急な対応への負担を軽減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5F1CFE-D1AC-4B2F-9080-E62769416822}"/>
              </a:ext>
            </a:extLst>
          </p:cNvPr>
          <p:cNvSpPr txBox="1"/>
          <p:nvPr/>
        </p:nvSpPr>
        <p:spPr>
          <a:xfrm>
            <a:off x="6514329" y="2422743"/>
            <a:ext cx="2477653" cy="13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1600" b="1" dirty="0"/>
              <a:t>長期の予測</a:t>
            </a:r>
            <a:endParaRPr kumimoji="1" lang="en-US" altLang="ja-JP" sz="1600" b="1" dirty="0"/>
          </a:p>
          <a:p>
            <a:pPr>
              <a:lnSpc>
                <a:spcPct val="130000"/>
              </a:lnSpc>
            </a:pPr>
            <a:r>
              <a:rPr kumimoji="1" lang="ja-JP" altLang="en-US" sz="1600" b="1" dirty="0"/>
              <a:t>症状の経過を予測し、</a:t>
            </a:r>
            <a:endParaRPr kumimoji="1" lang="en-US" altLang="ja-JP" sz="1600" b="1" dirty="0"/>
          </a:p>
          <a:p>
            <a:pPr>
              <a:lnSpc>
                <a:spcPct val="130000"/>
              </a:lnSpc>
            </a:pPr>
            <a:r>
              <a:rPr lang="ja-JP" altLang="en-US" sz="1600" b="1" dirty="0"/>
              <a:t>服薬へのモチベーションを維持</a:t>
            </a:r>
            <a:endParaRPr kumimoji="1" lang="ja-JP" altLang="en-US" sz="1600" b="1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B77080D1-EF48-428E-A93C-57029BEA1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27" y="3006180"/>
            <a:ext cx="609842" cy="609842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5E787A0-516E-4BAD-8AD4-6D4460358D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09" y="1727923"/>
            <a:ext cx="593542" cy="593542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D140FB0-BF8F-4171-9A43-EB83587CDFB1}"/>
              </a:ext>
            </a:extLst>
          </p:cNvPr>
          <p:cNvSpPr/>
          <p:nvPr/>
        </p:nvSpPr>
        <p:spPr>
          <a:xfrm>
            <a:off x="1395627" y="18153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夜中の喘息トラブル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862836BD-849E-4C51-ADBD-D11069AC63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59" y="1611305"/>
            <a:ext cx="233236" cy="233236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E2FE4EE-A068-4676-9D24-0E9DD09B641D}"/>
              </a:ext>
            </a:extLst>
          </p:cNvPr>
          <p:cNvSpPr/>
          <p:nvPr/>
        </p:nvSpPr>
        <p:spPr>
          <a:xfrm>
            <a:off x="5624251" y="1675134"/>
            <a:ext cx="3473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服薬モチベーション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の低下</a:t>
            </a: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AF7B038B-FA46-4AF2-963B-A357725B9C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26" y="1787280"/>
            <a:ext cx="417974" cy="417974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EE17A2F-637D-4536-993E-89C0688616C6}"/>
              </a:ext>
            </a:extLst>
          </p:cNvPr>
          <p:cNvSpPr txBox="1"/>
          <p:nvPr/>
        </p:nvSpPr>
        <p:spPr>
          <a:xfrm>
            <a:off x="937499" y="5808301"/>
            <a:ext cx="7941139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b="1" dirty="0"/>
              <a:t>長期と短期の喘息症状予測の達成によって、小児喘息の課題解決に貢献</a:t>
            </a:r>
          </a:p>
        </p:txBody>
      </p:sp>
    </p:spTree>
    <p:extLst>
      <p:ext uri="{BB962C8B-B14F-4D97-AF65-F5344CB8AC3E}">
        <p14:creationId xmlns:p14="http://schemas.microsoft.com/office/powerpoint/2010/main" val="408849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1099-B89B-449A-A5B0-87FB113B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喘息予測の技術的課題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884317-A84A-4D0E-90EA-90A3C68830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22AFA2-45F3-4B99-9D83-2A2B46860A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1C1D9B-11D0-4574-A348-1EA156574E9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8</a:t>
            </a:fld>
            <a:endParaRPr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5356C4-E08B-43AF-ADCC-131E85D81C5C}"/>
              </a:ext>
            </a:extLst>
          </p:cNvPr>
          <p:cNvGrpSpPr/>
          <p:nvPr/>
        </p:nvGrpSpPr>
        <p:grpSpPr>
          <a:xfrm>
            <a:off x="529437" y="1266825"/>
            <a:ext cx="3798326" cy="2362872"/>
            <a:chOff x="357237" y="1266825"/>
            <a:chExt cx="3798326" cy="2362872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9439CF-97E1-4EE1-8985-08DC2A9ACC84}"/>
                </a:ext>
              </a:extLst>
            </p:cNvPr>
            <p:cNvSpPr/>
            <p:nvPr/>
          </p:nvSpPr>
          <p:spPr>
            <a:xfrm>
              <a:off x="357237" y="1266825"/>
              <a:ext cx="3798326" cy="324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</a:rPr>
                <a:t>周辺環境が起因になる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D7DC499-7D59-4818-8CC4-C7B736147AC2}"/>
                </a:ext>
              </a:extLst>
            </p:cNvPr>
            <p:cNvSpPr/>
            <p:nvPr/>
          </p:nvSpPr>
          <p:spPr>
            <a:xfrm>
              <a:off x="371475" y="1266825"/>
              <a:ext cx="3760719" cy="236287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A16AC16-36FB-48C9-A513-D4C477C98CEC}"/>
              </a:ext>
            </a:extLst>
          </p:cNvPr>
          <p:cNvGrpSpPr/>
          <p:nvPr/>
        </p:nvGrpSpPr>
        <p:grpSpPr>
          <a:xfrm>
            <a:off x="4685195" y="1266825"/>
            <a:ext cx="3798326" cy="2362872"/>
            <a:chOff x="357237" y="1266825"/>
            <a:chExt cx="3798326" cy="236287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E07F63C-2A77-49C1-AA81-7A90543ED591}"/>
                </a:ext>
              </a:extLst>
            </p:cNvPr>
            <p:cNvSpPr/>
            <p:nvPr/>
          </p:nvSpPr>
          <p:spPr>
            <a:xfrm>
              <a:off x="357237" y="1266825"/>
              <a:ext cx="3798326" cy="324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</a:rPr>
                <a:t>AAA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5E0A374-F3FB-46BA-99E6-8A6895D97EAF}"/>
                </a:ext>
              </a:extLst>
            </p:cNvPr>
            <p:cNvSpPr/>
            <p:nvPr/>
          </p:nvSpPr>
          <p:spPr>
            <a:xfrm>
              <a:off x="371475" y="1266825"/>
              <a:ext cx="3760719" cy="236287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2D31F1E-1B65-4AEF-BCA2-85396502CF08}"/>
              </a:ext>
            </a:extLst>
          </p:cNvPr>
          <p:cNvGrpSpPr/>
          <p:nvPr/>
        </p:nvGrpSpPr>
        <p:grpSpPr>
          <a:xfrm>
            <a:off x="4680629" y="3962400"/>
            <a:ext cx="3798326" cy="2362872"/>
            <a:chOff x="357237" y="1266825"/>
            <a:chExt cx="3798326" cy="236287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DD11057-29D9-4B8F-B124-2AFF92915D16}"/>
                </a:ext>
              </a:extLst>
            </p:cNvPr>
            <p:cNvSpPr/>
            <p:nvPr/>
          </p:nvSpPr>
          <p:spPr>
            <a:xfrm>
              <a:off x="357237" y="1266825"/>
              <a:ext cx="3798326" cy="324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</a:rPr>
                <a:t>CCC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505FD82-EE5F-41BB-86AD-2D9FF0D5DCB5}"/>
                </a:ext>
              </a:extLst>
            </p:cNvPr>
            <p:cNvSpPr/>
            <p:nvPr/>
          </p:nvSpPr>
          <p:spPr>
            <a:xfrm>
              <a:off x="371475" y="1266825"/>
              <a:ext cx="3760719" cy="236287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96233B4-19C4-4185-89B7-8BAD8D21C670}"/>
              </a:ext>
            </a:extLst>
          </p:cNvPr>
          <p:cNvGrpSpPr/>
          <p:nvPr/>
        </p:nvGrpSpPr>
        <p:grpSpPr>
          <a:xfrm>
            <a:off x="529437" y="3962400"/>
            <a:ext cx="3798326" cy="2362872"/>
            <a:chOff x="357237" y="1266825"/>
            <a:chExt cx="3798326" cy="236287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371044F-EFEA-4A13-BDA8-073AD2E1E749}"/>
                </a:ext>
              </a:extLst>
            </p:cNvPr>
            <p:cNvSpPr/>
            <p:nvPr/>
          </p:nvSpPr>
          <p:spPr>
            <a:xfrm>
              <a:off x="357237" y="1266825"/>
              <a:ext cx="3798326" cy="324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</a:rPr>
                <a:t>BBB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3DBD88C-81D0-4FB1-81D4-A16F3714BC42}"/>
                </a:ext>
              </a:extLst>
            </p:cNvPr>
            <p:cNvSpPr/>
            <p:nvPr/>
          </p:nvSpPr>
          <p:spPr>
            <a:xfrm>
              <a:off x="371475" y="1266825"/>
              <a:ext cx="3760719" cy="236287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9A7F75-E189-4AC0-A86E-61D3515FF5FE}"/>
              </a:ext>
            </a:extLst>
          </p:cNvPr>
          <p:cNvSpPr txBox="1"/>
          <p:nvPr/>
        </p:nvSpPr>
        <p:spPr>
          <a:xfrm>
            <a:off x="769626" y="1654326"/>
            <a:ext cx="3534767" cy="127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1200" dirty="0"/>
              <a:t>小児喘息の</a:t>
            </a:r>
            <a:r>
              <a:rPr kumimoji="1" lang="en-US" altLang="ja-JP" sz="1200" dirty="0"/>
              <a:t>70~90%</a:t>
            </a:r>
            <a:r>
              <a:rPr kumimoji="1" lang="ja-JP" altLang="en-US" sz="1200" dirty="0"/>
              <a:t>はアトピー型喘息</a:t>
            </a:r>
            <a:endParaRPr kumimoji="1" lang="en-US" altLang="ja-JP" sz="1200" dirty="0"/>
          </a:p>
          <a:p>
            <a:pPr lvl="1">
              <a:lnSpc>
                <a:spcPct val="130000"/>
              </a:lnSpc>
            </a:pPr>
            <a:r>
              <a:rPr lang="ja-JP" altLang="en-US" sz="1200" dirty="0"/>
              <a:t>ダニやカビ、花粉、ホコリなどのアレルゲンが悪化の原因になる</a:t>
            </a:r>
            <a:endParaRPr lang="en-US" altLang="ja-JP" sz="12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1200" dirty="0"/>
              <a:t>喘息発作と、天候や温湿度、季節が相関するという文献も多数あり</a:t>
            </a:r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FC243735-3A35-4BCB-BECD-4B370477207C}"/>
              </a:ext>
            </a:extLst>
          </p:cNvPr>
          <p:cNvSpPr/>
          <p:nvPr/>
        </p:nvSpPr>
        <p:spPr>
          <a:xfrm rot="10800000">
            <a:off x="2157334" y="3017328"/>
            <a:ext cx="533400" cy="1442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7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276EF-784B-4BC7-9D24-32DE7071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キー技術</a:t>
            </a:r>
            <a:r>
              <a:rPr kumimoji="1" lang="en-US" altLang="ja-JP" dirty="0"/>
              <a:t>(Ⅰ)</a:t>
            </a:r>
            <a:r>
              <a:rPr kumimoji="1" lang="ja-JP" altLang="en-US" dirty="0"/>
              <a:t>：呼気中</a:t>
            </a:r>
            <a:r>
              <a:rPr kumimoji="1" lang="en-US" altLang="ja-JP" dirty="0"/>
              <a:t>NO</a:t>
            </a:r>
            <a:r>
              <a:rPr kumimoji="1" lang="ja-JP" altLang="en-US" dirty="0"/>
              <a:t>濃度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D372E8-C8C8-45D7-854B-5937B342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3A4274-2BB5-48A2-AB31-969FDE2BD0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22B62-120F-4339-8D86-D7BE1155D5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309D18-5CEC-4165-B971-DC4DA761F26D}" type="slidenum">
              <a:rPr lang="ja-JP" altLang="en-US" smtClean="0"/>
              <a:pPr/>
              <a:t>9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28C85ED-EA48-49D7-8CBE-A94CAC9B39E4}"/>
              </a:ext>
            </a:extLst>
          </p:cNvPr>
          <p:cNvCxnSpPr/>
          <p:nvPr/>
        </p:nvCxnSpPr>
        <p:spPr>
          <a:xfrm>
            <a:off x="4495800" y="1019175"/>
            <a:ext cx="0" cy="52006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A331882-500D-4358-BFAB-99C7073A2A96}"/>
              </a:ext>
            </a:extLst>
          </p:cNvPr>
          <p:cNvSpPr/>
          <p:nvPr/>
        </p:nvSpPr>
        <p:spPr>
          <a:xfrm>
            <a:off x="266699" y="819048"/>
            <a:ext cx="2247898" cy="35242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呼気中</a:t>
            </a:r>
            <a:r>
              <a:rPr lang="en-US" altLang="ja-JP" b="1" dirty="0"/>
              <a:t>NO</a:t>
            </a:r>
            <a:r>
              <a:rPr lang="ja-JP" altLang="en-US" b="1" dirty="0"/>
              <a:t>とは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A73767-1565-4549-9548-754F51B85FC6}"/>
              </a:ext>
            </a:extLst>
          </p:cNvPr>
          <p:cNvSpPr txBox="1"/>
          <p:nvPr/>
        </p:nvSpPr>
        <p:spPr>
          <a:xfrm>
            <a:off x="266699" y="1164385"/>
            <a:ext cx="4229102" cy="102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ja-JP" altLang="en-US" sz="1600" dirty="0"/>
              <a:t>呼気の中に含まれる一酸化窒素を指す</a:t>
            </a:r>
            <a:endParaRPr kumimoji="1" lang="en-US" altLang="ja-JP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ja-JP" altLang="en-US" sz="1600" dirty="0"/>
              <a:t>気管支で好酸球性の炎症が起こることで、増加する</a:t>
            </a:r>
            <a:endParaRPr lang="en-US" altLang="ja-JP" sz="16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6CEE7BD-A886-4BD1-AF10-186D3181FF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2899" y="2254902"/>
            <a:ext cx="1828794" cy="153236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E74C36-1623-4D4B-A694-B5E7BA81E423}"/>
              </a:ext>
            </a:extLst>
          </p:cNvPr>
          <p:cNvSpPr txBox="1"/>
          <p:nvPr/>
        </p:nvSpPr>
        <p:spPr>
          <a:xfrm>
            <a:off x="1175657" y="3727699"/>
            <a:ext cx="2343152" cy="295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sz="1100" dirty="0" err="1"/>
              <a:t>FeNO</a:t>
            </a:r>
            <a:r>
              <a:rPr lang="ja-JP" altLang="en-US" sz="1100" dirty="0"/>
              <a:t>と気道の好酸球湿潤の相関</a:t>
            </a:r>
            <a:endParaRPr kumimoji="1" lang="ja-JP" altLang="en-US" sz="11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5EDA9D-6BA9-49EC-9D70-E78FA81D49F0}"/>
              </a:ext>
            </a:extLst>
          </p:cNvPr>
          <p:cNvSpPr txBox="1"/>
          <p:nvPr/>
        </p:nvSpPr>
        <p:spPr>
          <a:xfrm>
            <a:off x="840309" y="5740159"/>
            <a:ext cx="3543295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1600" dirty="0"/>
              <a:t>気道の炎症の程度を示す、喘息症状のマーカーとして期待されている</a:t>
            </a:r>
            <a:endParaRPr kumimoji="1" lang="en-US" altLang="ja-JP" sz="16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1092333-AC02-4431-BC42-6A5ACE93AF0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176" y="4073999"/>
            <a:ext cx="3352803" cy="1371077"/>
          </a:xfrm>
          <a:prstGeom prst="rect">
            <a:avLst/>
          </a:prstGeom>
        </p:spPr>
      </p:pic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ECFBB511-3B66-475E-A28A-55642872D7F6}"/>
              </a:ext>
            </a:extLst>
          </p:cNvPr>
          <p:cNvSpPr/>
          <p:nvPr/>
        </p:nvSpPr>
        <p:spPr>
          <a:xfrm rot="5400000">
            <a:off x="524621" y="5979364"/>
            <a:ext cx="336713" cy="2293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D50420-7109-431B-BEA5-149B8A2309F6}"/>
              </a:ext>
            </a:extLst>
          </p:cNvPr>
          <p:cNvSpPr txBox="1"/>
          <p:nvPr/>
        </p:nvSpPr>
        <p:spPr>
          <a:xfrm>
            <a:off x="1535564" y="5444757"/>
            <a:ext cx="1958066" cy="295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1100" dirty="0"/>
              <a:t>喘息有症者の</a:t>
            </a:r>
            <a:r>
              <a:rPr kumimoji="1" lang="en-US" altLang="ja-JP" sz="1100" dirty="0"/>
              <a:t>NO</a:t>
            </a:r>
            <a:r>
              <a:rPr kumimoji="1" lang="ja-JP" altLang="en-US" sz="1100" dirty="0"/>
              <a:t>濃度分布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BFD9D75-7ED4-4D7F-8232-FC8F8B22E335}"/>
              </a:ext>
            </a:extLst>
          </p:cNvPr>
          <p:cNvSpPr/>
          <p:nvPr/>
        </p:nvSpPr>
        <p:spPr>
          <a:xfrm>
            <a:off x="4710797" y="819048"/>
            <a:ext cx="2247898" cy="35242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呼気中</a:t>
            </a:r>
            <a:r>
              <a:rPr lang="en-US" altLang="ja-JP" b="1" dirty="0"/>
              <a:t>NO</a:t>
            </a:r>
            <a:r>
              <a:rPr lang="ja-JP" altLang="en-US" b="1" dirty="0"/>
              <a:t>測定器</a:t>
            </a:r>
            <a:endParaRPr kumimoji="1" lang="ja-JP" altLang="en-US" b="1" dirty="0"/>
          </a:p>
        </p:txBody>
      </p:sp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0C786B67-CCE6-436B-8996-E2BA44136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593256"/>
              </p:ext>
            </p:extLst>
          </p:nvPr>
        </p:nvGraphicFramePr>
        <p:xfrm>
          <a:off x="4710792" y="1419927"/>
          <a:ext cx="2060608" cy="13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ビットマップ イメージ" r:id="rId5" imgW="6438960" imgH="4133880" progId="Paint.Picture">
                  <p:embed/>
                </p:oleObj>
              </mc:Choice>
              <mc:Fallback>
                <p:oleObj name="ビットマップ イメージ" r:id="rId5" imgW="6438960" imgH="4133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0792" y="1419927"/>
                        <a:ext cx="2060608" cy="132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5AE6B68-0EC9-4A62-B6E6-ABFB85C79D57}"/>
              </a:ext>
            </a:extLst>
          </p:cNvPr>
          <p:cNvGrpSpPr/>
          <p:nvPr/>
        </p:nvGrpSpPr>
        <p:grpSpPr>
          <a:xfrm>
            <a:off x="6822947" y="1400877"/>
            <a:ext cx="2321053" cy="1392632"/>
            <a:chOff x="6771400" y="1400877"/>
            <a:chExt cx="2321053" cy="139263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8EF77BE-BE9C-4D13-AE29-88074A47A1BF}"/>
                </a:ext>
              </a:extLst>
            </p:cNvPr>
            <p:cNvSpPr/>
            <p:nvPr/>
          </p:nvSpPr>
          <p:spPr>
            <a:xfrm>
              <a:off x="6840326" y="1419927"/>
              <a:ext cx="1991682" cy="132293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05BCDC99-4A6D-4C84-A334-61665C6EE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400" y="1400877"/>
              <a:ext cx="2321053" cy="1392632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61D6C1D-250A-4674-ADD3-F430283C1627}"/>
              </a:ext>
            </a:extLst>
          </p:cNvPr>
          <p:cNvSpPr txBox="1"/>
          <p:nvPr/>
        </p:nvSpPr>
        <p:spPr>
          <a:xfrm>
            <a:off x="5144193" y="2816809"/>
            <a:ext cx="3235968" cy="91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ja-JP" altLang="en-US" sz="1400" dirty="0"/>
              <a:t>比較的、大型</a:t>
            </a:r>
            <a:endParaRPr kumimoji="1" lang="en-US" altLang="ja-JP" sz="1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ja-JP" altLang="en-US" sz="1400" dirty="0"/>
              <a:t>連続的な測定は不可</a:t>
            </a:r>
            <a:endParaRPr lang="en-US" altLang="ja-JP" sz="1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ja-JP" altLang="en-US" sz="1400" dirty="0"/>
              <a:t>医療機関への導入が進んでいる</a:t>
            </a:r>
            <a:endParaRPr lang="en-US" altLang="ja-JP" sz="1400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64340F3-C21A-422F-8A15-10830449E778}"/>
              </a:ext>
            </a:extLst>
          </p:cNvPr>
          <p:cNvSpPr/>
          <p:nvPr/>
        </p:nvSpPr>
        <p:spPr>
          <a:xfrm>
            <a:off x="4710797" y="4071477"/>
            <a:ext cx="2247898" cy="35242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技術課題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070362-DCED-4FD7-971B-742BE1072898}"/>
              </a:ext>
            </a:extLst>
          </p:cNvPr>
          <p:cNvSpPr txBox="1"/>
          <p:nvPr/>
        </p:nvSpPr>
        <p:spPr>
          <a:xfrm>
            <a:off x="5144193" y="4534421"/>
            <a:ext cx="3739357" cy="1471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ja-JP" altLang="en-US" sz="1400" dirty="0"/>
              <a:t>小型化（家庭への導入に向けて）</a:t>
            </a:r>
            <a:endParaRPr lang="en-US" altLang="ja-JP" sz="1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ja-JP" altLang="en-US" sz="1400" dirty="0"/>
              <a:t>連続的な測定</a:t>
            </a:r>
            <a:endParaRPr lang="en-US" altLang="ja-JP" sz="1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ja-JP" altLang="en-US" sz="1400" dirty="0"/>
              <a:t>測定値の日内変動と喘息増悪との相関性把握</a:t>
            </a:r>
            <a:endParaRPr lang="en-US" altLang="ja-JP" sz="1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ja-JP" altLang="en-US" sz="1400" dirty="0"/>
              <a:t>精度向上による吹込みレス化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732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マテリアルデザイン">
      <a:dk1>
        <a:srgbClr val="323232"/>
      </a:dk1>
      <a:lt1>
        <a:sysClr val="window" lastClr="FFFFFF"/>
      </a:lt1>
      <a:dk2>
        <a:srgbClr val="5A5A5A"/>
      </a:dk2>
      <a:lt2>
        <a:srgbClr val="A6A6A6"/>
      </a:lt2>
      <a:accent1>
        <a:srgbClr val="4CAF50"/>
      </a:accent1>
      <a:accent2>
        <a:srgbClr val="E91E63"/>
      </a:accent2>
      <a:accent3>
        <a:srgbClr val="F44336"/>
      </a:accent3>
      <a:accent4>
        <a:srgbClr val="2196F3"/>
      </a:accent4>
      <a:accent5>
        <a:srgbClr val="FF9800"/>
      </a:accent5>
      <a:accent6>
        <a:srgbClr val="00BCD4"/>
      </a:accent6>
      <a:hlink>
        <a:srgbClr val="0000FF"/>
      </a:hlink>
      <a:folHlink>
        <a:srgbClr val="800080"/>
      </a:folHlink>
    </a:clrScheme>
    <a:fontScheme name="Segoe UI・游ゴシック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マテリアルデザイン">
      <a:dk1>
        <a:srgbClr val="323232"/>
      </a:dk1>
      <a:lt1>
        <a:sysClr val="window" lastClr="FFFFFF"/>
      </a:lt1>
      <a:dk2>
        <a:srgbClr val="5A5A5A"/>
      </a:dk2>
      <a:lt2>
        <a:srgbClr val="A6A6A6"/>
      </a:lt2>
      <a:accent1>
        <a:srgbClr val="4CAF50"/>
      </a:accent1>
      <a:accent2>
        <a:srgbClr val="E91E63"/>
      </a:accent2>
      <a:accent3>
        <a:srgbClr val="F44336"/>
      </a:accent3>
      <a:accent4>
        <a:srgbClr val="2196F3"/>
      </a:accent4>
      <a:accent5>
        <a:srgbClr val="FF9800"/>
      </a:accent5>
      <a:accent6>
        <a:srgbClr val="00BCD4"/>
      </a:accent6>
      <a:hlink>
        <a:srgbClr val="0000FF"/>
      </a:hlink>
      <a:folHlink>
        <a:srgbClr val="800080"/>
      </a:folHlink>
    </a:clrScheme>
    <a:fontScheme name="スライド用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8F19856292BE449163DE0F3AC0C7DD" ma:contentTypeVersion="2" ma:contentTypeDescription="新しいドキュメントを作成します。" ma:contentTypeScope="" ma:versionID="ed4096e2e5bfd08b695b07e51130c316">
  <xsd:schema xmlns:xsd="http://www.w3.org/2001/XMLSchema" xmlns:xs="http://www.w3.org/2001/XMLSchema" xmlns:p="http://schemas.microsoft.com/office/2006/metadata/properties" xmlns:ns2="1e5d4bc0-f6c0-4bfc-991a-838a7d07afe3" targetNamespace="http://schemas.microsoft.com/office/2006/metadata/properties" ma:root="true" ma:fieldsID="b4d291d42589f717b0613f2d2bd44b09" ns2:_="">
    <xsd:import namespace="1e5d4bc0-f6c0-4bfc-991a-838a7d07af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5d4bc0-f6c0-4bfc-991a-838a7d07a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A74F3A-5E19-4F39-A952-5B1B06A17994}">
  <ds:schemaRefs>
    <ds:schemaRef ds:uri="5728ce4d-8a76-4f70-a10a-5bdf0ac997b1"/>
    <ds:schemaRef ds:uri="http://purl.org/dc/dcmitype/"/>
    <ds:schemaRef ds:uri="http://schemas.microsoft.com/office/2006/metadata/properties"/>
    <ds:schemaRef ds:uri="http://purl.org/dc/elements/1.1/"/>
    <ds:schemaRef ds:uri="99486a63-4915-4129-a66b-18a73ddb2f53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174871-AA5E-480D-8E88-6489E32C39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5d4bc0-f6c0-4bfc-991a-838a7d07a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C1D821-5B08-426C-A6F6-1604AFE231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886</Words>
  <Application>Microsoft Office PowerPoint</Application>
  <PresentationFormat>画面に合わせる (4:3)</PresentationFormat>
  <Paragraphs>140</Paragraphs>
  <Slides>14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Meiryo UI</vt:lpstr>
      <vt:lpstr>Segoe UI 本文</vt:lpstr>
      <vt:lpstr>Arial</vt:lpstr>
      <vt:lpstr>Calibri</vt:lpstr>
      <vt:lpstr>Segoe UI</vt:lpstr>
      <vt:lpstr>Wingdings</vt:lpstr>
      <vt:lpstr>Office テーマ</vt:lpstr>
      <vt:lpstr>Office ​​テーマ</vt:lpstr>
      <vt:lpstr>ビットマップ イメージ</vt:lpstr>
      <vt:lpstr>2021年度上期 先端総研MOTIFｘICPJシンポジウム  タイトル</vt:lpstr>
      <vt:lpstr>健康管理システムのイメージ</vt:lpstr>
      <vt:lpstr>喘息モニタリングの測定項目</vt:lpstr>
      <vt:lpstr>小児喘息児のいる家庭へのインタビュー</vt:lpstr>
      <vt:lpstr>小児喘息児のいる家庭へのインタビュー</vt:lpstr>
      <vt:lpstr>PowerPoint プレゼンテーション</vt:lpstr>
      <vt:lpstr>喘息症状予測の課題への貢献</vt:lpstr>
      <vt:lpstr>喘息予測の技術的課題</vt:lpstr>
      <vt:lpstr>キー技術(Ⅰ)：呼気中NO濃度</vt:lpstr>
      <vt:lpstr>社会の変革イメージ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2021-06-01T08:15:49Z</dcterms:created>
  <dcterms:modified xsi:type="dcterms:W3CDTF">2021-09-22T12:35:04Z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0x0101004C8F19856292BE449163DE0F3AC0C7DD</vt:lpwstr>
  </property>
  <property fmtid="{D5CDD505-2E9C-101B-9397-08002B2CF9AE}" pid="3" name="_dlc_DocIdItemGuid">
    <vt:lpwstr>880f59a0-7f10-4446-a513-4dd7590ce704</vt:lpwstr>
  </property>
</Properties>
</file>