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1" r:id="rId2"/>
    <p:sldMasterId id="2147483674" r:id="rId3"/>
    <p:sldMasterId id="2147483690" r:id="rId4"/>
    <p:sldMasterId id="2147483702" r:id="rId5"/>
  </p:sldMasterIdLst>
  <p:notesMasterIdLst>
    <p:notesMasterId r:id="rId7"/>
  </p:notesMasterIdLst>
  <p:sldIdLst>
    <p:sldId id="624" r:id="rId6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長瀬 誉英(先端総研 環技（水）)" initials="長瀬" lastIdx="1" clrIdx="0">
    <p:extLst>
      <p:ext uri="{19B8F6BF-5375-455C-9EA6-DF929625EA0E}">
        <p15:presenceInfo xmlns:p15="http://schemas.microsoft.com/office/powerpoint/2012/main" userId="S-1-5-21-1645522239-1972579041-682003330-1165239" providerId="AD"/>
      </p:ext>
    </p:extLst>
  </p:cmAuthor>
  <p:cmAuthor id="2" name="Nagase Takahide/長瀬 誉英(MELCO/先端総研 環技（水）)" initials="NT誉環" lastIdx="3" clrIdx="1">
    <p:extLst>
      <p:ext uri="{19B8F6BF-5375-455C-9EA6-DF929625EA0E}">
        <p15:presenceInfo xmlns:p15="http://schemas.microsoft.com/office/powerpoint/2012/main" userId="S::FU25166@ad.melco.co.jp::144958b5-2920-4c7c-88c6-decc0e507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D51"/>
    <a:srgbClr val="02FB05"/>
    <a:srgbClr val="636EFA"/>
    <a:srgbClr val="EF5338"/>
    <a:srgbClr val="FFFF00"/>
    <a:srgbClr val="B15EF0"/>
    <a:srgbClr val="B31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7" autoAdjust="0"/>
    <p:restoredTop sz="99132" autoAdjust="0"/>
  </p:normalViewPr>
  <p:slideViewPr>
    <p:cSldViewPr>
      <p:cViewPr varScale="1">
        <p:scale>
          <a:sx n="102" d="100"/>
          <a:sy n="102" d="100"/>
        </p:scale>
        <p:origin x="474" y="45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D10BD-7C9D-4572-B8CF-D0B9CFEC2AA2}" type="datetimeFigureOut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C9D69-9350-4BF4-87E0-1BFF609D20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75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6202-DA30-4563-BCF4-429456608951}" type="datetime1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3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0532" y="1883357"/>
            <a:ext cx="8420100" cy="86409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3032956"/>
            <a:ext cx="9906000" cy="0"/>
          </a:xfrm>
          <a:prstGeom prst="line">
            <a:avLst/>
          </a:prstGeom>
          <a:ln w="508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855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0572" y="224471"/>
            <a:ext cx="5609828" cy="46822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32323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>
            <a:lvl1pPr algn="just">
              <a:spcBef>
                <a:spcPts val="0"/>
              </a:spcBef>
              <a:spcAft>
                <a:spcPts val="1200"/>
              </a:spcAft>
              <a:defRPr sz="2800">
                <a:solidFill>
                  <a:srgbClr val="323232"/>
                </a:solidFill>
              </a:defRPr>
            </a:lvl1pPr>
            <a:lvl2pPr algn="just">
              <a:spcBef>
                <a:spcPts val="0"/>
              </a:spcBef>
              <a:spcAft>
                <a:spcPts val="1200"/>
              </a:spcAft>
              <a:defRPr sz="2400">
                <a:solidFill>
                  <a:srgbClr val="323232"/>
                </a:solidFill>
              </a:defRPr>
            </a:lvl2pPr>
            <a:lvl3pPr algn="just">
              <a:spcBef>
                <a:spcPts val="0"/>
              </a:spcBef>
              <a:spcAft>
                <a:spcPts val="1200"/>
              </a:spcAft>
              <a:defRPr sz="2000">
                <a:solidFill>
                  <a:srgbClr val="323232"/>
                </a:solidFill>
              </a:defRPr>
            </a:lvl3pPr>
            <a:lvl4pPr algn="just">
              <a:spcBef>
                <a:spcPts val="0"/>
              </a:spcBef>
              <a:spcAft>
                <a:spcPts val="1200"/>
              </a:spcAft>
              <a:defRPr sz="1800">
                <a:solidFill>
                  <a:srgbClr val="323232"/>
                </a:solidFill>
              </a:defRPr>
            </a:lvl4pPr>
            <a:lvl5pPr algn="just">
              <a:spcBef>
                <a:spcPts val="0"/>
              </a:spcBef>
              <a:spcAft>
                <a:spcPts val="1200"/>
              </a:spcAft>
              <a:defRPr sz="1800">
                <a:solidFill>
                  <a:srgbClr val="323232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0" y="792000"/>
            <a:ext cx="9906000" cy="0"/>
          </a:xfrm>
          <a:prstGeom prst="line">
            <a:avLst/>
          </a:prstGeom>
          <a:ln w="50800" cmpd="thickThin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山形 6"/>
          <p:cNvSpPr/>
          <p:nvPr/>
        </p:nvSpPr>
        <p:spPr>
          <a:xfrm>
            <a:off x="76084" y="210866"/>
            <a:ext cx="439134" cy="53135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44033" y="210866"/>
            <a:ext cx="439134" cy="53135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サブタイトル 2"/>
          <p:cNvSpPr txBox="1">
            <a:spLocks/>
          </p:cNvSpPr>
          <p:nvPr/>
        </p:nvSpPr>
        <p:spPr>
          <a:xfrm>
            <a:off x="8802123" y="296652"/>
            <a:ext cx="1065423" cy="25083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rgbClr val="323232"/>
                </a:solidFill>
                <a:latin typeface="+mj-ea"/>
                <a:ea typeface="+mj-ea"/>
              </a:rPr>
              <a:t>先端総研　環技</a:t>
            </a:r>
            <a:r>
              <a:rPr lang="en-US" altLang="ja-JP" sz="1400" b="1" dirty="0">
                <a:solidFill>
                  <a:srgbClr val="323232"/>
                </a:solidFill>
                <a:latin typeface="+mj-ea"/>
                <a:ea typeface="+mj-ea"/>
              </a:rPr>
              <a:t>(</a:t>
            </a:r>
            <a:r>
              <a:rPr lang="ja-JP" altLang="en-US" sz="1400" b="1" dirty="0">
                <a:solidFill>
                  <a:srgbClr val="323232"/>
                </a:solidFill>
                <a:latin typeface="+mj-ea"/>
                <a:ea typeface="+mj-ea"/>
              </a:rPr>
              <a:t>水</a:t>
            </a:r>
            <a:r>
              <a:rPr lang="en-US" altLang="ja-JP" sz="1400" b="1" dirty="0">
                <a:solidFill>
                  <a:srgbClr val="323232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31303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18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2649538" y="1125538"/>
            <a:ext cx="6443662" cy="4787900"/>
          </a:xfrm>
          <a:prstGeom prst="rect">
            <a:avLst/>
          </a:prstGeom>
        </p:spPr>
        <p:txBody>
          <a:bodyPr/>
          <a:lstStyle>
            <a:lvl1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1pPr>
            <a:lvl2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2pPr>
            <a:lvl3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3pPr>
            <a:lvl4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4pPr>
            <a:lvl5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236476" y="908720"/>
            <a:ext cx="1476164" cy="611188"/>
          </a:xfrm>
          <a:prstGeom prst="rect">
            <a:avLst/>
          </a:prstGeom>
        </p:spPr>
        <p:txBody>
          <a:bodyPr/>
          <a:lstStyle>
            <a:lvl4pPr marL="1371600" indent="0" algn="just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820179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・写真_３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43701"/>
              </p:ext>
            </p:extLst>
          </p:nvPr>
        </p:nvGraphicFramePr>
        <p:xfrm>
          <a:off x="668524" y="1024235"/>
          <a:ext cx="8603999" cy="5548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31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図プレースホルダー 11"/>
          <p:cNvSpPr>
            <a:spLocks noGrp="1"/>
          </p:cNvSpPr>
          <p:nvPr>
            <p:ph type="pic" sz="quarter" idx="13"/>
          </p:nvPr>
        </p:nvSpPr>
        <p:spPr>
          <a:xfrm>
            <a:off x="1436375" y="16877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  <a:endParaRPr kumimoji="1" lang="ja-JP" altLang="en-US" dirty="0"/>
          </a:p>
        </p:txBody>
      </p:sp>
      <p:sp>
        <p:nvSpPr>
          <p:cNvPr id="14" name="図プレースホルダー 11"/>
          <p:cNvSpPr>
            <a:spLocks noGrp="1"/>
          </p:cNvSpPr>
          <p:nvPr>
            <p:ph type="pic" sz="quarter" idx="15"/>
          </p:nvPr>
        </p:nvSpPr>
        <p:spPr>
          <a:xfrm>
            <a:off x="1436375" y="33423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16" name="図プレースホルダー 11"/>
          <p:cNvSpPr>
            <a:spLocks noGrp="1"/>
          </p:cNvSpPr>
          <p:nvPr>
            <p:ph type="pic" sz="quarter" idx="17"/>
          </p:nvPr>
        </p:nvSpPr>
        <p:spPr>
          <a:xfrm>
            <a:off x="1436375" y="49969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  <a:endParaRPr kumimoji="1" lang="ja-JP" altLang="en-US" dirty="0"/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994794" y="224644"/>
            <a:ext cx="6874530" cy="439817"/>
          </a:xfrm>
          <a:prstGeom prst="rect">
            <a:avLst/>
          </a:prstGeom>
        </p:spPr>
        <p:txBody>
          <a:bodyPr/>
          <a:lstStyle>
            <a:lvl1pPr algn="just"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9" name="図プレースホルダー 11"/>
          <p:cNvSpPr>
            <a:spLocks noGrp="1"/>
          </p:cNvSpPr>
          <p:nvPr>
            <p:ph type="pic" sz="quarter" idx="18"/>
          </p:nvPr>
        </p:nvSpPr>
        <p:spPr>
          <a:xfrm>
            <a:off x="4205360" y="16877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0" name="図プレースホルダー 11"/>
          <p:cNvSpPr>
            <a:spLocks noGrp="1"/>
          </p:cNvSpPr>
          <p:nvPr>
            <p:ph type="pic" sz="quarter" idx="19"/>
          </p:nvPr>
        </p:nvSpPr>
        <p:spPr>
          <a:xfrm>
            <a:off x="4205360" y="33423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1" name="図プレースホルダー 11"/>
          <p:cNvSpPr>
            <a:spLocks noGrp="1"/>
          </p:cNvSpPr>
          <p:nvPr>
            <p:ph type="pic" sz="quarter" idx="20"/>
          </p:nvPr>
        </p:nvSpPr>
        <p:spPr>
          <a:xfrm>
            <a:off x="4205360" y="49969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2" name="図プレースホルダー 11"/>
          <p:cNvSpPr>
            <a:spLocks noGrp="1"/>
          </p:cNvSpPr>
          <p:nvPr>
            <p:ph type="pic" sz="quarter" idx="21"/>
          </p:nvPr>
        </p:nvSpPr>
        <p:spPr>
          <a:xfrm>
            <a:off x="6974345" y="16877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3" name="図プレースホルダー 11"/>
          <p:cNvSpPr>
            <a:spLocks noGrp="1"/>
          </p:cNvSpPr>
          <p:nvPr>
            <p:ph type="pic" sz="quarter" idx="22"/>
          </p:nvPr>
        </p:nvSpPr>
        <p:spPr>
          <a:xfrm>
            <a:off x="6974345" y="33423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4" name="図プレースホルダー 11"/>
          <p:cNvSpPr>
            <a:spLocks noGrp="1"/>
          </p:cNvSpPr>
          <p:nvPr>
            <p:ph type="pic" sz="quarter" idx="23"/>
          </p:nvPr>
        </p:nvSpPr>
        <p:spPr>
          <a:xfrm>
            <a:off x="6974345" y="49969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17" name="テキスト プレースホルダー 2"/>
          <p:cNvSpPr>
            <a:spLocks noGrp="1"/>
          </p:cNvSpPr>
          <p:nvPr>
            <p:ph type="body" sz="quarter" idx="24"/>
          </p:nvPr>
        </p:nvSpPr>
        <p:spPr>
          <a:xfrm>
            <a:off x="4088904" y="1129829"/>
            <a:ext cx="2305050" cy="3603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5" name="テキスト プレースホルダー 2"/>
          <p:cNvSpPr>
            <a:spLocks noGrp="1"/>
          </p:cNvSpPr>
          <p:nvPr>
            <p:ph type="body" sz="quarter" idx="25"/>
          </p:nvPr>
        </p:nvSpPr>
        <p:spPr>
          <a:xfrm>
            <a:off x="1306250" y="1144102"/>
            <a:ext cx="2305050" cy="3603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26"/>
          </p:nvPr>
        </p:nvSpPr>
        <p:spPr>
          <a:xfrm>
            <a:off x="6861212" y="1129829"/>
            <a:ext cx="2305050" cy="3603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27"/>
          </p:nvPr>
        </p:nvSpPr>
        <p:spPr>
          <a:xfrm>
            <a:off x="742369" y="1675966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2"/>
          <p:cNvSpPr>
            <a:spLocks noGrp="1"/>
          </p:cNvSpPr>
          <p:nvPr>
            <p:ph type="body" sz="quarter" idx="28"/>
          </p:nvPr>
        </p:nvSpPr>
        <p:spPr>
          <a:xfrm>
            <a:off x="740532" y="3329883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2"/>
          <p:cNvSpPr>
            <a:spLocks noGrp="1"/>
          </p:cNvSpPr>
          <p:nvPr>
            <p:ph type="body" sz="quarter" idx="29"/>
          </p:nvPr>
        </p:nvSpPr>
        <p:spPr>
          <a:xfrm>
            <a:off x="742369" y="4990739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0" y="792000"/>
            <a:ext cx="9906000" cy="0"/>
          </a:xfrm>
          <a:prstGeom prst="line">
            <a:avLst/>
          </a:prstGeom>
          <a:ln w="50800" cmpd="thinThick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905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表・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07105"/>
              </p:ext>
            </p:extLst>
          </p:nvPr>
        </p:nvGraphicFramePr>
        <p:xfrm>
          <a:off x="732106" y="1484784"/>
          <a:ext cx="8413689" cy="389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31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704528" y="840904"/>
            <a:ext cx="8510155" cy="0"/>
          </a:xfrm>
          <a:prstGeom prst="line">
            <a:avLst/>
          </a:prstGeom>
          <a:ln w="63500" cmpd="thinThick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図プレースホルダー 11"/>
          <p:cNvSpPr>
            <a:spLocks noGrp="1"/>
          </p:cNvSpPr>
          <p:nvPr>
            <p:ph type="pic" sz="quarter" idx="13"/>
          </p:nvPr>
        </p:nvSpPr>
        <p:spPr>
          <a:xfrm>
            <a:off x="1481931" y="21483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14" name="図プレースホルダー 11"/>
          <p:cNvSpPr>
            <a:spLocks noGrp="1"/>
          </p:cNvSpPr>
          <p:nvPr>
            <p:ph type="pic" sz="quarter" idx="15"/>
          </p:nvPr>
        </p:nvSpPr>
        <p:spPr>
          <a:xfrm>
            <a:off x="1481931" y="38029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670758" y="295494"/>
            <a:ext cx="8543925" cy="43981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9" name="図プレースホルダー 11"/>
          <p:cNvSpPr>
            <a:spLocks noGrp="1"/>
          </p:cNvSpPr>
          <p:nvPr>
            <p:ph type="pic" sz="quarter" idx="18"/>
          </p:nvPr>
        </p:nvSpPr>
        <p:spPr>
          <a:xfrm>
            <a:off x="4122722" y="21483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0" name="図プレースホルダー 11"/>
          <p:cNvSpPr>
            <a:spLocks noGrp="1"/>
          </p:cNvSpPr>
          <p:nvPr>
            <p:ph type="pic" sz="quarter" idx="19"/>
          </p:nvPr>
        </p:nvSpPr>
        <p:spPr>
          <a:xfrm>
            <a:off x="4122722" y="38029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2" name="図プレースホルダー 11"/>
          <p:cNvSpPr>
            <a:spLocks noGrp="1"/>
          </p:cNvSpPr>
          <p:nvPr>
            <p:ph type="pic" sz="quarter" idx="21"/>
          </p:nvPr>
        </p:nvSpPr>
        <p:spPr>
          <a:xfrm>
            <a:off x="6797637" y="21483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3" name="図プレースホルダー 11"/>
          <p:cNvSpPr>
            <a:spLocks noGrp="1"/>
          </p:cNvSpPr>
          <p:nvPr>
            <p:ph type="pic" sz="quarter" idx="22"/>
          </p:nvPr>
        </p:nvSpPr>
        <p:spPr>
          <a:xfrm>
            <a:off x="6797637" y="38029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3"/>
          </p:nvPr>
        </p:nvSpPr>
        <p:spPr>
          <a:xfrm>
            <a:off x="1351806" y="1617358"/>
            <a:ext cx="2305050" cy="3603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2"/>
          <p:cNvSpPr>
            <a:spLocks noGrp="1"/>
          </p:cNvSpPr>
          <p:nvPr>
            <p:ph type="body" sz="quarter" idx="24"/>
          </p:nvPr>
        </p:nvSpPr>
        <p:spPr>
          <a:xfrm>
            <a:off x="4016102" y="1617357"/>
            <a:ext cx="2305050" cy="3603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5" name="テキスト プレースホルダー 2"/>
          <p:cNvSpPr>
            <a:spLocks noGrp="1"/>
          </p:cNvSpPr>
          <p:nvPr>
            <p:ph type="body" sz="quarter" idx="25"/>
          </p:nvPr>
        </p:nvSpPr>
        <p:spPr>
          <a:xfrm>
            <a:off x="6714522" y="1615464"/>
            <a:ext cx="2305050" cy="3603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2"/>
          <p:cNvSpPr>
            <a:spLocks noGrp="1"/>
          </p:cNvSpPr>
          <p:nvPr>
            <p:ph type="body" sz="quarter" idx="27"/>
          </p:nvPr>
        </p:nvSpPr>
        <p:spPr>
          <a:xfrm>
            <a:off x="829237" y="2154667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2"/>
          <p:cNvSpPr>
            <a:spLocks noGrp="1"/>
          </p:cNvSpPr>
          <p:nvPr>
            <p:ph type="body" sz="quarter" idx="28"/>
          </p:nvPr>
        </p:nvSpPr>
        <p:spPr>
          <a:xfrm>
            <a:off x="829237" y="3808584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518420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717-C9D0-4F7B-BDCD-2C66E0301E7D}" type="datetime1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-28" y="-4088"/>
            <a:ext cx="9906028" cy="648072"/>
          </a:xfrm>
          <a:prstGeom prst="roundRect">
            <a:avLst>
              <a:gd name="adj" fmla="val 1975"/>
            </a:avLst>
          </a:prstGeom>
          <a:solidFill>
            <a:schemeClr val="accent1"/>
          </a:solidFill>
          <a:ln>
            <a:noFill/>
          </a:ln>
          <a:effectLst>
            <a:outerShdw blurRad="2286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>
            <a:spLocks/>
          </p:cNvSpPr>
          <p:nvPr userDrawn="1"/>
        </p:nvSpPr>
        <p:spPr>
          <a:xfrm>
            <a:off x="309380" y="737376"/>
            <a:ext cx="4572000" cy="1573746"/>
          </a:xfrm>
          <a:prstGeom prst="roundRect">
            <a:avLst>
              <a:gd name="adj" fmla="val 1975"/>
            </a:avLst>
          </a:pr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 userDrawn="1"/>
        </p:nvSpPr>
        <p:spPr>
          <a:xfrm>
            <a:off x="309380" y="2401637"/>
            <a:ext cx="9258871" cy="1301411"/>
          </a:xfrm>
          <a:prstGeom prst="roundRect">
            <a:avLst>
              <a:gd name="adj" fmla="val 1975"/>
            </a:avLst>
          </a:pr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角丸四角形 16"/>
          <p:cNvSpPr/>
          <p:nvPr userDrawn="1"/>
        </p:nvSpPr>
        <p:spPr>
          <a:xfrm>
            <a:off x="309380" y="3804909"/>
            <a:ext cx="9258872" cy="1493771"/>
          </a:xfrm>
          <a:prstGeom prst="roundRect">
            <a:avLst>
              <a:gd name="adj" fmla="val 197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ja-JP" sz="1600" dirty="0">
              <a:solidFill>
                <a:schemeClr val="tx1"/>
              </a:solidFill>
              <a:latin typeface="メイリオ"/>
            </a:endParaRPr>
          </a:p>
        </p:txBody>
      </p:sp>
      <p:sp>
        <p:nvSpPr>
          <p:cNvPr id="19" name="角丸四角形 18"/>
          <p:cNvSpPr/>
          <p:nvPr userDrawn="1"/>
        </p:nvSpPr>
        <p:spPr>
          <a:xfrm>
            <a:off x="309380" y="5393348"/>
            <a:ext cx="9258872" cy="1311333"/>
          </a:xfrm>
          <a:prstGeom prst="roundRect">
            <a:avLst>
              <a:gd name="adj" fmla="val 1975"/>
            </a:avLst>
          </a:pr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072192" y="6163447"/>
            <a:ext cx="649929" cy="6499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149128" y="164739"/>
            <a:ext cx="6480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accent3"/>
                </a:solidFill>
                <a:latin typeface="+mn-ea"/>
              </a:rPr>
              <a:t>社外秘</a:t>
            </a:r>
            <a:endParaRPr lang="en-US" altLang="ja-JP" sz="1200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29" name="コンテンツ プレースホルダー 28"/>
          <p:cNvSpPr>
            <a:spLocks noGrp="1"/>
          </p:cNvSpPr>
          <p:nvPr>
            <p:ph sz="quarter" idx="13" hasCustomPrompt="1"/>
          </p:nvPr>
        </p:nvSpPr>
        <p:spPr>
          <a:xfrm>
            <a:off x="776485" y="80314"/>
            <a:ext cx="8208963" cy="4974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072192" y="6304880"/>
            <a:ext cx="496059" cy="365125"/>
          </a:xfr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55" name="グループ化 54"/>
          <p:cNvGrpSpPr/>
          <p:nvPr userDrawn="1"/>
        </p:nvGrpSpPr>
        <p:grpSpPr>
          <a:xfrm>
            <a:off x="445521" y="2690914"/>
            <a:ext cx="531342" cy="720080"/>
            <a:chOff x="389210" y="2780928"/>
            <a:chExt cx="531342" cy="720080"/>
          </a:xfrm>
        </p:grpSpPr>
        <p:cxnSp>
          <p:nvCxnSpPr>
            <p:cNvPr id="33" name="直線コネクタ 32"/>
            <p:cNvCxnSpPr/>
            <p:nvPr userDrawn="1"/>
          </p:nvCxnSpPr>
          <p:spPr>
            <a:xfrm>
              <a:off x="920552" y="2780928"/>
              <a:ext cx="0" cy="72008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 userDrawn="1"/>
          </p:nvSpPr>
          <p:spPr>
            <a:xfrm>
              <a:off x="389210" y="2891144"/>
              <a:ext cx="461665" cy="5638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b="0" dirty="0"/>
                <a:t>経緯</a:t>
              </a:r>
            </a:p>
          </p:txBody>
        </p:sp>
      </p:grpSp>
      <p:grpSp>
        <p:nvGrpSpPr>
          <p:cNvPr id="56" name="グループ化 55"/>
          <p:cNvGrpSpPr/>
          <p:nvPr userDrawn="1"/>
        </p:nvGrpSpPr>
        <p:grpSpPr>
          <a:xfrm>
            <a:off x="445521" y="4221088"/>
            <a:ext cx="547039" cy="720080"/>
            <a:chOff x="264467" y="4221088"/>
            <a:chExt cx="547039" cy="720080"/>
          </a:xfrm>
        </p:grpSpPr>
        <p:cxnSp>
          <p:nvCxnSpPr>
            <p:cNvPr id="36" name="直線コネクタ 35"/>
            <p:cNvCxnSpPr/>
            <p:nvPr userDrawn="1"/>
          </p:nvCxnSpPr>
          <p:spPr>
            <a:xfrm>
              <a:off x="811506" y="4221088"/>
              <a:ext cx="0" cy="72008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 userDrawn="1"/>
          </p:nvSpPr>
          <p:spPr>
            <a:xfrm>
              <a:off x="264467" y="4314900"/>
              <a:ext cx="461665" cy="5638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b="0" dirty="0"/>
                <a:t>進捗</a:t>
              </a:r>
            </a:p>
          </p:txBody>
        </p:sp>
      </p:grpSp>
      <p:grpSp>
        <p:nvGrpSpPr>
          <p:cNvPr id="54" name="グループ化 53"/>
          <p:cNvGrpSpPr/>
          <p:nvPr userDrawn="1"/>
        </p:nvGrpSpPr>
        <p:grpSpPr>
          <a:xfrm>
            <a:off x="445521" y="5619976"/>
            <a:ext cx="547039" cy="911127"/>
            <a:chOff x="373513" y="5487915"/>
            <a:chExt cx="547039" cy="911127"/>
          </a:xfrm>
        </p:grpSpPr>
        <p:cxnSp>
          <p:nvCxnSpPr>
            <p:cNvPr id="41" name="直線コネクタ 40"/>
            <p:cNvCxnSpPr/>
            <p:nvPr userDrawn="1"/>
          </p:nvCxnSpPr>
          <p:spPr>
            <a:xfrm>
              <a:off x="920552" y="5487915"/>
              <a:ext cx="0" cy="91112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 userDrawn="1"/>
          </p:nvSpPr>
          <p:spPr>
            <a:xfrm>
              <a:off x="373513" y="5697452"/>
              <a:ext cx="461665" cy="5638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b="0" dirty="0"/>
                <a:t>予定</a:t>
              </a:r>
            </a:p>
          </p:txBody>
        </p:sp>
      </p:grpSp>
      <p:sp>
        <p:nvSpPr>
          <p:cNvPr id="24" name="角丸四角形 23"/>
          <p:cNvSpPr>
            <a:spLocks/>
          </p:cNvSpPr>
          <p:nvPr userDrawn="1"/>
        </p:nvSpPr>
        <p:spPr>
          <a:xfrm>
            <a:off x="4996251" y="737376"/>
            <a:ext cx="4572000" cy="1573746"/>
          </a:xfrm>
          <a:prstGeom prst="roundRect">
            <a:avLst>
              <a:gd name="adj" fmla="val 1975"/>
            </a:avLst>
          </a:pr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406055" y="829299"/>
            <a:ext cx="720080" cy="369332"/>
            <a:chOff x="406055" y="829299"/>
            <a:chExt cx="720080" cy="369332"/>
          </a:xfrm>
        </p:grpSpPr>
        <p:sp>
          <p:nvSpPr>
            <p:cNvPr id="28" name="テキスト ボックス 27"/>
            <p:cNvSpPr txBox="1"/>
            <p:nvPr userDrawn="1"/>
          </p:nvSpPr>
          <p:spPr>
            <a:xfrm>
              <a:off x="452449" y="829299"/>
              <a:ext cx="648072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b="0" dirty="0"/>
                <a:t>狙い</a:t>
              </a:r>
            </a:p>
          </p:txBody>
        </p:sp>
        <p:cxnSp>
          <p:nvCxnSpPr>
            <p:cNvPr id="34" name="直線コネクタ 33"/>
            <p:cNvCxnSpPr/>
            <p:nvPr userDrawn="1"/>
          </p:nvCxnSpPr>
          <p:spPr>
            <a:xfrm rot="5400000">
              <a:off x="766095" y="812616"/>
              <a:ext cx="0" cy="72008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/>
          <p:cNvGrpSpPr/>
          <p:nvPr userDrawn="1"/>
        </p:nvGrpSpPr>
        <p:grpSpPr>
          <a:xfrm>
            <a:off x="5071041" y="829299"/>
            <a:ext cx="1177742" cy="369332"/>
            <a:chOff x="308072" y="829299"/>
            <a:chExt cx="1177742" cy="369332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308072" y="829299"/>
              <a:ext cx="1177742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b="0" dirty="0"/>
                <a:t>開発項目</a:t>
              </a:r>
            </a:p>
          </p:txBody>
        </p:sp>
        <p:cxnSp>
          <p:nvCxnSpPr>
            <p:cNvPr id="50" name="直線コネクタ 49"/>
            <p:cNvCxnSpPr/>
            <p:nvPr userDrawn="1"/>
          </p:nvCxnSpPr>
          <p:spPr>
            <a:xfrm flipH="1">
              <a:off x="344437" y="1172656"/>
              <a:ext cx="100811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794404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717-C9D0-4F7B-BDCD-2C66E0301E7D}" type="datetime1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-28" y="-4088"/>
            <a:ext cx="9906028" cy="648072"/>
          </a:xfrm>
          <a:prstGeom prst="roundRect">
            <a:avLst>
              <a:gd name="adj" fmla="val 1975"/>
            </a:avLst>
          </a:prstGeom>
          <a:solidFill>
            <a:schemeClr val="accent1"/>
          </a:solidFill>
          <a:ln>
            <a:noFill/>
          </a:ln>
          <a:effectLst>
            <a:outerShdw blurRad="2286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 userDrawn="1"/>
        </p:nvSpPr>
        <p:spPr>
          <a:xfrm>
            <a:off x="339995" y="763267"/>
            <a:ext cx="9226011" cy="5834085"/>
          </a:xfrm>
          <a:prstGeom prst="roundRect">
            <a:avLst>
              <a:gd name="adj" fmla="val 1644"/>
            </a:avLst>
          </a:pr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9072192" y="6031386"/>
            <a:ext cx="649929" cy="6499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149128" y="164739"/>
            <a:ext cx="6480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accent3"/>
                </a:solidFill>
                <a:latin typeface="+mn-ea"/>
              </a:rPr>
              <a:t>社外秘</a:t>
            </a:r>
            <a:endParaRPr lang="en-US" altLang="ja-JP" sz="1200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29" name="コンテンツ プレースホルダー 28"/>
          <p:cNvSpPr>
            <a:spLocks noGrp="1"/>
          </p:cNvSpPr>
          <p:nvPr>
            <p:ph sz="quarter" idx="13" hasCustomPrompt="1"/>
          </p:nvPr>
        </p:nvSpPr>
        <p:spPr>
          <a:xfrm>
            <a:off x="776485" y="80314"/>
            <a:ext cx="8208963" cy="4974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072192" y="6155090"/>
            <a:ext cx="496059" cy="365125"/>
          </a:xfr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46864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717-C9D0-4F7B-BDCD-2C66E0301E7D}" type="datetime1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-28" y="-4088"/>
            <a:ext cx="9906028" cy="648072"/>
          </a:xfrm>
          <a:prstGeom prst="roundRect">
            <a:avLst>
              <a:gd name="adj" fmla="val 1975"/>
            </a:avLst>
          </a:prstGeom>
          <a:solidFill>
            <a:schemeClr val="accent1"/>
          </a:solidFill>
          <a:ln>
            <a:noFill/>
          </a:ln>
          <a:effectLst>
            <a:outerShdw blurRad="2286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9072192" y="6031386"/>
            <a:ext cx="649929" cy="6499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9149128" y="164739"/>
            <a:ext cx="6480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accent3"/>
                </a:solidFill>
                <a:latin typeface="+mn-ea"/>
              </a:rPr>
              <a:t>社外秘</a:t>
            </a:r>
            <a:endParaRPr lang="en-US" altLang="ja-JP" sz="1200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29" name="コンテンツ プレースホルダー 28"/>
          <p:cNvSpPr>
            <a:spLocks noGrp="1"/>
          </p:cNvSpPr>
          <p:nvPr>
            <p:ph sz="quarter" idx="13" hasCustomPrompt="1"/>
          </p:nvPr>
        </p:nvSpPr>
        <p:spPr>
          <a:xfrm>
            <a:off x="776485" y="80314"/>
            <a:ext cx="8208963" cy="4974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9072192" y="6155090"/>
            <a:ext cx="496059" cy="365125"/>
          </a:xfr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787613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026965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32653" y="188640"/>
            <a:ext cx="7578047" cy="504056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28800"/>
            <a:ext cx="89154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2D30-D71C-4E41-B3AE-1B5D20BC23AB}" type="datetime1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82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70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32653" y="188640"/>
            <a:ext cx="7578047" cy="504056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28800"/>
            <a:ext cx="89154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73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07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1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C089-BD0C-4514-B733-D7B7E7C40567}" type="datetime1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9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0"/>
            <a:ext cx="18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DBDE-866D-4E6A-8824-AD812D96821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2649538" y="1125538"/>
            <a:ext cx="6443662" cy="4787900"/>
          </a:xfrm>
          <a:prstGeom prst="rect">
            <a:avLst/>
          </a:prstGeom>
        </p:spPr>
        <p:txBody>
          <a:bodyPr/>
          <a:lstStyle>
            <a:lvl1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1pPr>
            <a:lvl2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2pPr>
            <a:lvl3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3pPr>
            <a:lvl4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4pPr>
            <a:lvl5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200603" y="1117601"/>
            <a:ext cx="161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prstClr val="white"/>
                </a:solidFill>
              </a:rPr>
              <a:t>outline</a:t>
            </a:r>
            <a:endParaRPr lang="ja-JP" alt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74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・写真_３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 userDrawn="1"/>
        </p:nvGraphicFramePr>
        <p:xfrm>
          <a:off x="668524" y="1024235"/>
          <a:ext cx="8603999" cy="5548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31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図プレースホルダー 11"/>
          <p:cNvSpPr>
            <a:spLocks noGrp="1"/>
          </p:cNvSpPr>
          <p:nvPr>
            <p:ph type="pic" sz="quarter" idx="13"/>
          </p:nvPr>
        </p:nvSpPr>
        <p:spPr>
          <a:xfrm>
            <a:off x="1436375" y="16877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図を追加</a:t>
            </a:r>
          </a:p>
        </p:txBody>
      </p:sp>
      <p:sp>
        <p:nvSpPr>
          <p:cNvPr id="14" name="図プレースホルダー 11"/>
          <p:cNvSpPr>
            <a:spLocks noGrp="1"/>
          </p:cNvSpPr>
          <p:nvPr>
            <p:ph type="pic" sz="quarter" idx="15"/>
          </p:nvPr>
        </p:nvSpPr>
        <p:spPr>
          <a:xfrm>
            <a:off x="1436375" y="33423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16" name="図プレースホルダー 11"/>
          <p:cNvSpPr>
            <a:spLocks noGrp="1"/>
          </p:cNvSpPr>
          <p:nvPr>
            <p:ph type="pic" sz="quarter" idx="17"/>
          </p:nvPr>
        </p:nvSpPr>
        <p:spPr>
          <a:xfrm>
            <a:off x="1436375" y="49969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図を追加</a:t>
            </a:r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994794" y="224644"/>
            <a:ext cx="6874530" cy="439817"/>
          </a:xfrm>
          <a:prstGeom prst="rect">
            <a:avLst/>
          </a:prstGeom>
        </p:spPr>
        <p:txBody>
          <a:bodyPr/>
          <a:lstStyle>
            <a:lvl1pPr algn="just"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9" name="図プレースホルダー 11"/>
          <p:cNvSpPr>
            <a:spLocks noGrp="1"/>
          </p:cNvSpPr>
          <p:nvPr>
            <p:ph type="pic" sz="quarter" idx="18"/>
          </p:nvPr>
        </p:nvSpPr>
        <p:spPr>
          <a:xfrm>
            <a:off x="4205360" y="16877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0" name="図プレースホルダー 11"/>
          <p:cNvSpPr>
            <a:spLocks noGrp="1"/>
          </p:cNvSpPr>
          <p:nvPr>
            <p:ph type="pic" sz="quarter" idx="19"/>
          </p:nvPr>
        </p:nvSpPr>
        <p:spPr>
          <a:xfrm>
            <a:off x="4205360" y="33423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1" name="図プレースホルダー 11"/>
          <p:cNvSpPr>
            <a:spLocks noGrp="1"/>
          </p:cNvSpPr>
          <p:nvPr>
            <p:ph type="pic" sz="quarter" idx="20"/>
          </p:nvPr>
        </p:nvSpPr>
        <p:spPr>
          <a:xfrm>
            <a:off x="4205360" y="49969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2" name="図プレースホルダー 11"/>
          <p:cNvSpPr>
            <a:spLocks noGrp="1"/>
          </p:cNvSpPr>
          <p:nvPr>
            <p:ph type="pic" sz="quarter" idx="21"/>
          </p:nvPr>
        </p:nvSpPr>
        <p:spPr>
          <a:xfrm>
            <a:off x="6974345" y="16877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3" name="図プレースホルダー 11"/>
          <p:cNvSpPr>
            <a:spLocks noGrp="1"/>
          </p:cNvSpPr>
          <p:nvPr>
            <p:ph type="pic" sz="quarter" idx="22"/>
          </p:nvPr>
        </p:nvSpPr>
        <p:spPr>
          <a:xfrm>
            <a:off x="6974345" y="33423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4" name="図プレースホルダー 11"/>
          <p:cNvSpPr>
            <a:spLocks noGrp="1"/>
          </p:cNvSpPr>
          <p:nvPr>
            <p:ph type="pic" sz="quarter" idx="23"/>
          </p:nvPr>
        </p:nvSpPr>
        <p:spPr>
          <a:xfrm>
            <a:off x="6974345" y="4996995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17" name="テキスト プレースホルダー 2"/>
          <p:cNvSpPr>
            <a:spLocks noGrp="1"/>
          </p:cNvSpPr>
          <p:nvPr>
            <p:ph type="body" sz="quarter" idx="24"/>
          </p:nvPr>
        </p:nvSpPr>
        <p:spPr>
          <a:xfrm>
            <a:off x="4088904" y="1129829"/>
            <a:ext cx="2305050" cy="3603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5" name="テキスト プレースホルダー 2"/>
          <p:cNvSpPr>
            <a:spLocks noGrp="1"/>
          </p:cNvSpPr>
          <p:nvPr>
            <p:ph type="body" sz="quarter" idx="25"/>
          </p:nvPr>
        </p:nvSpPr>
        <p:spPr>
          <a:xfrm>
            <a:off x="1306250" y="1144102"/>
            <a:ext cx="2305050" cy="3603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26"/>
          </p:nvPr>
        </p:nvSpPr>
        <p:spPr>
          <a:xfrm>
            <a:off x="6861212" y="1129829"/>
            <a:ext cx="2305050" cy="3603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27"/>
          </p:nvPr>
        </p:nvSpPr>
        <p:spPr>
          <a:xfrm>
            <a:off x="742369" y="1675966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8" name="テキスト プレースホルダー 2"/>
          <p:cNvSpPr>
            <a:spLocks noGrp="1"/>
          </p:cNvSpPr>
          <p:nvPr>
            <p:ph type="body" sz="quarter" idx="28"/>
          </p:nvPr>
        </p:nvSpPr>
        <p:spPr>
          <a:xfrm>
            <a:off x="740532" y="3329883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9" name="テキスト プレースホルダー 2"/>
          <p:cNvSpPr>
            <a:spLocks noGrp="1"/>
          </p:cNvSpPr>
          <p:nvPr>
            <p:ph type="body" sz="quarter" idx="29"/>
          </p:nvPr>
        </p:nvSpPr>
        <p:spPr>
          <a:xfrm>
            <a:off x="742369" y="4990739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0" y="792000"/>
            <a:ext cx="9906000" cy="0"/>
          </a:xfrm>
          <a:prstGeom prst="line">
            <a:avLst/>
          </a:prstGeom>
          <a:ln w="50800" cmpd="thinThick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3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表・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 userDrawn="1"/>
        </p:nvGraphicFramePr>
        <p:xfrm>
          <a:off x="732106" y="1484784"/>
          <a:ext cx="8413689" cy="389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31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7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 userDrawn="1"/>
        </p:nvCxnSpPr>
        <p:spPr>
          <a:xfrm>
            <a:off x="704528" y="840904"/>
            <a:ext cx="8510155" cy="0"/>
          </a:xfrm>
          <a:prstGeom prst="line">
            <a:avLst/>
          </a:prstGeom>
          <a:ln w="63500" cmpd="thinThick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図プレースホルダー 11"/>
          <p:cNvSpPr>
            <a:spLocks noGrp="1"/>
          </p:cNvSpPr>
          <p:nvPr>
            <p:ph type="pic" sz="quarter" idx="13"/>
          </p:nvPr>
        </p:nvSpPr>
        <p:spPr>
          <a:xfrm>
            <a:off x="1481931" y="21483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14" name="図プレースホルダー 11"/>
          <p:cNvSpPr>
            <a:spLocks noGrp="1"/>
          </p:cNvSpPr>
          <p:nvPr>
            <p:ph type="pic" sz="quarter" idx="15"/>
          </p:nvPr>
        </p:nvSpPr>
        <p:spPr>
          <a:xfrm>
            <a:off x="1481931" y="38029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670758" y="295494"/>
            <a:ext cx="8543925" cy="43981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9" name="図プレースホルダー 11"/>
          <p:cNvSpPr>
            <a:spLocks noGrp="1"/>
          </p:cNvSpPr>
          <p:nvPr>
            <p:ph type="pic" sz="quarter" idx="18"/>
          </p:nvPr>
        </p:nvSpPr>
        <p:spPr>
          <a:xfrm>
            <a:off x="4122722" y="21483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0" name="図プレースホルダー 11"/>
          <p:cNvSpPr>
            <a:spLocks noGrp="1"/>
          </p:cNvSpPr>
          <p:nvPr>
            <p:ph type="pic" sz="quarter" idx="19"/>
          </p:nvPr>
        </p:nvSpPr>
        <p:spPr>
          <a:xfrm>
            <a:off x="4122722" y="38029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2" name="図プレースホルダー 11"/>
          <p:cNvSpPr>
            <a:spLocks noGrp="1"/>
          </p:cNvSpPr>
          <p:nvPr>
            <p:ph type="pic" sz="quarter" idx="21"/>
          </p:nvPr>
        </p:nvSpPr>
        <p:spPr>
          <a:xfrm>
            <a:off x="6797637" y="21483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23" name="図プレースホルダー 11"/>
          <p:cNvSpPr>
            <a:spLocks noGrp="1"/>
          </p:cNvSpPr>
          <p:nvPr>
            <p:ph type="pic" sz="quarter" idx="22"/>
          </p:nvPr>
        </p:nvSpPr>
        <p:spPr>
          <a:xfrm>
            <a:off x="6797637" y="3802944"/>
            <a:ext cx="2044800" cy="15113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図を追加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3"/>
          </p:nvPr>
        </p:nvSpPr>
        <p:spPr>
          <a:xfrm>
            <a:off x="1351806" y="1617358"/>
            <a:ext cx="2305050" cy="3603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7" name="テキスト プレースホルダー 2"/>
          <p:cNvSpPr>
            <a:spLocks noGrp="1"/>
          </p:cNvSpPr>
          <p:nvPr>
            <p:ph type="body" sz="quarter" idx="24"/>
          </p:nvPr>
        </p:nvSpPr>
        <p:spPr>
          <a:xfrm>
            <a:off x="4016102" y="1617357"/>
            <a:ext cx="2305050" cy="3603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5" name="テキスト プレースホルダー 2"/>
          <p:cNvSpPr>
            <a:spLocks noGrp="1"/>
          </p:cNvSpPr>
          <p:nvPr>
            <p:ph type="body" sz="quarter" idx="25"/>
          </p:nvPr>
        </p:nvSpPr>
        <p:spPr>
          <a:xfrm>
            <a:off x="6714522" y="1615464"/>
            <a:ext cx="2305050" cy="3603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5" name="テキスト プレースホルダー 2"/>
          <p:cNvSpPr>
            <a:spLocks noGrp="1"/>
          </p:cNvSpPr>
          <p:nvPr>
            <p:ph type="body" sz="quarter" idx="27"/>
          </p:nvPr>
        </p:nvSpPr>
        <p:spPr>
          <a:xfrm>
            <a:off x="829237" y="2154667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6" name="テキスト プレースホルダー 2"/>
          <p:cNvSpPr>
            <a:spLocks noGrp="1"/>
          </p:cNvSpPr>
          <p:nvPr>
            <p:ph type="body" sz="quarter" idx="28"/>
          </p:nvPr>
        </p:nvSpPr>
        <p:spPr>
          <a:xfrm>
            <a:off x="829237" y="3808584"/>
            <a:ext cx="322199" cy="1523812"/>
          </a:xfrm>
          <a:prstGeom prst="rect">
            <a:avLst/>
          </a:prstGeom>
        </p:spPr>
        <p:txBody>
          <a:bodyPr vert="eaVert"/>
          <a:lstStyle>
            <a:lvl1pPr marL="0" indent="0" algn="ctr">
              <a:buNone/>
              <a:defRPr sz="1800"/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01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0"/>
            <a:ext cx="18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DBDE-866D-4E6A-8824-AD812D96821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2649538" y="1125538"/>
            <a:ext cx="6443662" cy="4787900"/>
          </a:xfrm>
          <a:prstGeom prst="rect">
            <a:avLst/>
          </a:prstGeom>
        </p:spPr>
        <p:txBody>
          <a:bodyPr/>
          <a:lstStyle>
            <a:lvl1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1pPr>
            <a:lvl2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2pPr>
            <a:lvl3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3pPr>
            <a:lvl4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4pPr>
            <a:lvl5pPr algn="just">
              <a:spcBef>
                <a:spcPts val="0"/>
              </a:spcBef>
              <a:spcAft>
                <a:spcPts val="1200"/>
              </a:spcAft>
              <a:defRPr>
                <a:ln>
                  <a:solidFill>
                    <a:srgbClr val="505050"/>
                  </a:solidFill>
                </a:ln>
                <a:solidFill>
                  <a:srgbClr val="505050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236476" y="908720"/>
            <a:ext cx="1476164" cy="611188"/>
          </a:xfrm>
          <a:prstGeom prst="rect">
            <a:avLst/>
          </a:prstGeom>
        </p:spPr>
        <p:txBody>
          <a:bodyPr/>
          <a:lstStyle>
            <a:lvl4pPr marL="1371600" indent="0" algn="just">
              <a:buNone/>
              <a:defRPr>
                <a:solidFill>
                  <a:schemeClr val="bg1"/>
                </a:solidFill>
              </a:defRPr>
            </a:lvl4pPr>
          </a:lstStyle>
          <a:p>
            <a:pPr lvl="3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608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C089-BD0C-4514-B733-D7B7E7C40567}" type="datetime1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445896" y="404664"/>
            <a:ext cx="1403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atin typeface="+mn-ea"/>
              </a:rPr>
              <a:t>20180427</a:t>
            </a:r>
            <a:r>
              <a:rPr lang="ja-JP" altLang="en-US" sz="1200" dirty="0">
                <a:latin typeface="+mn-ea"/>
              </a:rPr>
              <a:t>週報</a:t>
            </a:r>
            <a:endParaRPr lang="en-US" altLang="ja-JP" sz="1200" dirty="0">
              <a:latin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latin typeface="+mn-ea"/>
              </a:rPr>
              <a:t>環技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水</a:t>
            </a:r>
            <a:r>
              <a:rPr lang="en-US" altLang="ja-JP" sz="1200" dirty="0">
                <a:latin typeface="+mn-ea"/>
              </a:rPr>
              <a:t>)</a:t>
            </a:r>
            <a:r>
              <a:rPr lang="ja-JP" altLang="en-US" sz="1200" dirty="0">
                <a:latin typeface="+mn-ea"/>
              </a:rPr>
              <a:t>　長瀬</a:t>
            </a:r>
            <a:endParaRPr lang="en-US" altLang="ja-JP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2248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E03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849639" y="6486103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BEFF64-15C5-4CED-B87A-5A348AA72764}" type="slidenum">
              <a:rPr lang="en-US" altLang="ja-JP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ja-JP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フッター プレースホルダー 1"/>
          <p:cNvSpPr txBox="1">
            <a:spLocks/>
          </p:cNvSpPr>
          <p:nvPr/>
        </p:nvSpPr>
        <p:spPr>
          <a:xfrm>
            <a:off x="8429408" y="6687758"/>
            <a:ext cx="1214435" cy="138499"/>
          </a:xfrm>
          <a:prstGeom prst="rect">
            <a:avLst/>
          </a:prstGeom>
        </p:spPr>
        <p:txBody>
          <a:bodyPr vert="horz" wrap="none" lIns="91440" tIns="45720" rIns="0" bIns="0" rtlCol="0" anchor="b" anchorCtr="0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prstClr val="black"/>
                </a:solidFill>
              </a:rPr>
              <a:t>© Mitsubishi Electric Corporation</a:t>
            </a:r>
            <a:endParaRPr lang="ja-JP" altLang="en-US" sz="600" dirty="0">
              <a:solidFill>
                <a:prstClr val="black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D717-C9D0-4F7B-BDCD-2C66E0301E7D}" type="datetime1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85350" y="111250"/>
            <a:ext cx="85809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社外秘</a:t>
            </a:r>
          </a:p>
        </p:txBody>
      </p:sp>
    </p:spTree>
    <p:extLst>
      <p:ext uri="{BB962C8B-B14F-4D97-AF65-F5344CB8AC3E}">
        <p14:creationId xmlns:p14="http://schemas.microsoft.com/office/powerpoint/2010/main" val="326300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ctr" defTabSz="91439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7" algn="l" defTabSz="9143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2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1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0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5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4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4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9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3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8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E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フッター プレースホルダー 1"/>
          <p:cNvSpPr txBox="1">
            <a:spLocks/>
          </p:cNvSpPr>
          <p:nvPr/>
        </p:nvSpPr>
        <p:spPr>
          <a:xfrm>
            <a:off x="8429406" y="6687755"/>
            <a:ext cx="1214435" cy="138499"/>
          </a:xfrm>
          <a:prstGeom prst="rect">
            <a:avLst/>
          </a:prstGeom>
        </p:spPr>
        <p:txBody>
          <a:bodyPr vert="horz" wrap="none" lIns="91440" tIns="45720" rIns="0" bIns="0" rtlCol="0" anchor="b" anchorCtr="0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prstClr val="black"/>
                </a:solidFill>
              </a:rPr>
              <a:t>© Mitsubishi Electric Corporation</a:t>
            </a:r>
            <a:endParaRPr lang="ja-JP" altLang="en-US" sz="600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85350" y="111250"/>
            <a:ext cx="85809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社外秘</a:t>
            </a:r>
          </a:p>
        </p:txBody>
      </p:sp>
    </p:spTree>
    <p:extLst>
      <p:ext uri="{BB962C8B-B14F-4D97-AF65-F5344CB8AC3E}">
        <p14:creationId xmlns:p14="http://schemas.microsoft.com/office/powerpoint/2010/main" val="270535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ctr" defTabSz="91439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D717-C9D0-4F7B-BDCD-2C66E0301E7D}" type="datetime1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56146" y="64482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149128" y="164739"/>
            <a:ext cx="64807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accent3"/>
                </a:solidFill>
                <a:latin typeface="+mn-ea"/>
              </a:rPr>
              <a:t>社外秘</a:t>
            </a:r>
            <a:endParaRPr lang="en-US" altLang="ja-JP" sz="1200" dirty="0">
              <a:solidFill>
                <a:schemeClr val="accent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15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1" r:id="rId6"/>
    <p:sldLayoutId id="2147483682" r:id="rId7"/>
    <p:sldLayoutId id="2147483684" r:id="rId8"/>
    <p:sldLayoutId id="2147483683" r:id="rId9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E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FA21-CB40-40C6-914F-475EBB6BBEBF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D9D6-6423-4758-A12E-AD6875BED188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フッター プレースホルダー 1"/>
          <p:cNvSpPr txBox="1">
            <a:spLocks/>
          </p:cNvSpPr>
          <p:nvPr userDrawn="1"/>
        </p:nvSpPr>
        <p:spPr>
          <a:xfrm>
            <a:off x="8429406" y="6687755"/>
            <a:ext cx="1214435" cy="138499"/>
          </a:xfrm>
          <a:prstGeom prst="rect">
            <a:avLst/>
          </a:prstGeom>
        </p:spPr>
        <p:txBody>
          <a:bodyPr vert="horz" wrap="none" lIns="91440" tIns="45720" rIns="0" bIns="0" rtlCol="0" anchor="b" anchorCtr="0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prstClr val="black"/>
                </a:solidFill>
              </a:rPr>
              <a:t>© Mitsubishi Electric Corporation</a:t>
            </a:r>
            <a:endParaRPr lang="ja-JP" altLang="en-US" sz="600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8985350" y="111250"/>
            <a:ext cx="85809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社外秘</a:t>
            </a:r>
          </a:p>
        </p:txBody>
      </p:sp>
    </p:spTree>
    <p:extLst>
      <p:ext uri="{BB962C8B-B14F-4D97-AF65-F5344CB8AC3E}">
        <p14:creationId xmlns:p14="http://schemas.microsoft.com/office/powerpoint/2010/main" val="70275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91439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E0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7849639" y="6486103"/>
            <a:ext cx="2063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BEFF64-15C5-4CED-B87A-5A348AA72764}" type="slidenum">
              <a:rPr lang="en-US" altLang="ja-JP" sz="1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ja-JP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フッター プレースホルダー 1"/>
          <p:cNvSpPr txBox="1">
            <a:spLocks/>
          </p:cNvSpPr>
          <p:nvPr/>
        </p:nvSpPr>
        <p:spPr>
          <a:xfrm>
            <a:off x="8429408" y="6687758"/>
            <a:ext cx="1214435" cy="138499"/>
          </a:xfrm>
          <a:prstGeom prst="rect">
            <a:avLst/>
          </a:prstGeom>
        </p:spPr>
        <p:txBody>
          <a:bodyPr vert="horz" wrap="none" lIns="91440" tIns="45720" rIns="0" bIns="0" rtlCol="0" anchor="b" anchorCtr="0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" dirty="0">
                <a:solidFill>
                  <a:prstClr val="black"/>
                </a:solidFill>
              </a:rPr>
              <a:t>© Mitsubishi Electric Corporation</a:t>
            </a:r>
            <a:endParaRPr lang="ja-JP" altLang="en-US" sz="600" dirty="0">
              <a:solidFill>
                <a:prstClr val="black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4CEC-02CD-47CB-AC66-EC4C08E9B3F7}" type="datetimeFigureOut">
              <a:rPr kumimoji="1" lang="ja-JP" altLang="en-US" smtClean="0"/>
              <a:pPr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85350" y="111250"/>
            <a:ext cx="85809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社外秘</a:t>
            </a:r>
          </a:p>
        </p:txBody>
      </p:sp>
    </p:spTree>
    <p:extLst>
      <p:ext uri="{BB962C8B-B14F-4D97-AF65-F5344CB8AC3E}">
        <p14:creationId xmlns:p14="http://schemas.microsoft.com/office/powerpoint/2010/main" val="18330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xStyles>
    <p:titleStyle>
      <a:lvl1pPr algn="ctr" defTabSz="91439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7" algn="l" defTabSz="9143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2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1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6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0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5" indent="-228596" algn="l" defTabSz="9143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4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4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9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3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8" algn="l" defTabSz="9143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2A7384-3D20-4092-BEB9-CE368B6F98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育休スケジュール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AFED81-3512-4C17-B79F-08769C22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graphicFrame>
        <p:nvGraphicFramePr>
          <p:cNvPr id="5" name="表 10">
            <a:extLst>
              <a:ext uri="{FF2B5EF4-FFF2-40B4-BE49-F238E27FC236}">
                <a16:creationId xmlns:a16="http://schemas.microsoft.com/office/drawing/2014/main" id="{B26C3B56-EC2D-456B-811A-68404A4AA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67312"/>
              </p:ext>
            </p:extLst>
          </p:nvPr>
        </p:nvGraphicFramePr>
        <p:xfrm>
          <a:off x="416496" y="1675482"/>
          <a:ext cx="8902905" cy="32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805">
                  <a:extLst>
                    <a:ext uri="{9D8B030D-6E8A-4147-A177-3AD203B41FA5}">
                      <a16:colId xmlns:a16="http://schemas.microsoft.com/office/drawing/2014/main" val="2352722055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1097132611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203605050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4046784707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962405314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1406162084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3546174407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132710753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3046038614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15364367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128972314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4125033912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51259433"/>
                    </a:ext>
                  </a:extLst>
                </a:gridCol>
              </a:tblGrid>
              <a:tr h="40597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12231"/>
                  </a:ext>
                </a:extLst>
              </a:tr>
              <a:tr h="101181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kern="1200" dirty="0">
                          <a:solidFill>
                            <a:srgbClr val="000000"/>
                          </a:solidFill>
                          <a:latin typeface="游ゴシック"/>
                          <a:ea typeface="+mn-ea"/>
                          <a:cs typeface="+mn-cs"/>
                        </a:rPr>
                        <a:t>長瀬</a:t>
                      </a: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25274"/>
                  </a:ext>
                </a:extLst>
              </a:tr>
              <a:tr h="1011813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kern="1200" dirty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  <a:cs typeface="+mn-cs"/>
                        </a:rPr>
                        <a:t>妻</a:t>
                      </a: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94599"/>
                  </a:ext>
                </a:extLst>
              </a:tr>
              <a:tr h="85514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Segoe UI"/>
                          <a:ea typeface="游ゴシック"/>
                        </a:defRPr>
                      </a:lvl9pPr>
                    </a:lstStyle>
                    <a:p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89079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7F9041D-707C-4CA0-9A34-AFC678C329D0}"/>
              </a:ext>
            </a:extLst>
          </p:cNvPr>
          <p:cNvCxnSpPr>
            <a:cxnSpLocks/>
          </p:cNvCxnSpPr>
          <p:nvPr/>
        </p:nvCxnSpPr>
        <p:spPr>
          <a:xfrm>
            <a:off x="2332575" y="3652405"/>
            <a:ext cx="1449531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103E4D7-CAF3-491C-9AA0-95F1918E2947}"/>
              </a:ext>
            </a:extLst>
          </p:cNvPr>
          <p:cNvCxnSpPr>
            <a:cxnSpLocks/>
          </p:cNvCxnSpPr>
          <p:nvPr/>
        </p:nvCxnSpPr>
        <p:spPr>
          <a:xfrm>
            <a:off x="3755859" y="2563077"/>
            <a:ext cx="2624652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526C52-D306-4E96-A490-405DF3872A52}"/>
              </a:ext>
            </a:extLst>
          </p:cNvPr>
          <p:cNvSpPr txBox="1"/>
          <p:nvPr/>
        </p:nvSpPr>
        <p:spPr>
          <a:xfrm>
            <a:off x="2695556" y="3191445"/>
            <a:ext cx="723568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ja-JP" altLang="en-US" sz="2000" b="1" dirty="0"/>
              <a:t>産休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49A30B-01B1-4F5B-A4FD-D47EBC9205F0}"/>
              </a:ext>
            </a:extLst>
          </p:cNvPr>
          <p:cNvSpPr txBox="1"/>
          <p:nvPr/>
        </p:nvSpPr>
        <p:spPr>
          <a:xfrm>
            <a:off x="4800368" y="2102117"/>
            <a:ext cx="723568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ja-JP" altLang="en-US" sz="2000" b="1" dirty="0">
                <a:solidFill>
                  <a:schemeClr val="accent3"/>
                </a:solidFill>
              </a:rPr>
              <a:t>育</a:t>
            </a:r>
            <a:r>
              <a:rPr kumimoji="1" lang="ja-JP" altLang="en-US" sz="2000" b="1" dirty="0">
                <a:solidFill>
                  <a:schemeClr val="accent3"/>
                </a:solidFill>
              </a:rPr>
              <a:t>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9D79BF-74F0-4D2A-B9C9-BBF3834661B3}"/>
              </a:ext>
            </a:extLst>
          </p:cNvPr>
          <p:cNvSpPr txBox="1"/>
          <p:nvPr/>
        </p:nvSpPr>
        <p:spPr>
          <a:xfrm>
            <a:off x="6485092" y="2052542"/>
            <a:ext cx="1789405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ja-JP" altLang="en-US" sz="2000" b="1" dirty="0"/>
              <a:t>保育所トライ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0D43AAE-0134-44F5-974E-CBD1A4F7410D}"/>
              </a:ext>
            </a:extLst>
          </p:cNvPr>
          <p:cNvCxnSpPr>
            <a:cxnSpLocks/>
          </p:cNvCxnSpPr>
          <p:nvPr/>
        </p:nvCxnSpPr>
        <p:spPr>
          <a:xfrm>
            <a:off x="6463517" y="2563077"/>
            <a:ext cx="1022226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星: 5 pt 11">
            <a:extLst>
              <a:ext uri="{FF2B5EF4-FFF2-40B4-BE49-F238E27FC236}">
                <a16:creationId xmlns:a16="http://schemas.microsoft.com/office/drawing/2014/main" id="{D7022D05-86CE-4D19-B5DA-B868EBA9F757}"/>
              </a:ext>
            </a:extLst>
          </p:cNvPr>
          <p:cNvSpPr/>
          <p:nvPr/>
        </p:nvSpPr>
        <p:spPr>
          <a:xfrm>
            <a:off x="2261613" y="2732689"/>
            <a:ext cx="351968" cy="351968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49AC44-BEE3-4979-AD68-0B2015123282}"/>
              </a:ext>
            </a:extLst>
          </p:cNvPr>
          <p:cNvSpPr txBox="1"/>
          <p:nvPr/>
        </p:nvSpPr>
        <p:spPr>
          <a:xfrm>
            <a:off x="2369559" y="2391012"/>
            <a:ext cx="1016049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ja-JP" altLang="en-US" sz="2000" b="1" dirty="0"/>
              <a:t>予定日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D1A06A1-19CC-4246-A946-217397F0BD54}"/>
              </a:ext>
            </a:extLst>
          </p:cNvPr>
          <p:cNvCxnSpPr>
            <a:cxnSpLocks/>
          </p:cNvCxnSpPr>
          <p:nvPr/>
        </p:nvCxnSpPr>
        <p:spPr>
          <a:xfrm>
            <a:off x="6380511" y="2100085"/>
            <a:ext cx="0" cy="216538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A0A64F9-1956-4126-9DEA-F4B0812734EA}"/>
              </a:ext>
            </a:extLst>
          </p:cNvPr>
          <p:cNvSpPr txBox="1"/>
          <p:nvPr/>
        </p:nvSpPr>
        <p:spPr>
          <a:xfrm>
            <a:off x="5772115" y="4172251"/>
            <a:ext cx="1527162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ja-JP" altLang="en-US" sz="2000" b="1" dirty="0"/>
              <a:t>生後</a:t>
            </a:r>
            <a:r>
              <a:rPr kumimoji="1" lang="en-US" altLang="ja-JP" sz="2000" b="1" dirty="0"/>
              <a:t>6</a:t>
            </a:r>
            <a:r>
              <a:rPr kumimoji="1" lang="ja-JP" altLang="en-US" sz="2000" b="1" dirty="0"/>
              <a:t>ヶ月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AAD19C5-847B-4EDA-9F02-6DEA4830F5D1}"/>
              </a:ext>
            </a:extLst>
          </p:cNvPr>
          <p:cNvCxnSpPr>
            <a:cxnSpLocks/>
          </p:cNvCxnSpPr>
          <p:nvPr/>
        </p:nvCxnSpPr>
        <p:spPr>
          <a:xfrm>
            <a:off x="4088905" y="3648927"/>
            <a:ext cx="2623438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10816B-B077-4200-BED6-8AAF8D2A19B0}"/>
              </a:ext>
            </a:extLst>
          </p:cNvPr>
          <p:cNvSpPr txBox="1"/>
          <p:nvPr/>
        </p:nvSpPr>
        <p:spPr>
          <a:xfrm>
            <a:off x="4540007" y="3648927"/>
            <a:ext cx="1820530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ja-JP" altLang="en-US" sz="2000" b="1" dirty="0"/>
              <a:t>兵庫県立病院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B37391F-7F72-47C3-AE6A-234E4076A9CF}"/>
              </a:ext>
            </a:extLst>
          </p:cNvPr>
          <p:cNvCxnSpPr>
            <a:cxnSpLocks/>
          </p:cNvCxnSpPr>
          <p:nvPr/>
        </p:nvCxnSpPr>
        <p:spPr>
          <a:xfrm>
            <a:off x="2265050" y="4012609"/>
            <a:ext cx="1761243" cy="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114C49-AD14-4854-8B6D-61B0046B7E35}"/>
              </a:ext>
            </a:extLst>
          </p:cNvPr>
          <p:cNvSpPr txBox="1"/>
          <p:nvPr/>
        </p:nvSpPr>
        <p:spPr>
          <a:xfrm>
            <a:off x="2169023" y="4034988"/>
            <a:ext cx="1820530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ja-JP" altLang="en-US" sz="2000" b="1" dirty="0"/>
              <a:t>大阪大学病院</a:t>
            </a:r>
          </a:p>
        </p:txBody>
      </p:sp>
      <p:sp>
        <p:nvSpPr>
          <p:cNvPr id="20" name="星: 5 pt 19">
            <a:extLst>
              <a:ext uri="{FF2B5EF4-FFF2-40B4-BE49-F238E27FC236}">
                <a16:creationId xmlns:a16="http://schemas.microsoft.com/office/drawing/2014/main" id="{BE020EAC-ED58-4007-AA9F-BAA12D697206}"/>
              </a:ext>
            </a:extLst>
          </p:cNvPr>
          <p:cNvSpPr/>
          <p:nvPr/>
        </p:nvSpPr>
        <p:spPr>
          <a:xfrm>
            <a:off x="3579875" y="3288090"/>
            <a:ext cx="351968" cy="351968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604263D-DD99-4D45-8FC2-DC4CC21290CA}"/>
              </a:ext>
            </a:extLst>
          </p:cNvPr>
          <p:cNvSpPr txBox="1"/>
          <p:nvPr/>
        </p:nvSpPr>
        <p:spPr>
          <a:xfrm>
            <a:off x="3496870" y="2915539"/>
            <a:ext cx="1242524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ja-JP" altLang="en-US" sz="2000" b="1" dirty="0"/>
              <a:t>職場復帰</a:t>
            </a:r>
            <a:endParaRPr kumimoji="1" lang="ja-JP" altLang="en-US" sz="2000" b="1" dirty="0"/>
          </a:p>
        </p:txBody>
      </p:sp>
      <p:sp>
        <p:nvSpPr>
          <p:cNvPr id="22" name="星: 5 pt 21">
            <a:extLst>
              <a:ext uri="{FF2B5EF4-FFF2-40B4-BE49-F238E27FC236}">
                <a16:creationId xmlns:a16="http://schemas.microsoft.com/office/drawing/2014/main" id="{898A5247-FBF6-434C-8511-5CF8A40555D1}"/>
              </a:ext>
            </a:extLst>
          </p:cNvPr>
          <p:cNvSpPr/>
          <p:nvPr/>
        </p:nvSpPr>
        <p:spPr>
          <a:xfrm>
            <a:off x="6212505" y="2576897"/>
            <a:ext cx="351968" cy="351968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BCB464-BC59-4CB9-B559-449F89D414D6}"/>
              </a:ext>
            </a:extLst>
          </p:cNvPr>
          <p:cNvSpPr txBox="1"/>
          <p:nvPr/>
        </p:nvSpPr>
        <p:spPr>
          <a:xfrm>
            <a:off x="6399436" y="2790795"/>
            <a:ext cx="1242524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ja-JP" altLang="en-US" sz="2000" b="1" dirty="0"/>
              <a:t>職場復帰</a:t>
            </a:r>
            <a:endParaRPr kumimoji="1" lang="ja-JP" altLang="en-US" sz="20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E178A4-20B1-4888-9097-5E669BC83442}"/>
              </a:ext>
            </a:extLst>
          </p:cNvPr>
          <p:cNvSpPr txBox="1"/>
          <p:nvPr/>
        </p:nvSpPr>
        <p:spPr>
          <a:xfrm>
            <a:off x="2187531" y="1208574"/>
            <a:ext cx="1016049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2000" b="1" dirty="0"/>
              <a:t>2023</a:t>
            </a:r>
            <a:r>
              <a:rPr kumimoji="1" lang="ja-JP" altLang="en-US" sz="2000" b="1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5886041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マテリアルデザイン">
  <a:themeElements>
    <a:clrScheme name="material design">
      <a:dk1>
        <a:srgbClr val="323232"/>
      </a:dk1>
      <a:lt1>
        <a:sysClr val="window" lastClr="FFFFFF"/>
      </a:lt1>
      <a:dk2>
        <a:srgbClr val="5A5A5A"/>
      </a:dk2>
      <a:lt2>
        <a:srgbClr val="A6A6A6"/>
      </a:lt2>
      <a:accent1>
        <a:srgbClr val="4CAF50"/>
      </a:accent1>
      <a:accent2>
        <a:srgbClr val="E91E63"/>
      </a:accent2>
      <a:accent3>
        <a:srgbClr val="F44336"/>
      </a:accent3>
      <a:accent4>
        <a:srgbClr val="2196F3"/>
      </a:accent4>
      <a:accent5>
        <a:srgbClr val="FF9800"/>
      </a:accent5>
      <a:accent6>
        <a:srgbClr val="00BCD4"/>
      </a:accent6>
      <a:hlink>
        <a:srgbClr val="0000FF"/>
      </a:hlink>
      <a:folHlink>
        <a:srgbClr val="800080"/>
      </a:folHlink>
    </a:clrScheme>
    <a:fontScheme name="メイリオ＆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マテリアルデザイン" id="{A7E83D0D-4A76-47D2-BED2-8627255C1E71}" vid="{FB1C7463-5655-49E7-ABB0-FBF15D9C6779}"/>
    </a:ext>
  </a:extLst>
</a:theme>
</file>

<file path=ppt/theme/theme2.xml><?xml version="1.0" encoding="utf-8"?>
<a:theme xmlns:a="http://schemas.openxmlformats.org/drawingml/2006/main" name="1_Office ​​テーマ">
  <a:themeElements>
    <a:clrScheme name="material design">
      <a:dk1>
        <a:srgbClr val="323232"/>
      </a:dk1>
      <a:lt1>
        <a:sysClr val="window" lastClr="FFFFFF"/>
      </a:lt1>
      <a:dk2>
        <a:srgbClr val="5A5A5A"/>
      </a:dk2>
      <a:lt2>
        <a:srgbClr val="A6A6A6"/>
      </a:lt2>
      <a:accent1>
        <a:srgbClr val="4CAF50"/>
      </a:accent1>
      <a:accent2>
        <a:srgbClr val="E91E63"/>
      </a:accent2>
      <a:accent3>
        <a:srgbClr val="F44336"/>
      </a:accent3>
      <a:accent4>
        <a:srgbClr val="2196F3"/>
      </a:accent4>
      <a:accent5>
        <a:srgbClr val="FF9800"/>
      </a:accent5>
      <a:accent6>
        <a:srgbClr val="00BCD4"/>
      </a:accent6>
      <a:hlink>
        <a:srgbClr val="0000FF"/>
      </a:hlink>
      <a:folHlink>
        <a:srgbClr val="800080"/>
      </a:folHlink>
    </a:clrScheme>
    <a:fontScheme name="社内用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テーマ1">
  <a:themeElements>
    <a:clrScheme name="material design">
      <a:dk1>
        <a:srgbClr val="323232"/>
      </a:dk1>
      <a:lt1>
        <a:sysClr val="window" lastClr="FFFFFF"/>
      </a:lt1>
      <a:dk2>
        <a:srgbClr val="5A5A5A"/>
      </a:dk2>
      <a:lt2>
        <a:srgbClr val="A6A6A6"/>
      </a:lt2>
      <a:accent1>
        <a:srgbClr val="4CAF50"/>
      </a:accent1>
      <a:accent2>
        <a:srgbClr val="E91E63"/>
      </a:accent2>
      <a:accent3>
        <a:srgbClr val="F44336"/>
      </a:accent3>
      <a:accent4>
        <a:srgbClr val="2196F3"/>
      </a:accent4>
      <a:accent5>
        <a:srgbClr val="FF9800"/>
      </a:accent5>
      <a:accent6>
        <a:srgbClr val="00BCD4"/>
      </a:accent6>
      <a:hlink>
        <a:srgbClr val="0000FF"/>
      </a:hlink>
      <a:folHlink>
        <a:srgbClr val="800080"/>
      </a:folHlink>
    </a:clrScheme>
    <a:fontScheme name="社内用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テーマ1" id="{63ED3135-F51D-41AD-A325-62F8625D1C36}" vid="{F4E8C8CE-FFD4-46BF-98BD-E12A5D2B5CA3}"/>
    </a:ext>
  </a:extLst>
</a:theme>
</file>

<file path=ppt/theme/theme4.xml><?xml version="1.0" encoding="utf-8"?>
<a:theme xmlns:a="http://schemas.openxmlformats.org/drawingml/2006/main" name="2_Office ​​テーマ">
  <a:themeElements>
    <a:clrScheme name="material design">
      <a:dk1>
        <a:srgbClr val="323232"/>
      </a:dk1>
      <a:lt1>
        <a:sysClr val="window" lastClr="FFFFFF"/>
      </a:lt1>
      <a:dk2>
        <a:srgbClr val="5A5A5A"/>
      </a:dk2>
      <a:lt2>
        <a:srgbClr val="A6A6A6"/>
      </a:lt2>
      <a:accent1>
        <a:srgbClr val="4CAF50"/>
      </a:accent1>
      <a:accent2>
        <a:srgbClr val="E91E63"/>
      </a:accent2>
      <a:accent3>
        <a:srgbClr val="F44336"/>
      </a:accent3>
      <a:accent4>
        <a:srgbClr val="2196F3"/>
      </a:accent4>
      <a:accent5>
        <a:srgbClr val="FF9800"/>
      </a:accent5>
      <a:accent6>
        <a:srgbClr val="00BCD4"/>
      </a:accent6>
      <a:hlink>
        <a:srgbClr val="0000FF"/>
      </a:hlink>
      <a:folHlink>
        <a:srgbClr val="800080"/>
      </a:folHlink>
    </a:clrScheme>
    <a:fontScheme name="社内用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マテリアルデザイン">
  <a:themeElements>
    <a:clrScheme name="material design">
      <a:dk1>
        <a:srgbClr val="323232"/>
      </a:dk1>
      <a:lt1>
        <a:sysClr val="window" lastClr="FFFFFF"/>
      </a:lt1>
      <a:dk2>
        <a:srgbClr val="5A5A5A"/>
      </a:dk2>
      <a:lt2>
        <a:srgbClr val="A6A6A6"/>
      </a:lt2>
      <a:accent1>
        <a:srgbClr val="4CAF50"/>
      </a:accent1>
      <a:accent2>
        <a:srgbClr val="E91E63"/>
      </a:accent2>
      <a:accent3>
        <a:srgbClr val="F44336"/>
      </a:accent3>
      <a:accent4>
        <a:srgbClr val="2196F3"/>
      </a:accent4>
      <a:accent5>
        <a:srgbClr val="FF9800"/>
      </a:accent5>
      <a:accent6>
        <a:srgbClr val="00BCD4"/>
      </a:accent6>
      <a:hlink>
        <a:srgbClr val="0000FF"/>
      </a:hlink>
      <a:folHlink>
        <a:srgbClr val="800080"/>
      </a:folHlink>
    </a:clrScheme>
    <a:fontScheme name="社内用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マテリアルデザイン" id="{65662CC0-4D3B-4CCC-9822-F700403E4E79}" vid="{66CB9DD2-D6A4-4454-A9A8-090EC00333FC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マテリアルデザイン</Template>
  <TotalTime>23007</TotalTime>
  <Words>39</Words>
  <Application>Microsoft Office PowerPoint</Application>
  <PresentationFormat>A4 210 x 297 mm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メイリオ</vt:lpstr>
      <vt:lpstr>游ゴシック</vt:lpstr>
      <vt:lpstr>Arial</vt:lpstr>
      <vt:lpstr>Calibri</vt:lpstr>
      <vt:lpstr>Segoe UI</vt:lpstr>
      <vt:lpstr>マテリアルデザイン</vt:lpstr>
      <vt:lpstr>1_Office ​​テーマ</vt:lpstr>
      <vt:lpstr>テーマ1</vt:lpstr>
      <vt:lpstr>2_Office ​​テーマ</vt:lpstr>
      <vt:lpstr>1_マテリアルデザイン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週報</dc:title>
  <dc:creator>長瀬誉英</dc:creator>
  <cp:lastModifiedBy>Nagase Takahide/長瀬 誉英(MELCO/先端総研 環技（水）)</cp:lastModifiedBy>
  <cp:revision>4649</cp:revision>
  <dcterms:created xsi:type="dcterms:W3CDTF">2015-01-28T04:19:08Z</dcterms:created>
  <dcterms:modified xsi:type="dcterms:W3CDTF">2022-10-04T05:28:59Z</dcterms:modified>
</cp:coreProperties>
</file>