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A513A4-9EB8-4331-8A34-755697A23F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A37125DE-397A-4569-9C3D-4ACBC3BBE1BE}">
      <dgm:prSet/>
      <dgm:spPr/>
      <dgm:t>
        <a:bodyPr/>
        <a:lstStyle/>
        <a:p>
          <a:pPr>
            <a:lnSpc>
              <a:spcPct val="100000"/>
            </a:lnSpc>
          </a:pPr>
          <a:r>
            <a:rPr lang="en-PH"/>
            <a:t>Interview </a:t>
          </a:r>
          <a:endParaRPr lang="en-US"/>
        </a:p>
      </dgm:t>
    </dgm:pt>
    <dgm:pt modelId="{22CC1309-8BE6-4EED-B6CC-202AA25A6312}" type="parTrans" cxnId="{F7645B6B-B72F-47EF-9093-FF7D20B1840C}">
      <dgm:prSet/>
      <dgm:spPr/>
      <dgm:t>
        <a:bodyPr/>
        <a:lstStyle/>
        <a:p>
          <a:endParaRPr lang="en-US"/>
        </a:p>
      </dgm:t>
    </dgm:pt>
    <dgm:pt modelId="{762E2C58-B2CF-4093-9329-260E9AC4081E}" type="sibTrans" cxnId="{F7645B6B-B72F-47EF-9093-FF7D20B1840C}">
      <dgm:prSet/>
      <dgm:spPr/>
      <dgm:t>
        <a:bodyPr/>
        <a:lstStyle/>
        <a:p>
          <a:endParaRPr lang="en-US"/>
        </a:p>
      </dgm:t>
    </dgm:pt>
    <dgm:pt modelId="{0C587A53-198A-4ADD-99F0-3247CF22A55E}">
      <dgm:prSet/>
      <dgm:spPr/>
      <dgm:t>
        <a:bodyPr/>
        <a:lstStyle/>
        <a:p>
          <a:pPr>
            <a:lnSpc>
              <a:spcPct val="100000"/>
            </a:lnSpc>
          </a:pPr>
          <a:r>
            <a:rPr lang="en-PH"/>
            <a:t>Online research through videos how surveying is done </a:t>
          </a:r>
          <a:endParaRPr lang="en-US"/>
        </a:p>
      </dgm:t>
    </dgm:pt>
    <dgm:pt modelId="{1562BE02-5D54-4EF2-9D5E-4F39AA5268E6}" type="parTrans" cxnId="{E24E9075-8BD3-4760-8638-FB5583EEC670}">
      <dgm:prSet/>
      <dgm:spPr/>
      <dgm:t>
        <a:bodyPr/>
        <a:lstStyle/>
        <a:p>
          <a:endParaRPr lang="en-US"/>
        </a:p>
      </dgm:t>
    </dgm:pt>
    <dgm:pt modelId="{58F36B76-6E0C-497A-A426-9734937974FE}" type="sibTrans" cxnId="{E24E9075-8BD3-4760-8638-FB5583EEC670}">
      <dgm:prSet/>
      <dgm:spPr/>
      <dgm:t>
        <a:bodyPr/>
        <a:lstStyle/>
        <a:p>
          <a:endParaRPr lang="en-US"/>
        </a:p>
      </dgm:t>
    </dgm:pt>
    <dgm:pt modelId="{64C396E8-5EF7-4D30-9379-2FAEC9869B97}">
      <dgm:prSet/>
      <dgm:spPr/>
      <dgm:t>
        <a:bodyPr/>
        <a:lstStyle/>
        <a:p>
          <a:pPr>
            <a:lnSpc>
              <a:spcPct val="100000"/>
            </a:lnSpc>
          </a:pPr>
          <a:r>
            <a:rPr lang="en-PH"/>
            <a:t>Witness first hand the equipment used by professional surveyors </a:t>
          </a:r>
          <a:endParaRPr lang="en-US"/>
        </a:p>
      </dgm:t>
    </dgm:pt>
    <dgm:pt modelId="{A661C055-0697-440D-A0C4-EF66B0E25BA0}" type="parTrans" cxnId="{99B73783-32BF-4E9E-AE33-C4CB32EA22B1}">
      <dgm:prSet/>
      <dgm:spPr/>
      <dgm:t>
        <a:bodyPr/>
        <a:lstStyle/>
        <a:p>
          <a:endParaRPr lang="en-US"/>
        </a:p>
      </dgm:t>
    </dgm:pt>
    <dgm:pt modelId="{11D15FBC-B610-496A-A034-95A8AA55DF6B}" type="sibTrans" cxnId="{99B73783-32BF-4E9E-AE33-C4CB32EA22B1}">
      <dgm:prSet/>
      <dgm:spPr/>
      <dgm:t>
        <a:bodyPr/>
        <a:lstStyle/>
        <a:p>
          <a:endParaRPr lang="en-US"/>
        </a:p>
      </dgm:t>
    </dgm:pt>
    <dgm:pt modelId="{DDDB9243-3D9A-45A4-A4DB-255DA806693A}" type="pres">
      <dgm:prSet presAssocID="{9DA513A4-9EB8-4331-8A34-755697A23F11}" presName="root" presStyleCnt="0">
        <dgm:presLayoutVars>
          <dgm:dir/>
          <dgm:resizeHandles val="exact"/>
        </dgm:presLayoutVars>
      </dgm:prSet>
      <dgm:spPr/>
    </dgm:pt>
    <dgm:pt modelId="{F4C53EAE-7F72-4603-A877-EB487AF49BD8}" type="pres">
      <dgm:prSet presAssocID="{A37125DE-397A-4569-9C3D-4ACBC3BBE1BE}" presName="compNode" presStyleCnt="0"/>
      <dgm:spPr/>
    </dgm:pt>
    <dgm:pt modelId="{947EA66C-300F-48FF-B616-C3F9B22E3A9D}" type="pres">
      <dgm:prSet presAssocID="{A37125DE-397A-4569-9C3D-4ACBC3BBE1BE}" presName="bgRect" presStyleLbl="bgShp" presStyleIdx="0" presStyleCnt="3"/>
      <dgm:spPr/>
    </dgm:pt>
    <dgm:pt modelId="{03988E10-5919-45D3-BAE4-50EFE090829D}" type="pres">
      <dgm:prSet presAssocID="{A37125DE-397A-4569-9C3D-4ACBC3BBE1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471D6DD7-7C21-4140-BB28-41DB643EA9E6}" type="pres">
      <dgm:prSet presAssocID="{A37125DE-397A-4569-9C3D-4ACBC3BBE1BE}" presName="spaceRect" presStyleCnt="0"/>
      <dgm:spPr/>
    </dgm:pt>
    <dgm:pt modelId="{7586F9FA-119F-42FC-ACC9-1133DC1A0E27}" type="pres">
      <dgm:prSet presAssocID="{A37125DE-397A-4569-9C3D-4ACBC3BBE1BE}" presName="parTx" presStyleLbl="revTx" presStyleIdx="0" presStyleCnt="3">
        <dgm:presLayoutVars>
          <dgm:chMax val="0"/>
          <dgm:chPref val="0"/>
        </dgm:presLayoutVars>
      </dgm:prSet>
      <dgm:spPr/>
    </dgm:pt>
    <dgm:pt modelId="{4C4E2DD3-D9AF-4797-A549-8B9BAED8FE53}" type="pres">
      <dgm:prSet presAssocID="{762E2C58-B2CF-4093-9329-260E9AC4081E}" presName="sibTrans" presStyleCnt="0"/>
      <dgm:spPr/>
    </dgm:pt>
    <dgm:pt modelId="{BE67671F-8681-4C00-A12E-C0F589302C12}" type="pres">
      <dgm:prSet presAssocID="{0C587A53-198A-4ADD-99F0-3247CF22A55E}" presName="compNode" presStyleCnt="0"/>
      <dgm:spPr/>
    </dgm:pt>
    <dgm:pt modelId="{A34CB269-E419-49B7-B5AC-9B71AF8194CF}" type="pres">
      <dgm:prSet presAssocID="{0C587A53-198A-4ADD-99F0-3247CF22A55E}" presName="bgRect" presStyleLbl="bgShp" presStyleIdx="1" presStyleCnt="3"/>
      <dgm:spPr/>
    </dgm:pt>
    <dgm:pt modelId="{041C822F-2880-4FE6-9C8B-8E76A47C5ED5}" type="pres">
      <dgm:prSet presAssocID="{0C587A53-198A-4ADD-99F0-3247CF22A5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AA470CFD-A9A6-4A5E-BAFE-C5EFF7F450AC}" type="pres">
      <dgm:prSet presAssocID="{0C587A53-198A-4ADD-99F0-3247CF22A55E}" presName="spaceRect" presStyleCnt="0"/>
      <dgm:spPr/>
    </dgm:pt>
    <dgm:pt modelId="{BE02B850-6EBE-4ABA-A441-D4B92219C7C1}" type="pres">
      <dgm:prSet presAssocID="{0C587A53-198A-4ADD-99F0-3247CF22A55E}" presName="parTx" presStyleLbl="revTx" presStyleIdx="1" presStyleCnt="3">
        <dgm:presLayoutVars>
          <dgm:chMax val="0"/>
          <dgm:chPref val="0"/>
        </dgm:presLayoutVars>
      </dgm:prSet>
      <dgm:spPr/>
    </dgm:pt>
    <dgm:pt modelId="{094585BF-9D4D-4066-BA20-2131EDAA1888}" type="pres">
      <dgm:prSet presAssocID="{58F36B76-6E0C-497A-A426-9734937974FE}" presName="sibTrans" presStyleCnt="0"/>
      <dgm:spPr/>
    </dgm:pt>
    <dgm:pt modelId="{C186025D-A5BD-41E3-91AB-A16E428A7FF6}" type="pres">
      <dgm:prSet presAssocID="{64C396E8-5EF7-4D30-9379-2FAEC9869B97}" presName="compNode" presStyleCnt="0"/>
      <dgm:spPr/>
    </dgm:pt>
    <dgm:pt modelId="{EA0BFB0D-887C-4F40-9B95-3DB5A62DEB13}" type="pres">
      <dgm:prSet presAssocID="{64C396E8-5EF7-4D30-9379-2FAEC9869B97}" presName="bgRect" presStyleLbl="bgShp" presStyleIdx="2" presStyleCnt="3"/>
      <dgm:spPr/>
    </dgm:pt>
    <dgm:pt modelId="{B0DB3166-EDCD-4A72-8CE6-94B237BDC64F}" type="pres">
      <dgm:prSet presAssocID="{64C396E8-5EF7-4D30-9379-2FAEC9869B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sed Hand"/>
        </a:ext>
      </dgm:extLst>
    </dgm:pt>
    <dgm:pt modelId="{75746800-3D8D-4971-B1C7-E66AC9DD47A0}" type="pres">
      <dgm:prSet presAssocID="{64C396E8-5EF7-4D30-9379-2FAEC9869B97}" presName="spaceRect" presStyleCnt="0"/>
      <dgm:spPr/>
    </dgm:pt>
    <dgm:pt modelId="{AC841C29-E184-49E6-B2F9-F5C90667E1D0}" type="pres">
      <dgm:prSet presAssocID="{64C396E8-5EF7-4D30-9379-2FAEC9869B9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A05C362-4C18-4FAA-B91D-F073F4B182CA}" type="presOf" srcId="{64C396E8-5EF7-4D30-9379-2FAEC9869B97}" destId="{AC841C29-E184-49E6-B2F9-F5C90667E1D0}" srcOrd="0" destOrd="0" presId="urn:microsoft.com/office/officeart/2018/2/layout/IconVerticalSolidList"/>
    <dgm:cxn modelId="{F7645B6B-B72F-47EF-9093-FF7D20B1840C}" srcId="{9DA513A4-9EB8-4331-8A34-755697A23F11}" destId="{A37125DE-397A-4569-9C3D-4ACBC3BBE1BE}" srcOrd="0" destOrd="0" parTransId="{22CC1309-8BE6-4EED-B6CC-202AA25A6312}" sibTransId="{762E2C58-B2CF-4093-9329-260E9AC4081E}"/>
    <dgm:cxn modelId="{E24E9075-8BD3-4760-8638-FB5583EEC670}" srcId="{9DA513A4-9EB8-4331-8A34-755697A23F11}" destId="{0C587A53-198A-4ADD-99F0-3247CF22A55E}" srcOrd="1" destOrd="0" parTransId="{1562BE02-5D54-4EF2-9D5E-4F39AA5268E6}" sibTransId="{58F36B76-6E0C-497A-A426-9734937974FE}"/>
    <dgm:cxn modelId="{99B73783-32BF-4E9E-AE33-C4CB32EA22B1}" srcId="{9DA513A4-9EB8-4331-8A34-755697A23F11}" destId="{64C396E8-5EF7-4D30-9379-2FAEC9869B97}" srcOrd="2" destOrd="0" parTransId="{A661C055-0697-440D-A0C4-EF66B0E25BA0}" sibTransId="{11D15FBC-B610-496A-A034-95A8AA55DF6B}"/>
    <dgm:cxn modelId="{60842FD4-DABA-41D3-B976-F8633CEB0C64}" type="presOf" srcId="{0C587A53-198A-4ADD-99F0-3247CF22A55E}" destId="{BE02B850-6EBE-4ABA-A441-D4B92219C7C1}" srcOrd="0" destOrd="0" presId="urn:microsoft.com/office/officeart/2018/2/layout/IconVerticalSolidList"/>
    <dgm:cxn modelId="{0E987DD5-62C6-40D5-8D80-EFC3034FD302}" type="presOf" srcId="{9DA513A4-9EB8-4331-8A34-755697A23F11}" destId="{DDDB9243-3D9A-45A4-A4DB-255DA806693A}" srcOrd="0" destOrd="0" presId="urn:microsoft.com/office/officeart/2018/2/layout/IconVerticalSolidList"/>
    <dgm:cxn modelId="{B7604FFA-59B1-47D3-956F-5AB1F861A4AC}" type="presOf" srcId="{A37125DE-397A-4569-9C3D-4ACBC3BBE1BE}" destId="{7586F9FA-119F-42FC-ACC9-1133DC1A0E27}" srcOrd="0" destOrd="0" presId="urn:microsoft.com/office/officeart/2018/2/layout/IconVerticalSolidList"/>
    <dgm:cxn modelId="{31E899F4-97C5-46B7-9282-E3A2ED998EAE}" type="presParOf" srcId="{DDDB9243-3D9A-45A4-A4DB-255DA806693A}" destId="{F4C53EAE-7F72-4603-A877-EB487AF49BD8}" srcOrd="0" destOrd="0" presId="urn:microsoft.com/office/officeart/2018/2/layout/IconVerticalSolidList"/>
    <dgm:cxn modelId="{F36CB840-7124-4F78-8FE4-8D456110BED5}" type="presParOf" srcId="{F4C53EAE-7F72-4603-A877-EB487AF49BD8}" destId="{947EA66C-300F-48FF-B616-C3F9B22E3A9D}" srcOrd="0" destOrd="0" presId="urn:microsoft.com/office/officeart/2018/2/layout/IconVerticalSolidList"/>
    <dgm:cxn modelId="{93FBB0B0-0168-4258-B823-02021C0E1FB0}" type="presParOf" srcId="{F4C53EAE-7F72-4603-A877-EB487AF49BD8}" destId="{03988E10-5919-45D3-BAE4-50EFE090829D}" srcOrd="1" destOrd="0" presId="urn:microsoft.com/office/officeart/2018/2/layout/IconVerticalSolidList"/>
    <dgm:cxn modelId="{2E086B8E-3D27-4AA0-B5B8-31C9BD342DC7}" type="presParOf" srcId="{F4C53EAE-7F72-4603-A877-EB487AF49BD8}" destId="{471D6DD7-7C21-4140-BB28-41DB643EA9E6}" srcOrd="2" destOrd="0" presId="urn:microsoft.com/office/officeart/2018/2/layout/IconVerticalSolidList"/>
    <dgm:cxn modelId="{A16C182D-5118-410A-A553-D446F78EA2AC}" type="presParOf" srcId="{F4C53EAE-7F72-4603-A877-EB487AF49BD8}" destId="{7586F9FA-119F-42FC-ACC9-1133DC1A0E27}" srcOrd="3" destOrd="0" presId="urn:microsoft.com/office/officeart/2018/2/layout/IconVerticalSolidList"/>
    <dgm:cxn modelId="{A333DA0C-F2A5-4DE6-8492-5461D4AAF5C5}" type="presParOf" srcId="{DDDB9243-3D9A-45A4-A4DB-255DA806693A}" destId="{4C4E2DD3-D9AF-4797-A549-8B9BAED8FE53}" srcOrd="1" destOrd="0" presId="urn:microsoft.com/office/officeart/2018/2/layout/IconVerticalSolidList"/>
    <dgm:cxn modelId="{0C027250-609F-4640-B986-A7094A816850}" type="presParOf" srcId="{DDDB9243-3D9A-45A4-A4DB-255DA806693A}" destId="{BE67671F-8681-4C00-A12E-C0F589302C12}" srcOrd="2" destOrd="0" presId="urn:microsoft.com/office/officeart/2018/2/layout/IconVerticalSolidList"/>
    <dgm:cxn modelId="{4A6FFB35-EBF7-460F-8338-063F4B8ECA7F}" type="presParOf" srcId="{BE67671F-8681-4C00-A12E-C0F589302C12}" destId="{A34CB269-E419-49B7-B5AC-9B71AF8194CF}" srcOrd="0" destOrd="0" presId="urn:microsoft.com/office/officeart/2018/2/layout/IconVerticalSolidList"/>
    <dgm:cxn modelId="{974E21E1-36E1-46B6-B4A5-2B675B5C114F}" type="presParOf" srcId="{BE67671F-8681-4C00-A12E-C0F589302C12}" destId="{041C822F-2880-4FE6-9C8B-8E76A47C5ED5}" srcOrd="1" destOrd="0" presId="urn:microsoft.com/office/officeart/2018/2/layout/IconVerticalSolidList"/>
    <dgm:cxn modelId="{261B0183-B6D9-45C3-BDA4-EF907AF63E72}" type="presParOf" srcId="{BE67671F-8681-4C00-A12E-C0F589302C12}" destId="{AA470CFD-A9A6-4A5E-BAFE-C5EFF7F450AC}" srcOrd="2" destOrd="0" presId="urn:microsoft.com/office/officeart/2018/2/layout/IconVerticalSolidList"/>
    <dgm:cxn modelId="{38EBE5F9-8D93-411D-AEDA-F780E425AC8E}" type="presParOf" srcId="{BE67671F-8681-4C00-A12E-C0F589302C12}" destId="{BE02B850-6EBE-4ABA-A441-D4B92219C7C1}" srcOrd="3" destOrd="0" presId="urn:microsoft.com/office/officeart/2018/2/layout/IconVerticalSolidList"/>
    <dgm:cxn modelId="{BFB620EF-7957-4D76-9A86-C1DB2F1D4B99}" type="presParOf" srcId="{DDDB9243-3D9A-45A4-A4DB-255DA806693A}" destId="{094585BF-9D4D-4066-BA20-2131EDAA1888}" srcOrd="3" destOrd="0" presId="urn:microsoft.com/office/officeart/2018/2/layout/IconVerticalSolidList"/>
    <dgm:cxn modelId="{D3A5A43C-2D7F-4D4D-9ACF-62F5E2BB0142}" type="presParOf" srcId="{DDDB9243-3D9A-45A4-A4DB-255DA806693A}" destId="{C186025D-A5BD-41E3-91AB-A16E428A7FF6}" srcOrd="4" destOrd="0" presId="urn:microsoft.com/office/officeart/2018/2/layout/IconVerticalSolidList"/>
    <dgm:cxn modelId="{9A6089E7-360D-4EB1-B3D0-BFF354A6F5BC}" type="presParOf" srcId="{C186025D-A5BD-41E3-91AB-A16E428A7FF6}" destId="{EA0BFB0D-887C-4F40-9B95-3DB5A62DEB13}" srcOrd="0" destOrd="0" presId="urn:microsoft.com/office/officeart/2018/2/layout/IconVerticalSolidList"/>
    <dgm:cxn modelId="{157C9D92-24AB-4BCE-9930-2D99E0B170EA}" type="presParOf" srcId="{C186025D-A5BD-41E3-91AB-A16E428A7FF6}" destId="{B0DB3166-EDCD-4A72-8CE6-94B237BDC64F}" srcOrd="1" destOrd="0" presId="urn:microsoft.com/office/officeart/2018/2/layout/IconVerticalSolidList"/>
    <dgm:cxn modelId="{F0795BA6-686C-4E26-854B-B9EF9893478C}" type="presParOf" srcId="{C186025D-A5BD-41E3-91AB-A16E428A7FF6}" destId="{75746800-3D8D-4971-B1C7-E66AC9DD47A0}" srcOrd="2" destOrd="0" presId="urn:microsoft.com/office/officeart/2018/2/layout/IconVerticalSolidList"/>
    <dgm:cxn modelId="{6894FDB7-AE81-4B52-BDE2-FD1C1EA383D2}" type="presParOf" srcId="{C186025D-A5BD-41E3-91AB-A16E428A7FF6}" destId="{AC841C29-E184-49E6-B2F9-F5C90667E1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EA66C-300F-48FF-B616-C3F9B22E3A9D}">
      <dsp:nvSpPr>
        <dsp:cNvPr id="0" name=""/>
        <dsp:cNvSpPr/>
      </dsp:nvSpPr>
      <dsp:spPr>
        <a:xfrm>
          <a:off x="0" y="462"/>
          <a:ext cx="10058399" cy="10814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88E10-5919-45D3-BAE4-50EFE090829D}">
      <dsp:nvSpPr>
        <dsp:cNvPr id="0" name=""/>
        <dsp:cNvSpPr/>
      </dsp:nvSpPr>
      <dsp:spPr>
        <a:xfrm>
          <a:off x="327145" y="243793"/>
          <a:ext cx="594810" cy="594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6F9FA-119F-42FC-ACC9-1133DC1A0E27}">
      <dsp:nvSpPr>
        <dsp:cNvPr id="0" name=""/>
        <dsp:cNvSpPr/>
      </dsp:nvSpPr>
      <dsp:spPr>
        <a:xfrm>
          <a:off x="1249101" y="462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/>
            <a:t>Interview </a:t>
          </a:r>
          <a:endParaRPr lang="en-US" sz="2500" kern="1200"/>
        </a:p>
      </dsp:txBody>
      <dsp:txXfrm>
        <a:off x="1249101" y="462"/>
        <a:ext cx="8809298" cy="1081473"/>
      </dsp:txXfrm>
    </dsp:sp>
    <dsp:sp modelId="{A34CB269-E419-49B7-B5AC-9B71AF8194CF}">
      <dsp:nvSpPr>
        <dsp:cNvPr id="0" name=""/>
        <dsp:cNvSpPr/>
      </dsp:nvSpPr>
      <dsp:spPr>
        <a:xfrm>
          <a:off x="0" y="1352303"/>
          <a:ext cx="10058399" cy="10814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C822F-2880-4FE6-9C8B-8E76A47C5ED5}">
      <dsp:nvSpPr>
        <dsp:cNvPr id="0" name=""/>
        <dsp:cNvSpPr/>
      </dsp:nvSpPr>
      <dsp:spPr>
        <a:xfrm>
          <a:off x="327145" y="1595634"/>
          <a:ext cx="594810" cy="594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2B850-6EBE-4ABA-A441-D4B92219C7C1}">
      <dsp:nvSpPr>
        <dsp:cNvPr id="0" name=""/>
        <dsp:cNvSpPr/>
      </dsp:nvSpPr>
      <dsp:spPr>
        <a:xfrm>
          <a:off x="1249101" y="1352303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/>
            <a:t>Online research through videos how surveying is done </a:t>
          </a:r>
          <a:endParaRPr lang="en-US" sz="2500" kern="1200"/>
        </a:p>
      </dsp:txBody>
      <dsp:txXfrm>
        <a:off x="1249101" y="1352303"/>
        <a:ext cx="8809298" cy="1081473"/>
      </dsp:txXfrm>
    </dsp:sp>
    <dsp:sp modelId="{EA0BFB0D-887C-4F40-9B95-3DB5A62DEB13}">
      <dsp:nvSpPr>
        <dsp:cNvPr id="0" name=""/>
        <dsp:cNvSpPr/>
      </dsp:nvSpPr>
      <dsp:spPr>
        <a:xfrm>
          <a:off x="0" y="2704144"/>
          <a:ext cx="10058399" cy="10814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B3166-EDCD-4A72-8CE6-94B237BDC64F}">
      <dsp:nvSpPr>
        <dsp:cNvPr id="0" name=""/>
        <dsp:cNvSpPr/>
      </dsp:nvSpPr>
      <dsp:spPr>
        <a:xfrm>
          <a:off x="327145" y="2947476"/>
          <a:ext cx="594810" cy="594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41C29-E184-49E6-B2F9-F5C90667E1D0}">
      <dsp:nvSpPr>
        <dsp:cNvPr id="0" name=""/>
        <dsp:cNvSpPr/>
      </dsp:nvSpPr>
      <dsp:spPr>
        <a:xfrm>
          <a:off x="1249101" y="2704144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/>
            <a:t>Witness first hand the equipment used by professional surveyors </a:t>
          </a:r>
          <a:endParaRPr lang="en-US" sz="2500" kern="1200"/>
        </a:p>
      </dsp:txBody>
      <dsp:txXfrm>
        <a:off x="1249101" y="2704144"/>
        <a:ext cx="8809298" cy="1081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7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6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9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2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3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3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8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3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45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7" r:id="rId5"/>
    <p:sldLayoutId id="2147483731" r:id="rId6"/>
    <p:sldLayoutId id="2147483732" r:id="rId7"/>
    <p:sldLayoutId id="2147483733" r:id="rId8"/>
    <p:sldLayoutId id="2147483736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911metallurgist.com/blog/crushing-plant-surge-bins-vs-stockpil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2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CE68A-7853-46D5-95AB-373D84F22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PH" sz="6600" dirty="0"/>
              <a:t>Need Finding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7F99F-54EF-4558-97AD-DAB37E46C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PH" dirty="0"/>
              <a:t>Stockpile validation</a:t>
            </a:r>
            <a:endParaRPr lang="en-US" dirty="0"/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13DF88A6-3577-4715-84A8-BAA6BE6C8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85" r="16381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38" name="Straight Connector 34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78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6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BE249-43ED-4A85-8CCE-91E8B991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000"/>
              <a:t>What activity did you choose to examine?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2A5C33-4C37-448B-8140-6A12F5142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1294"/>
          <a:stretch/>
        </p:blipFill>
        <p:spPr>
          <a:xfrm>
            <a:off x="782815" y="640081"/>
            <a:ext cx="6285594" cy="5314406"/>
          </a:xfrm>
          <a:prstGeom prst="rect">
            <a:avLst/>
          </a:prstGeom>
        </p:spPr>
      </p:pic>
      <p:cxnSp>
        <p:nvCxnSpPr>
          <p:cNvPr id="43" name="Straight Connector 38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D4F95-DD32-4B8A-8C20-FDAA37D6A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PH" dirty="0"/>
              <a:t>Stockpile Validation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PH" dirty="0"/>
              <a:t>Stockpile Surveying/Data Collection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PH" dirty="0"/>
              <a:t>Calculate Stockpile Volume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Generate 3D model/Digital Elevation Model (DEM)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465E1E6-76DA-46A7-87B0-0A3F9791A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36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9161-E585-480D-9008-BB93DCFB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dirty="0"/>
              <a:t>How did you examine it, with what methods?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373AAB-94EE-4744-8DAA-58563C951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53808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61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3473-F8C5-4A71-AA4C-40CAEED6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/>
              <a:t>What major insights or breakdowns did you discover?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F604-DE56-4DAA-8C11-97D6FBB3E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Data Acquisition is slow because of the following reason: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The equipment is heavy, bulky and expensive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The object being surveyed is huge and uneven in shape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The environment is harsh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Due to time constraint, surveyors do random sampling to represent the whole stockyard which affects the accuracy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Safety concern of the surveyors </a:t>
            </a:r>
          </a:p>
          <a:p>
            <a:r>
              <a:rPr lang="en-US" dirty="0"/>
              <a:t>Generating output which is volume and its 3D model requires: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Expertise of the Computer Aided Design Software </a:t>
            </a:r>
          </a:p>
          <a:p>
            <a:pPr marL="29260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0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3E61-7CA1-4914-93AA-944B0265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promising unmet needs were identified as a result?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A5D90-FD31-4ADA-9F95-FA6B4E0B1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PH" sz="2400" dirty="0"/>
              <a:t> Volume Validation would be easier, more efficient, and more accurate if there will be a device that will use remote sensing technology and can conduct the data collection aerially. </a:t>
            </a:r>
          </a:p>
          <a:p>
            <a:pPr>
              <a:buFont typeface="Arial" panose="020B0604020202020204" pitchFamily="34" charset="0"/>
              <a:buChar char="•"/>
            </a:pPr>
            <a:endParaRPr lang="en-PH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90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3624"/>
      </a:dk2>
      <a:lt2>
        <a:srgbClr val="E4E8E2"/>
      </a:lt2>
      <a:accent1>
        <a:srgbClr val="A296C6"/>
      </a:accent1>
      <a:accent2>
        <a:srgbClr val="A67FBA"/>
      </a:accent2>
      <a:accent3>
        <a:srgbClr val="C492C0"/>
      </a:accent3>
      <a:accent4>
        <a:srgbClr val="BA8E7F"/>
      </a:accent4>
      <a:accent5>
        <a:srgbClr val="B2A281"/>
      </a:accent5>
      <a:accent6>
        <a:srgbClr val="A3A872"/>
      </a:accent6>
      <a:hlink>
        <a:srgbClr val="688E56"/>
      </a:hlink>
      <a:folHlink>
        <a:srgbClr val="82828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RetrospectVTI</vt:lpstr>
      <vt:lpstr>Need Finding</vt:lpstr>
      <vt:lpstr>What activity did you choose to examine?</vt:lpstr>
      <vt:lpstr>How did you examine it, with what methods?</vt:lpstr>
      <vt:lpstr>What major insights or breakdowns did you discover?</vt:lpstr>
      <vt:lpstr>What promising unmet needs were identified as a result?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Needfinding</dc:title>
  <dc:creator>Hamill Marinda</dc:creator>
  <cp:lastModifiedBy>Hamill Marinda</cp:lastModifiedBy>
  <cp:revision>5</cp:revision>
  <dcterms:created xsi:type="dcterms:W3CDTF">2019-07-10T23:22:42Z</dcterms:created>
  <dcterms:modified xsi:type="dcterms:W3CDTF">2019-07-10T23:55:32Z</dcterms:modified>
</cp:coreProperties>
</file>