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97765-2087-49DE-BBEC-F14DC70C60E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CD2E-7293-4EC6-BB36-7E61417D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D87D8-6FA1-4526-B216-6918E57D1F3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6B79-091E-45B2-86E5-C5A1E24A7EB0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2A1-5FE6-426C-950B-74B89082322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068-0299-4061-8156-44BDFAA13AA3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95CC-165F-45ED-8AF1-199E9F9ECBAF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73D6-5BE0-42AF-B6A3-77A742AF12D9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53FF-4D7F-4138-9723-069DEB5850D0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DFDE-2FBB-466C-911E-BF99D61936BC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6CA-A1E0-4C14-A561-3ABB8A294691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9DB5-A0E1-4A9F-BCB4-34965901DD19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541F-61AD-4E28-BEAA-E2A600C920AF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4393D63-19B3-4EE7-9E98-DBAC6CF9B11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context is complicated</a:t>
            </a:r>
          </a:p>
          <a:p>
            <a:r>
              <a:rPr lang="en-US" dirty="0" smtClean="0"/>
              <a:t>So a pattern can lead to several alternative patterns</a:t>
            </a:r>
          </a:p>
          <a:p>
            <a:r>
              <a:rPr lang="en-US" dirty="0" smtClean="0"/>
              <a:t>You can even have loops</a:t>
            </a:r>
          </a:p>
          <a:p>
            <a:r>
              <a:rPr lang="en-US" dirty="0" smtClean="0"/>
              <a:t>So you can form arbitrary sequences through the pattern language</a:t>
            </a:r>
          </a:p>
          <a:p>
            <a:pPr lvl="1"/>
            <a:r>
              <a:rPr lang="en-US" dirty="0" smtClean="0"/>
              <a:t>Possibly infinite</a:t>
            </a:r>
          </a:p>
          <a:p>
            <a:r>
              <a:rPr lang="en-US" dirty="0" smtClean="0"/>
              <a:t>Much like a natural language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Sequencing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Alexander, p. xix</a:t>
            </a:r>
          </a:p>
          <a:p>
            <a:r>
              <a:rPr lang="en-US" dirty="0" smtClean="0"/>
              <a:t>PLoPD5, p. 435 (loops)</a:t>
            </a:r>
          </a:p>
          <a:p>
            <a:r>
              <a:rPr lang="en-US" dirty="0" smtClean="0"/>
              <a:t>PLoPD5, p. 130 (complex language)</a:t>
            </a:r>
          </a:p>
          <a:p>
            <a:pPr lvl="1"/>
            <a:r>
              <a:rPr lang="en-US" dirty="0" smtClean="0"/>
              <a:t>Pp. 136, 138 (context)</a:t>
            </a:r>
          </a:p>
          <a:p>
            <a:r>
              <a:rPr lang="en-US" dirty="0" smtClean="0"/>
              <a:t>PLoPD5, p. 404 (relationships among patterns)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OrgPatterns</a:t>
            </a:r>
            <a:r>
              <a:rPr lang="en-US" dirty="0" smtClean="0"/>
              <a:t>, p. 99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retain knowledge through shared stories</a:t>
            </a:r>
          </a:p>
          <a:p>
            <a:pPr lvl="1"/>
            <a:r>
              <a:rPr lang="en-US" dirty="0" smtClean="0"/>
              <a:t>Folklore, ceremonies, etc.</a:t>
            </a:r>
          </a:p>
          <a:p>
            <a:r>
              <a:rPr lang="en-US" dirty="0" smtClean="0"/>
              <a:t>They “prove” the sequences: demonstrate that they work</a:t>
            </a:r>
          </a:p>
          <a:p>
            <a:r>
              <a:rPr lang="en-US" dirty="0" smtClean="0"/>
              <a:t>Teach others how the patterns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come up with patterns; it’s hard to put them in a language</a:t>
            </a:r>
          </a:p>
          <a:p>
            <a:r>
              <a:rPr lang="en-US" dirty="0" smtClean="0"/>
              <a:t>If a pattern is by itself:</a:t>
            </a:r>
          </a:p>
          <a:p>
            <a:pPr lvl="1"/>
            <a:r>
              <a:rPr lang="en-US" dirty="0" smtClean="0"/>
              <a:t>It probably has other patterns that surround it</a:t>
            </a:r>
          </a:p>
          <a:p>
            <a:pPr lvl="1"/>
            <a:r>
              <a:rPr lang="en-US" dirty="0" smtClean="0"/>
              <a:t>If not, is it really a pattern?</a:t>
            </a:r>
          </a:p>
          <a:p>
            <a:r>
              <a:rPr lang="en-US" dirty="0" smtClean="0"/>
              <a:t>Check context and resulting context</a:t>
            </a:r>
          </a:p>
          <a:p>
            <a:pPr lvl="1"/>
            <a:r>
              <a:rPr lang="en-US" dirty="0" smtClean="0"/>
              <a:t>(But they are often written poorly)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word “mist” mean?</a:t>
            </a:r>
          </a:p>
          <a:p>
            <a:pPr lvl="1"/>
            <a:r>
              <a:rPr lang="en-US" dirty="0" smtClean="0"/>
              <a:t>In English, it means a light fog</a:t>
            </a:r>
          </a:p>
          <a:p>
            <a:pPr lvl="1"/>
            <a:r>
              <a:rPr lang="en-US" dirty="0" smtClean="0"/>
              <a:t>In German, it is a somewhat vulgar term for excrement</a:t>
            </a:r>
          </a:p>
          <a:p>
            <a:r>
              <a:rPr lang="en-US" dirty="0" smtClean="0"/>
              <a:t>How about the word “hood”?</a:t>
            </a:r>
          </a:p>
          <a:p>
            <a:pPr lvl="1"/>
            <a:r>
              <a:rPr lang="en-US" dirty="0" smtClean="0"/>
              <a:t>In America, it covers the engine</a:t>
            </a:r>
          </a:p>
          <a:p>
            <a:pPr lvl="1"/>
            <a:r>
              <a:rPr lang="en-US" dirty="0" smtClean="0"/>
              <a:t>In Britain, the engine cover is the “bonnet”</a:t>
            </a:r>
          </a:p>
          <a:p>
            <a:pPr lvl="1"/>
            <a:r>
              <a:rPr lang="en-US" dirty="0" smtClean="0"/>
              <a:t>In some parts of America, it is slang for neighborhood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Words, Words,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only have meaning within the context of a language</a:t>
            </a:r>
          </a:p>
          <a:p>
            <a:r>
              <a:rPr lang="en-US" dirty="0" smtClean="0"/>
              <a:t>Otherwise, they are just meaningless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Word is an Island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string words together to form sentences</a:t>
            </a:r>
          </a:p>
          <a:p>
            <a:r>
              <a:rPr lang="en-US" dirty="0" smtClean="0"/>
              <a:t>There is a natural sequencing of words in a language</a:t>
            </a:r>
          </a:p>
          <a:p>
            <a:pPr lvl="1"/>
            <a:r>
              <a:rPr lang="en-US" dirty="0" smtClean="0"/>
              <a:t>English:</a:t>
            </a:r>
          </a:p>
          <a:p>
            <a:pPr lvl="2"/>
            <a:r>
              <a:rPr lang="en-US" dirty="0" smtClean="0"/>
              <a:t>Statement: Noun, verb, direct object, etc.</a:t>
            </a:r>
          </a:p>
          <a:p>
            <a:pPr lvl="2"/>
            <a:r>
              <a:rPr lang="en-US" dirty="0" smtClean="0"/>
              <a:t>Command: Verb, Noun, etc.</a:t>
            </a:r>
          </a:p>
          <a:p>
            <a:pPr lvl="2"/>
            <a:r>
              <a:rPr lang="en-US" dirty="0" smtClean="0"/>
              <a:t>(Remember diagramming sentences?)</a:t>
            </a:r>
          </a:p>
          <a:p>
            <a:r>
              <a:rPr lang="en-US" dirty="0" smtClean="0"/>
              <a:t>We form sentences in millions of different ways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Characteristics of Languages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 of a word sets us up for using another word:</a:t>
            </a:r>
          </a:p>
          <a:p>
            <a:r>
              <a:rPr lang="en-US" dirty="0" smtClean="0"/>
              <a:t>How </a:t>
            </a:r>
            <a:r>
              <a:rPr lang="en-US" i="1" dirty="0" smtClean="0"/>
              <a:t>(we expect a description of a quantity)</a:t>
            </a:r>
          </a:p>
          <a:p>
            <a:r>
              <a:rPr lang="en-US" dirty="0" smtClean="0"/>
              <a:t>How much </a:t>
            </a:r>
            <a:r>
              <a:rPr lang="en-US" i="1" dirty="0" smtClean="0"/>
              <a:t>(we expect a quantifiable noun)</a:t>
            </a:r>
          </a:p>
          <a:p>
            <a:r>
              <a:rPr lang="en-US" dirty="0" smtClean="0"/>
              <a:t>How much money </a:t>
            </a:r>
            <a:r>
              <a:rPr lang="en-US" i="1" dirty="0" smtClean="0"/>
              <a:t>(expect a time word)</a:t>
            </a:r>
          </a:p>
          <a:p>
            <a:r>
              <a:rPr lang="en-US" dirty="0" smtClean="0"/>
              <a:t>How much money did </a:t>
            </a:r>
            <a:r>
              <a:rPr lang="en-US" i="1" dirty="0" smtClean="0"/>
              <a:t>(expect a noun)</a:t>
            </a:r>
          </a:p>
          <a:p>
            <a:r>
              <a:rPr lang="en-US" dirty="0" smtClean="0"/>
              <a:t>How much money did you </a:t>
            </a:r>
            <a:r>
              <a:rPr lang="en-US" i="1" dirty="0" smtClean="0"/>
              <a:t>(expect a verb)</a:t>
            </a:r>
          </a:p>
          <a:p>
            <a:r>
              <a:rPr lang="en-US" dirty="0" smtClean="0"/>
              <a:t>How much money did you lose </a:t>
            </a:r>
            <a:r>
              <a:rPr lang="en-US" i="1" dirty="0" smtClean="0"/>
              <a:t>(optional phrase)</a:t>
            </a:r>
          </a:p>
          <a:p>
            <a:r>
              <a:rPr lang="en-US" dirty="0" smtClean="0"/>
              <a:t>How much money did you lose in Las Vegas?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Sequencing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sequences of words to form sentences</a:t>
            </a:r>
          </a:p>
          <a:p>
            <a:r>
              <a:rPr lang="en-US" dirty="0" smtClean="0"/>
              <a:t>We string sentences together to tell stories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by itself isn’t very useful</a:t>
            </a:r>
          </a:p>
          <a:p>
            <a:endParaRPr lang="en-US" dirty="0"/>
          </a:p>
          <a:p>
            <a:r>
              <a:rPr lang="en-US" dirty="0" smtClean="0"/>
              <a:t>At the VERY least, it interacts with its surrounding context</a:t>
            </a:r>
          </a:p>
          <a:p>
            <a:pPr lvl="1"/>
            <a:r>
              <a:rPr lang="en-US" dirty="0" smtClean="0"/>
              <a:t>And the use and even meaning of a pattern changes with its context</a:t>
            </a:r>
          </a:p>
          <a:p>
            <a:pPr lvl="1"/>
            <a:r>
              <a:rPr lang="en-US" dirty="0" smtClean="0"/>
              <a:t>(which hints that there may be other patterns around)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Pattern is an Island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live in languages of patterns</a:t>
            </a:r>
          </a:p>
          <a:p>
            <a:r>
              <a:rPr lang="en-US" dirty="0" smtClean="0"/>
              <a:t>Have two essential characteristics</a:t>
            </a:r>
          </a:p>
          <a:p>
            <a:pPr lvl="1"/>
            <a:r>
              <a:rPr lang="en-US" dirty="0" smtClean="0"/>
              <a:t>Sequencing</a:t>
            </a:r>
          </a:p>
          <a:p>
            <a:pPr lvl="1"/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have a natural sequencing</a:t>
            </a:r>
          </a:p>
          <a:p>
            <a:pPr lvl="1"/>
            <a:r>
              <a:rPr lang="en-US" dirty="0" smtClean="0"/>
              <a:t>Use of a pattern sets one up to use another pattern</a:t>
            </a:r>
          </a:p>
          <a:p>
            <a:pPr lvl="1"/>
            <a:r>
              <a:rPr lang="en-US" dirty="0" smtClean="0"/>
              <a:t>A pattern may depend on another pattern being used first</a:t>
            </a:r>
          </a:p>
          <a:p>
            <a:r>
              <a:rPr lang="en-US" dirty="0" smtClean="0"/>
              <a:t>The key is in the context:</a:t>
            </a:r>
          </a:p>
          <a:p>
            <a:pPr lvl="1"/>
            <a:r>
              <a:rPr lang="en-US" dirty="0" smtClean="0"/>
              <a:t>The resulting context of a pattern is (part of) the beginning context of another pattern</a:t>
            </a:r>
          </a:p>
          <a:p>
            <a:pPr lvl="1"/>
            <a:r>
              <a:rPr lang="en-US" dirty="0" smtClean="0"/>
              <a:t>Therefore, after you use one pattern, it is natural to use another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of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139</TotalTime>
  <Words>564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 Antiqua</vt:lpstr>
      <vt:lpstr>Calibri</vt:lpstr>
      <vt:lpstr>Wingdings</vt:lpstr>
      <vt:lpstr>Hardcover</vt:lpstr>
      <vt:lpstr>CS 3450</vt:lpstr>
      <vt:lpstr>Words, Words, Words</vt:lpstr>
      <vt:lpstr>No Word is an Island</vt:lpstr>
      <vt:lpstr>Characteristics of Languages</vt:lpstr>
      <vt:lpstr>More on Sequencing</vt:lpstr>
      <vt:lpstr>Stories</vt:lpstr>
      <vt:lpstr>No Pattern is an Island</vt:lpstr>
      <vt:lpstr>Pattern Languages</vt:lpstr>
      <vt:lpstr>Sequences of Patterns</vt:lpstr>
      <vt:lpstr>Multiple Sequencing</vt:lpstr>
      <vt:lpstr>Examples</vt:lpstr>
      <vt:lpstr>Stories</vt:lpstr>
      <vt:lpstr>Why Stories?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3450</dc:title>
  <dc:creator>Neil Harrison</dc:creator>
  <cp:lastModifiedBy>Neil Harrison</cp:lastModifiedBy>
  <cp:revision>8</cp:revision>
  <dcterms:created xsi:type="dcterms:W3CDTF">2006-08-16T00:00:00Z</dcterms:created>
  <dcterms:modified xsi:type="dcterms:W3CDTF">2018-04-03T14:10:16Z</dcterms:modified>
</cp:coreProperties>
</file>