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2932-93C9-7C65-12B1-3CBADD69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4D29B-7217-1F10-7E6B-4C407964D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AAF0-8A01-21FD-236F-4C6BEF42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07E5-7F57-4EFA-40E2-0C0D58B8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7CC4-14F1-FB89-94F8-89917055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816F-5411-8359-38EE-E013DE02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0504-C613-FAD1-02E1-0989B1232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EDB9-B0AF-7DE8-ACFA-70F24B3A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3A82-0923-9FC0-8AC4-266388FE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75A1-BB93-2662-6160-518C81F1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6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101B5-394B-37F0-8269-38031CA6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2A252-DC8D-8898-746A-D972C475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3F3E-4821-E4EA-1BE0-7E6CC661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FF88-9DE7-A06B-A079-CED5E54D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1614-7AC7-F834-78C4-C576DA69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FB32-39E0-2EC2-3A64-00BB217A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856C-3656-D4B7-A878-6765BDA6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F14B-7A13-65DE-0DB6-2EFE7A5F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F79A-5D6F-DC92-1762-1CFA7825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0BB0-1001-47BF-C611-BC4779F1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EA48-EF75-6779-B06D-87BDB1DB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FB23-6739-DC12-2B58-930A986B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C8F1-304B-50FA-63D9-333563D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52A43-E25C-69F5-C013-0C1693B9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7BC2-126E-E950-B586-0EFBB49A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F5CF-16E6-BE61-178B-ABBC4484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4D29-1B37-00DD-C596-9D1C5D7A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2C101-F95B-35C4-4FC7-403C63D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9FB0-4E3F-E28B-361E-2D5ADD61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5360-5D62-6DCC-E06F-4BB19FCE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85A73-C9D2-32EA-8238-1E06E378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DC0F-2C4A-B541-796B-4C0F7FE6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AED43-A671-EEAE-C5F7-28C0E149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437B0-74ED-3964-77AF-812BF90E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990F6-8767-BEF9-CAAC-8D5BB6AC7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BD71-CB16-3559-A9E2-DC6744AED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B412A-8E6A-3824-B1EC-13760A5D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3F0B8-E81A-9CA5-3FC4-F2045F32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FE27-C2D7-B380-5ECD-14172E3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0308-6F3A-E368-BB49-AEFD7911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1AB5D-C738-CF12-A92B-8A8DC2F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4DFC6-29EB-B8C6-AD98-CA18E830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47D2-8ABF-8351-2C34-EC46DD11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A698F-AD59-8E58-A855-647420C2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CE0EF-033C-F734-F3D3-D03ECC1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F773-66F8-D069-127D-6961B769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4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CC42-6ECB-F66B-C98B-07B69506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502C-414D-DD45-216A-D9CD5034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CA37-08CB-6F32-7A49-1755E379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4F12D-B9CE-228C-51A2-5E646628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5C4C-2E74-5063-65AF-D3E48CD8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9D6FB-E0C6-CBE9-C4BA-4D34A8A1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5F21-A067-985D-C0F8-B823AF07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E14A6-D4BF-6973-1D3E-6D674CFE8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EBAF9-E62D-3851-FA78-88CABFA6E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154F-6DC0-B463-AEFE-6F3645F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4A6E1-6A23-587A-5650-87DBB649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DB5A6-6556-C54E-E960-C5A0D5BF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8882E-67C5-E391-BD72-ED4D7B22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111F-290B-94B5-7877-7475F546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7D1F-53F9-0ADA-B33C-5DA8DB3FA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C34D-6F7C-4849-A149-347DB9EBD9B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0ADD-428C-F21B-4C62-66500718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CAD6-52DA-2FF1-0DE3-108AEF944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D615-5E2A-42E9-B73A-CC64FC8F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ecurity/penetration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4701-D478-0EB2-053E-07C184941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IAM </a:t>
            </a:r>
            <a:br>
              <a:rPr lang="en-US" dirty="0"/>
            </a:br>
            <a:r>
              <a:rPr lang="en-US" dirty="0"/>
              <a:t>(Amazon Web service Identity and access management)</a:t>
            </a:r>
          </a:p>
        </p:txBody>
      </p:sp>
    </p:spTree>
    <p:extLst>
      <p:ext uri="{BB962C8B-B14F-4D97-AF65-F5344CB8AC3E}">
        <p14:creationId xmlns:p14="http://schemas.microsoft.com/office/powerpoint/2010/main" val="27392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53E-8C9F-E3E1-F5BB-B321086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allowed and not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389E-3AE0-35AB-A195-32D385DB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AmazonEmber"/>
              </a:rPr>
              <a:t>AWS customers are welcome to carry out security assessments or penetration tests of their AWS infrastructure without prior approval for the services listed in the next section under “Permitted Services.”</a:t>
            </a:r>
          </a:p>
        </p:txBody>
      </p:sp>
    </p:spTree>
    <p:extLst>
      <p:ext uri="{BB962C8B-B14F-4D97-AF65-F5344CB8AC3E}">
        <p14:creationId xmlns:p14="http://schemas.microsoft.com/office/powerpoint/2010/main" val="65150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E118-B423-A1D9-0FF8-7FA00D09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8BCD-6774-8268-99AF-CA7C931C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A2E0-7E9F-A7E0-DFDD-20A972B5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D986-7651-C02A-575D-DF386EB1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Penetration testing policy (</a:t>
            </a:r>
            <a:r>
              <a:rPr lang="en-US" dirty="0">
                <a:hlinkClick r:id="rId2"/>
              </a:rPr>
              <a:t>https://aws.amazon.com/security/penetration-testing/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67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AmazonEmber</vt:lpstr>
      <vt:lpstr>Arial</vt:lpstr>
      <vt:lpstr>Calibri</vt:lpstr>
      <vt:lpstr>Calibri Light</vt:lpstr>
      <vt:lpstr>Office Theme</vt:lpstr>
      <vt:lpstr>AWS IAM  (Amazon Web service Identity and access management)</vt:lpstr>
      <vt:lpstr>What is allowed and not allowed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IAM  (Amazon Web service Identity and access management)</dc:title>
  <dc:creator>Hoyoung Kim</dc:creator>
  <cp:lastModifiedBy>Hoyoung Kim</cp:lastModifiedBy>
  <cp:revision>1</cp:revision>
  <dcterms:created xsi:type="dcterms:W3CDTF">2023-11-13T04:16:36Z</dcterms:created>
  <dcterms:modified xsi:type="dcterms:W3CDTF">2023-11-14T00:17:04Z</dcterms:modified>
</cp:coreProperties>
</file>