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61AF-EA13-E562-282B-789E4FF4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4B127-BF04-A898-3147-432A0A13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C92FC-7A18-0A6C-4891-8D0EE1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762-A506-46F9-A4FE-FCC0816169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9F0A-868D-BF3C-9846-555DF56E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96B5-D7FC-E17D-2248-BD869A6A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26E-AC44-4DA8-AD5B-F52295F8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E343-CC04-2CE3-EC11-9807BE4D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7D654-2F1A-7DE0-0D4E-F0EB8317D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0BC2-87E9-AFB2-CBDA-2208B0D6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762-A506-46F9-A4FE-FCC0816169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F42-D549-7F3D-4795-7714EC46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D06E-D7B2-BD75-8968-1D62472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26E-AC44-4DA8-AD5B-F52295F8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3FD2B-2EFD-6126-1D25-D2342A8B2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09330-9641-8427-4AEE-74A4206E5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592E8-94E9-07EE-D275-87FA4C76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762-A506-46F9-A4FE-FCC0816169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5EBB-20CF-0C91-930E-92DF7648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F3DA-6E0B-0839-1E0F-1D038198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26E-AC44-4DA8-AD5B-F52295F8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1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8106-B06B-4F90-FBD0-1F9F3B88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941E-86C6-E760-9078-F25B48BD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3C22B-446F-C7C8-3208-AA1F72F8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762-A506-46F9-A4FE-FCC0816169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D99A7-D3D9-BBB3-5D7F-2245B0AD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96D3-8CB0-8038-537E-45BAC9C1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26E-AC44-4DA8-AD5B-F52295F8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47DE-DDD3-E687-DDAB-0BB68568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46296-780E-442B-0644-E87CF6F5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B67A-4FF2-7BB5-6ABB-DEB20A12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762-A506-46F9-A4FE-FCC0816169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0896-E29F-356F-44F0-02A8EA4A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6D01-C099-8794-3CD4-6834700A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26E-AC44-4DA8-AD5B-F52295F8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8D7E-CE19-FE09-39AA-B6F65178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DF72-FCAF-8E38-C843-578132613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E3243-B852-DAF2-A0C3-6E1E387CC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0368-5D23-5B44-BDB2-4B93CE75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762-A506-46F9-A4FE-FCC0816169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1300D-563C-5EF9-F906-07D50A72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BFFA-AF87-396D-31DE-0DFB44F3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26E-AC44-4DA8-AD5B-F52295F8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65C9-DFD3-C4F9-7567-297146C0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3012-DA27-BB2A-7825-1C50F10A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DA63F-6760-F3EF-0E63-7AFAFA0B4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09324-2571-C095-AA06-0CA8809BE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4E32B-6980-9B0D-C103-FD8D29C1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36C70-948C-E37A-437A-F718D1EB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762-A506-46F9-A4FE-FCC0816169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9A3FA-FF09-F33C-277E-A0741410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3EF8E-70E2-788D-34FF-7FC76099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26E-AC44-4DA8-AD5B-F52295F8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E36A-A4BD-71D7-308E-668E12DC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16401-A8AC-F750-C791-71869E80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762-A506-46F9-A4FE-FCC0816169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E0EFC-A0EC-08DA-18EA-0D95C689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A0F6C-B353-8267-507C-294699B3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26E-AC44-4DA8-AD5B-F52295F8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5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77F0B-5B2B-C589-DC4E-5FFA6AED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762-A506-46F9-A4FE-FCC0816169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DEF24-6825-328A-58B7-8F9C3979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570EC-62E7-0699-FBD8-B1EB4D2A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26E-AC44-4DA8-AD5B-F52295F8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5456-6E05-3C8A-5F51-13FB40D8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E1E6-9A1A-5479-8CE7-BC2C4AE3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BC14D-0733-F315-6E64-CE0B464B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19BE-78E6-BF7C-DCCE-B61D2AC6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762-A506-46F9-A4FE-FCC0816169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6AC30-3BD7-0A5E-B823-E94DE6B0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77254-8590-8934-46AE-A74C39CC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26E-AC44-4DA8-AD5B-F52295F8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8055-450C-FD96-CD1B-2C671E4D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C0586-D5A5-DEB7-17E0-3D7480588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EE406-2E2F-8847-C248-12291F5F7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FF6D4-2011-064C-71C1-E4AA6B63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762-A506-46F9-A4FE-FCC0816169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FFEDC-DA63-705E-4411-A4B4418D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EEEA0-47E9-2868-E580-F1D83CF1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926E-AC44-4DA8-AD5B-F52295F8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FE414-D572-B4B6-6AE2-A5915C41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C334C-954B-A418-77C5-FE3B19AA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86EB-7345-CA13-AECE-DA86034B7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8762-A506-46F9-A4FE-FCC0816169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D03D-4F74-7857-AFB7-800095F56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7F6E-46B6-6AF2-B7DE-43CF266D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926E-AC44-4DA8-AD5B-F52295F8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ecurity/penetration-test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A8FE-7F78-BBD4-8649-0B6511EF1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IAM security </a:t>
            </a:r>
            <a:r>
              <a:rPr lang="en-US" dirty="0" err="1"/>
              <a:t>managemen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647B6-15A8-601A-03ED-5F6920E36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Hoyoung Kim</a:t>
            </a:r>
          </a:p>
          <a:p>
            <a:r>
              <a:rPr lang="en-US" dirty="0"/>
              <a:t>Cs 3100</a:t>
            </a:r>
          </a:p>
          <a:p>
            <a:r>
              <a:rPr lang="en-US" dirty="0"/>
              <a:t>10/23/2023</a:t>
            </a:r>
          </a:p>
        </p:txBody>
      </p:sp>
    </p:spTree>
    <p:extLst>
      <p:ext uri="{BB962C8B-B14F-4D97-AF65-F5344CB8AC3E}">
        <p14:creationId xmlns:p14="http://schemas.microsoft.com/office/powerpoint/2010/main" val="411490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2391-7048-95C3-47FA-00487397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Milestone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4482-6243-19E5-3382-3A2D746C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Best practice for IAM in AWS</a:t>
            </a:r>
          </a:p>
          <a:p>
            <a:r>
              <a:rPr lang="en-US" dirty="0"/>
              <a:t>Come up with AWS recommended best practice</a:t>
            </a:r>
          </a:p>
          <a:p>
            <a:r>
              <a:rPr lang="en-US" dirty="0"/>
              <a:t>Find potential pitfalls and what can be done to test and avoided</a:t>
            </a:r>
          </a:p>
        </p:txBody>
      </p:sp>
    </p:spTree>
    <p:extLst>
      <p:ext uri="{BB962C8B-B14F-4D97-AF65-F5344CB8AC3E}">
        <p14:creationId xmlns:p14="http://schemas.microsoft.com/office/powerpoint/2010/main" val="291520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DCF3-288E-36BB-BA3F-8F19CB5A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Milestone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ED8A-AC1E-ACF2-5AFC-B68CBEA4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mockup of AWS IAM infrastructure. </a:t>
            </a:r>
          </a:p>
          <a:p>
            <a:r>
              <a:rPr lang="en-US" dirty="0"/>
              <a:t>Set up various environment for privileges and permissions</a:t>
            </a:r>
          </a:p>
          <a:p>
            <a:r>
              <a:rPr lang="en-US" dirty="0"/>
              <a:t>Evaluate the environment against best practice by trying some pen test with security tokens within allowed tests set by AWS </a:t>
            </a:r>
            <a:r>
              <a:rPr lang="en-US" dirty="0" err="1"/>
              <a:t>layed</a:t>
            </a:r>
            <a:r>
              <a:rPr lang="en-US" dirty="0"/>
              <a:t> out in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7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1055-0BA4-7B37-2513-7319F0DA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Milestone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B02D-A0C0-22F5-41A8-93754886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IAM setups for the mock environment, such as policies, permissions and what best practice was used</a:t>
            </a:r>
          </a:p>
          <a:p>
            <a:r>
              <a:rPr lang="en-US" dirty="0"/>
              <a:t>Create a monitoring plan and what can be done to create redundancy in security measure</a:t>
            </a:r>
          </a:p>
          <a:p>
            <a:r>
              <a:rPr lang="en-US" dirty="0"/>
              <a:t>Create a guideline for future AWS deployments</a:t>
            </a:r>
          </a:p>
        </p:txBody>
      </p:sp>
    </p:spTree>
    <p:extLst>
      <p:ext uri="{BB962C8B-B14F-4D97-AF65-F5344CB8AC3E}">
        <p14:creationId xmlns:p14="http://schemas.microsoft.com/office/powerpoint/2010/main" val="25007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AWS IAM security managemen</vt:lpstr>
      <vt:lpstr>Milestone 1</vt:lpstr>
      <vt:lpstr>Milestone 2</vt:lpstr>
      <vt:lpstr>Milestone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IAM security managemen</dc:title>
  <dc:creator>Hoyoung Kim</dc:creator>
  <cp:lastModifiedBy>Hoyoung Kim</cp:lastModifiedBy>
  <cp:revision>1</cp:revision>
  <dcterms:created xsi:type="dcterms:W3CDTF">2023-10-31T05:35:46Z</dcterms:created>
  <dcterms:modified xsi:type="dcterms:W3CDTF">2023-10-31T05:52:24Z</dcterms:modified>
</cp:coreProperties>
</file>