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DF20-1CD5-4507-2BA1-55F5ACCB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8BA2B-8D59-D52D-FDDA-F22F5A43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76C5-6E2F-D36A-51E4-C08E06B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A8B0-4D2A-0E1C-6105-626487D3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3699-C89E-3F52-DB73-1A554F5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BE65-4C64-A63C-2A52-BBB0032D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7CEC-F650-B0D8-285C-A3C1965F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33A5-AC82-CF64-8C73-CF615729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5E75-67CC-0899-73CE-600D610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BB6A-DBB2-18BC-F3F5-AC82DBB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CA37C-DE0F-BCAB-87E3-CB28D381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A9A4-F4E6-886B-9B9F-1203E868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FDEB-9C09-5B57-92BA-491C94F2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F69B-F7E7-EFCA-D5B6-FA6D1BE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3DF9-F700-6F14-A9D7-ED32D80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C090-F811-392B-6CBC-277A0DF1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F4B3-C222-837B-17ED-0E0D445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FB43-C11B-1986-D18D-7379A378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B75-EDBE-2DD1-3FD1-1FCA6BBA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F421-863D-2CB5-F64F-4D1F519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EC6D-9FDC-E3AD-4114-481BE96A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5D99-2113-3D03-8DE1-ACFB38BD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E88A-A8E9-FD97-DEF0-963F96AE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9A074-C37C-66C8-2810-8C3C2A82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A152-24DE-3C94-C632-163915BD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C7C2-3DFA-51B5-75F5-FED30D9A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DA04-02FE-57BD-ED73-E788BD44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CBA28-9EFF-73CF-EDD5-6AC60E26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1ECD-7113-F9D1-B665-79FFA592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AAC42-9C65-7D85-A180-2D9F7DF1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1F2D6-EC6F-E7E8-5D8C-CFBF91C8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B81A-3919-C78A-72A7-404EEF9B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37CC6-9502-AFB8-77A4-07845F5B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C2D7-5147-A910-FFC0-4AC63143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B1D96-EBC0-13DA-CA68-4516AFF4D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07F44-D0D8-618E-5BE8-DFAF557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4CD65-9818-072E-91AE-B5CF0A4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3C652-7B47-D667-5D75-7E29913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23833-15C6-D7DF-CB8C-887FC634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0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5897-CE99-4A70-6C00-AF51B88D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B3CDC-078C-C071-356C-F0F02F25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3CF2D-7150-7EF1-DC1C-90055DB2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4570-9FD3-816D-D75C-53EE59D9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83711-EBFB-5BFB-993A-5FBC3C2D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02788-D9A0-45DC-9B4D-FC14ECB1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0D4E9-2B10-EF99-2CA9-A2395566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47E8-D20E-59A9-B9B2-FA0BDE7A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E8F2-50A3-9B39-D0FA-CA53DA3C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5B77C-2716-FD58-FE43-7EDED0F1B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BBAD5-C2EA-00A7-ADF7-96DC6B55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05FD-F32E-A4F0-84EC-362E94D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04B7-3485-230E-FD38-0CEEE7B5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3E4E-8F28-2A6B-C361-0DACBE10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5B9DE-90CF-970F-1D7B-9195D4B64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6468-30DA-9997-4F91-AD232C15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BEFB-5BC6-EE6A-59DB-67093EEF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F5D8-9A43-30A2-A0C7-306E22DA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1ED40-23AA-CBEF-8706-9F971DF7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B17B6-3C76-9E53-D695-BC07ED03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ACB2-5D52-882F-749C-66F41D5D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5E94-E76F-A35F-38DC-D2FF36273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7FDE-7906-4015-899B-AD92808A0D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22F8-190A-E430-C622-14BDB742B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3489-435A-7A2C-E9FF-162765E75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CB7C-3E95-6886-5B16-3288DF5C5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4F65-890F-B1BD-BAC0-6B02D4268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Hoyoung Kim</a:t>
            </a:r>
          </a:p>
        </p:txBody>
      </p:sp>
    </p:spTree>
    <p:extLst>
      <p:ext uri="{BB962C8B-B14F-4D97-AF65-F5344CB8AC3E}">
        <p14:creationId xmlns:p14="http://schemas.microsoft.com/office/powerpoint/2010/main" val="12348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7D72-5EA3-2C65-48AE-188EA738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3F5A-74ED-9243-93BA-15FDE204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 is a site that major corporate rely on that when breached, could cause catastrophe to the business and its customers</a:t>
            </a:r>
          </a:p>
          <a:p>
            <a:r>
              <a:rPr lang="en-US" dirty="0"/>
              <a:t>Major business include: Airbnb, Netflix, McDonalds, Twitch, Pfizer, Twitter </a:t>
            </a:r>
          </a:p>
        </p:txBody>
      </p:sp>
    </p:spTree>
    <p:extLst>
      <p:ext uri="{BB962C8B-B14F-4D97-AF65-F5344CB8AC3E}">
        <p14:creationId xmlns:p14="http://schemas.microsoft.com/office/powerpoint/2010/main" val="34235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A2C7-D2FC-B142-2C32-250EBDB9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484F-932F-D31A-CF6E-992979F5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uses MFA, Access keys and IAM for reliable 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Majority pitfalls lie in IAM where permission boundaries are set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with recent growth of AWS, AWS security team and the Cyber security community has been over and under the system.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of the key players are Steven Schmidt and Troy Hunt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81D-E7B9-529C-9073-B4BD9CFA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11B2-5225-02F6-D125-ADA9D9C6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Compliance: Aligning IAM with regulatory standards like GDPR(General Data Protection Regulation), HIPAA, PCI DSS(Payment Card Industry Data Security Standard).</a:t>
            </a:r>
          </a:p>
          <a:p>
            <a:pPr marL="0" indent="0">
              <a:buNone/>
            </a:pPr>
            <a:r>
              <a:rPr lang="en-US" dirty="0"/>
              <a:t>Business: Balancing security needs with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24137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728-3C70-0E34-3FD3-DB6B724E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6" y="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3AA2-E389-779E-F9DE-0D6FFA23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5556"/>
            <a:ext cx="9550165" cy="4351338"/>
          </a:xfrm>
        </p:spPr>
        <p:txBody>
          <a:bodyPr/>
          <a:lstStyle/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Anand, A. (2017). Managing infrastructure in Amazon using EC2,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cloudwatch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EBS, IAM and CloudFront.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Engineering Research And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(03). https://doi.org/10.17577/ijertv6is030335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Davis, B. (2022, September 26).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 that use AWS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MYTECHMAG. https://www.mytechmag.com/companies-that-use-aws/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Longman, Green, Longman, and Roberts. (1861).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Government education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Amazon. https://aws.amazon.com/government-education/government/#:~:text=The%20Trusted%20Cloud%20for%20Government&amp;text=With%20over%207%2C500%20government%20agencies,security%2C%20compliance%2C%20and%20reliability.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Sinha, P. (2020). Cloud computing using AWS: An analysis. Indian Journal of Computer Science. https://doi.org/10.17010/ijcs/2020/v5/i6/157500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Wright, R. (2017, December 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 &amp; repeat: Analyzing the accidental data breach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TechTarget. https://www.techtarget.com/searchsecurity/podcast/Risk-Repeat-Analyzing-the-accidental-data-breach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221ED-801F-FB26-D1D2-ED072F77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968" y="0"/>
            <a:ext cx="2517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7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341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Milestone 2</vt:lpstr>
      <vt:lpstr>AWS</vt:lpstr>
      <vt:lpstr>AWS Security</vt:lpstr>
      <vt:lpstr>Security Perspective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Hoyoung Kim</dc:creator>
  <cp:lastModifiedBy>Hoyoung Kim</cp:lastModifiedBy>
  <cp:revision>2</cp:revision>
  <dcterms:created xsi:type="dcterms:W3CDTF">2023-11-27T12:13:20Z</dcterms:created>
  <dcterms:modified xsi:type="dcterms:W3CDTF">2023-11-30T05:53:00Z</dcterms:modified>
</cp:coreProperties>
</file>