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307" r:id="rId6"/>
    <p:sldId id="308" r:id="rId7"/>
    <p:sldId id="309" r:id="rId8"/>
    <p:sldId id="310" r:id="rId9"/>
    <p:sldId id="311" r:id="rId10"/>
    <p:sldId id="312" r:id="rId11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F0AFAC-BDE0-4BF8-90E8-CA4AE1BD7995}" v="1" dt="2022-09-14T14:44:29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628" autoAdjust="0"/>
  </p:normalViewPr>
  <p:slideViewPr>
    <p:cSldViewPr>
      <p:cViewPr varScale="1">
        <p:scale>
          <a:sx n="51" d="100"/>
          <a:sy n="51" d="100"/>
        </p:scale>
        <p:origin x="102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il Harrison" userId="48528489-191b-42e1-bfa2-2006e5b7a95e" providerId="ADAL" clId="{B8F0AFAC-BDE0-4BF8-90E8-CA4AE1BD7995}"/>
    <pc:docChg chg="undo custSel addSld delSld modSld">
      <pc:chgData name="Neil Harrison" userId="48528489-191b-42e1-bfa2-2006e5b7a95e" providerId="ADAL" clId="{B8F0AFAC-BDE0-4BF8-90E8-CA4AE1BD7995}" dt="2022-09-14T14:44:56.160" v="489" actId="20577"/>
      <pc:docMkLst>
        <pc:docMk/>
      </pc:docMkLst>
      <pc:sldChg chg="modSp mod">
        <pc:chgData name="Neil Harrison" userId="48528489-191b-42e1-bfa2-2006e5b7a95e" providerId="ADAL" clId="{B8F0AFAC-BDE0-4BF8-90E8-CA4AE1BD7995}" dt="2022-09-14T14:38:56.804" v="61" actId="20577"/>
        <pc:sldMkLst>
          <pc:docMk/>
          <pc:sldMk cId="0" sldId="256"/>
        </pc:sldMkLst>
        <pc:spChg chg="mod">
          <ac:chgData name="Neil Harrison" userId="48528489-191b-42e1-bfa2-2006e5b7a95e" providerId="ADAL" clId="{B8F0AFAC-BDE0-4BF8-90E8-CA4AE1BD7995}" dt="2022-09-14T14:38:56.804" v="61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 mod">
        <pc:chgData name="Neil Harrison" userId="48528489-191b-42e1-bfa2-2006e5b7a95e" providerId="ADAL" clId="{B8F0AFAC-BDE0-4BF8-90E8-CA4AE1BD7995}" dt="2022-09-14T14:42:20.994" v="381" actId="20577"/>
        <pc:sldMkLst>
          <pc:docMk/>
          <pc:sldMk cId="0" sldId="257"/>
        </pc:sldMkLst>
        <pc:spChg chg="mod">
          <ac:chgData name="Neil Harrison" userId="48528489-191b-42e1-bfa2-2006e5b7a95e" providerId="ADAL" clId="{B8F0AFAC-BDE0-4BF8-90E8-CA4AE1BD7995}" dt="2022-09-14T14:40:12.633" v="89" actId="20577"/>
          <ac:spMkLst>
            <pc:docMk/>
            <pc:sldMk cId="0" sldId="257"/>
            <ac:spMk id="4098" creationId="{00000000-0000-0000-0000-000000000000}"/>
          </ac:spMkLst>
        </pc:spChg>
        <pc:spChg chg="mod">
          <ac:chgData name="Neil Harrison" userId="48528489-191b-42e1-bfa2-2006e5b7a95e" providerId="ADAL" clId="{B8F0AFAC-BDE0-4BF8-90E8-CA4AE1BD7995}" dt="2022-09-14T14:42:20.994" v="381" actId="20577"/>
          <ac:spMkLst>
            <pc:docMk/>
            <pc:sldMk cId="0" sldId="257"/>
            <ac:spMk id="4099" creationId="{00000000-0000-0000-0000-000000000000}"/>
          </ac:spMkLst>
        </pc:spChg>
      </pc:sldChg>
      <pc:sldChg chg="del">
        <pc:chgData name="Neil Harrison" userId="48528489-191b-42e1-bfa2-2006e5b7a95e" providerId="ADAL" clId="{B8F0AFAC-BDE0-4BF8-90E8-CA4AE1BD7995}" dt="2022-09-14T14:39:26.315" v="63" actId="47"/>
        <pc:sldMkLst>
          <pc:docMk/>
          <pc:sldMk cId="0" sldId="258"/>
        </pc:sldMkLst>
      </pc:sldChg>
      <pc:sldChg chg="modSp new mod">
        <pc:chgData name="Neil Harrison" userId="48528489-191b-42e1-bfa2-2006e5b7a95e" providerId="ADAL" clId="{B8F0AFAC-BDE0-4BF8-90E8-CA4AE1BD7995}" dt="2022-09-14T14:42:52.994" v="469" actId="20577"/>
        <pc:sldMkLst>
          <pc:docMk/>
          <pc:sldMk cId="2862243565" sldId="258"/>
        </pc:sldMkLst>
        <pc:spChg chg="mod">
          <ac:chgData name="Neil Harrison" userId="48528489-191b-42e1-bfa2-2006e5b7a95e" providerId="ADAL" clId="{B8F0AFAC-BDE0-4BF8-90E8-CA4AE1BD7995}" dt="2022-09-14T14:42:52.994" v="469" actId="20577"/>
          <ac:spMkLst>
            <pc:docMk/>
            <pc:sldMk cId="2862243565" sldId="258"/>
            <ac:spMk id="3" creationId="{764AFDAE-5D7E-C4D2-3A17-21A601CD25C6}"/>
          </ac:spMkLst>
        </pc:spChg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59"/>
        </pc:sldMkLst>
      </pc:sldChg>
      <pc:sldChg chg="modSp new mod">
        <pc:chgData name="Neil Harrison" userId="48528489-191b-42e1-bfa2-2006e5b7a95e" providerId="ADAL" clId="{B8F0AFAC-BDE0-4BF8-90E8-CA4AE1BD7995}" dt="2022-09-14T14:43:54.993" v="482" actId="404"/>
        <pc:sldMkLst>
          <pc:docMk/>
          <pc:sldMk cId="1713463593" sldId="259"/>
        </pc:sldMkLst>
        <pc:spChg chg="mod">
          <ac:chgData name="Neil Harrison" userId="48528489-191b-42e1-bfa2-2006e5b7a95e" providerId="ADAL" clId="{B8F0AFAC-BDE0-4BF8-90E8-CA4AE1BD7995}" dt="2022-09-14T14:43:26.475" v="476" actId="20577"/>
          <ac:spMkLst>
            <pc:docMk/>
            <pc:sldMk cId="1713463593" sldId="259"/>
            <ac:spMk id="2" creationId="{32D8AB2E-A167-65C5-EA1B-69BB86EE23EF}"/>
          </ac:spMkLst>
        </pc:spChg>
        <pc:spChg chg="mod">
          <ac:chgData name="Neil Harrison" userId="48528489-191b-42e1-bfa2-2006e5b7a95e" providerId="ADAL" clId="{B8F0AFAC-BDE0-4BF8-90E8-CA4AE1BD7995}" dt="2022-09-14T14:43:54.993" v="482" actId="404"/>
          <ac:spMkLst>
            <pc:docMk/>
            <pc:sldMk cId="1713463593" sldId="259"/>
            <ac:spMk id="3" creationId="{1E265062-5ED1-4B2D-F1F8-56632665CEF1}"/>
          </ac:spMkLst>
        </pc:spChg>
      </pc:sldChg>
      <pc:sldChg chg="addSp delSp new del mod">
        <pc:chgData name="Neil Harrison" userId="48528489-191b-42e1-bfa2-2006e5b7a95e" providerId="ADAL" clId="{B8F0AFAC-BDE0-4BF8-90E8-CA4AE1BD7995}" dt="2022-09-14T14:43:10.161" v="473" actId="680"/>
        <pc:sldMkLst>
          <pc:docMk/>
          <pc:sldMk cId="2463773430" sldId="259"/>
        </pc:sldMkLst>
        <pc:spChg chg="add del">
          <ac:chgData name="Neil Harrison" userId="48528489-191b-42e1-bfa2-2006e5b7a95e" providerId="ADAL" clId="{B8F0AFAC-BDE0-4BF8-90E8-CA4AE1BD7995}" dt="2022-09-14T14:43:09.746" v="472" actId="22"/>
          <ac:spMkLst>
            <pc:docMk/>
            <pc:sldMk cId="2463773430" sldId="259"/>
            <ac:spMk id="6" creationId="{14BB7C03-E023-72C3-7F9B-6A5C3E9F0910}"/>
          </ac:spMkLst>
        </pc:spChg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60"/>
        </pc:sldMkLst>
      </pc:sldChg>
      <pc:sldChg chg="new del">
        <pc:chgData name="Neil Harrison" userId="48528489-191b-42e1-bfa2-2006e5b7a95e" providerId="ADAL" clId="{B8F0AFAC-BDE0-4BF8-90E8-CA4AE1BD7995}" dt="2022-09-14T14:44:37.400" v="485" actId="47"/>
        <pc:sldMkLst>
          <pc:docMk/>
          <pc:sldMk cId="3076359334" sldId="260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61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62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63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64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65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66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67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68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69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70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71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72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73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75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76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77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78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79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80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81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82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83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84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85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86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87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88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89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90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91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92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93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94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95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96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97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0" sldId="298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241811909" sldId="299"/>
        </pc:sldMkLst>
      </pc:sldChg>
      <pc:sldChg chg="del">
        <pc:chgData name="Neil Harrison" userId="48528489-191b-42e1-bfa2-2006e5b7a95e" providerId="ADAL" clId="{B8F0AFAC-BDE0-4BF8-90E8-CA4AE1BD7995}" dt="2022-09-14T14:39:23.450" v="62" actId="47"/>
        <pc:sldMkLst>
          <pc:docMk/>
          <pc:sldMk cId="528734729" sldId="300"/>
        </pc:sldMkLst>
      </pc:sldChg>
      <pc:sldChg chg="add">
        <pc:chgData name="Neil Harrison" userId="48528489-191b-42e1-bfa2-2006e5b7a95e" providerId="ADAL" clId="{B8F0AFAC-BDE0-4BF8-90E8-CA4AE1BD7995}" dt="2022-09-14T14:44:29.967" v="484"/>
        <pc:sldMkLst>
          <pc:docMk/>
          <pc:sldMk cId="0" sldId="307"/>
        </pc:sldMkLst>
      </pc:sldChg>
      <pc:sldChg chg="modSp add mod">
        <pc:chgData name="Neil Harrison" userId="48528489-191b-42e1-bfa2-2006e5b7a95e" providerId="ADAL" clId="{B8F0AFAC-BDE0-4BF8-90E8-CA4AE1BD7995}" dt="2022-09-14T14:44:56.160" v="489" actId="20577"/>
        <pc:sldMkLst>
          <pc:docMk/>
          <pc:sldMk cId="0" sldId="308"/>
        </pc:sldMkLst>
        <pc:spChg chg="mod">
          <ac:chgData name="Neil Harrison" userId="48528489-191b-42e1-bfa2-2006e5b7a95e" providerId="ADAL" clId="{B8F0AFAC-BDE0-4BF8-90E8-CA4AE1BD7995}" dt="2022-09-14T14:44:56.160" v="489" actId="20577"/>
          <ac:spMkLst>
            <pc:docMk/>
            <pc:sldMk cId="0" sldId="308"/>
            <ac:spMk id="168963" creationId="{258F3662-410B-613D-7E7D-12F8B331897A}"/>
          </ac:spMkLst>
        </pc:spChg>
      </pc:sldChg>
      <pc:sldChg chg="add">
        <pc:chgData name="Neil Harrison" userId="48528489-191b-42e1-bfa2-2006e5b7a95e" providerId="ADAL" clId="{B8F0AFAC-BDE0-4BF8-90E8-CA4AE1BD7995}" dt="2022-09-14T14:44:29.967" v="484"/>
        <pc:sldMkLst>
          <pc:docMk/>
          <pc:sldMk cId="0" sldId="309"/>
        </pc:sldMkLst>
      </pc:sldChg>
      <pc:sldChg chg="add">
        <pc:chgData name="Neil Harrison" userId="48528489-191b-42e1-bfa2-2006e5b7a95e" providerId="ADAL" clId="{B8F0AFAC-BDE0-4BF8-90E8-CA4AE1BD7995}" dt="2022-09-14T14:44:29.967" v="484"/>
        <pc:sldMkLst>
          <pc:docMk/>
          <pc:sldMk cId="0" sldId="310"/>
        </pc:sldMkLst>
      </pc:sldChg>
      <pc:sldChg chg="add">
        <pc:chgData name="Neil Harrison" userId="48528489-191b-42e1-bfa2-2006e5b7a95e" providerId="ADAL" clId="{B8F0AFAC-BDE0-4BF8-90E8-CA4AE1BD7995}" dt="2022-09-14T14:44:29.967" v="484"/>
        <pc:sldMkLst>
          <pc:docMk/>
          <pc:sldMk cId="0" sldId="311"/>
        </pc:sldMkLst>
      </pc:sldChg>
      <pc:sldChg chg="add">
        <pc:chgData name="Neil Harrison" userId="48528489-191b-42e1-bfa2-2006e5b7a95e" providerId="ADAL" clId="{B8F0AFAC-BDE0-4BF8-90E8-CA4AE1BD7995}" dt="2022-09-14T14:44:29.967" v="484"/>
        <pc:sldMkLst>
          <pc:docMk/>
          <pc:sldMk cId="0" sldId="31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AD1CFEA-32D2-4CF9-9BF1-14F9D30B1E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71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8C3AB-3077-4E5E-AB41-9E066958D63D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82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575"/>
            <a:ext cx="548640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63091-1289-4DC7-9DD4-FA8AE4C4B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98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A2604-3CBB-4093-8E3A-E1AE887FA0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13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5C7045-89B5-4496-BB7A-A51A8BA69B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46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DA6B2-8508-476C-8BDA-C10155ED6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56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CDA66-AAB9-40A1-A52D-CD6D108D03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6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A4EAD-A2BD-45B0-BF00-934035DC2F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19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DE771-2D1B-4B53-90A1-7BA29F8E07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30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E069D-0236-44A7-BE59-B297433A1A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54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ABAED4-8AD1-4455-BCA6-30889659BF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27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994014-555A-47D5-8554-65AA143A20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49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F7DC54-778E-48A0-86E6-859A9A839B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1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A950E2-08C9-4269-8EB3-5345F71582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1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654AA777-CFEB-4431-8311-57D8964CE0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 Patterns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 2 Addendum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CRC Cards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A2604-3CBB-4093-8E3A-E1AE887FA0D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774EF6A5-53A4-D77D-CACF-E1FE1DD36E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Responsibilities without a Class</a:t>
            </a:r>
          </a:p>
        </p:txBody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0FC56001-6A91-FB4E-EB28-757C33BB37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Not all responsibilities may fit naturally into existing classes</a:t>
            </a:r>
          </a:p>
          <a:p>
            <a:r>
              <a:rPr lang="en-US" altLang="en-US"/>
              <a:t>They may indicate a missing class</a:t>
            </a:r>
          </a:p>
          <a:p>
            <a:r>
              <a:rPr lang="en-US" altLang="en-US"/>
              <a:t>Create an anonymous class that collects related responsibilities</a:t>
            </a:r>
          </a:p>
          <a:p>
            <a:r>
              <a:rPr lang="en-US" altLang="en-US"/>
              <a:t>The responsibilities should eventually identify the class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OO Design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Structure: Layout of the classes, data, etc.</a:t>
            </a:r>
          </a:p>
          <a:p>
            <a:pPr lvl="1" eaLnBrk="1" hangingPunct="1"/>
            <a:r>
              <a:rPr lang="en-US" altLang="en-US" dirty="0"/>
              <a:t>Static</a:t>
            </a:r>
          </a:p>
          <a:p>
            <a:pPr lvl="1" eaLnBrk="1" hangingPunct="1"/>
            <a:r>
              <a:rPr lang="en-US" altLang="en-US" dirty="0"/>
              <a:t>For People</a:t>
            </a:r>
          </a:p>
          <a:p>
            <a:pPr eaLnBrk="1" hangingPunct="1"/>
            <a:r>
              <a:rPr lang="en-US" altLang="en-US" dirty="0"/>
              <a:t>Behavior: how the program works</a:t>
            </a:r>
          </a:p>
          <a:p>
            <a:pPr lvl="1" eaLnBrk="1" hangingPunct="1"/>
            <a:r>
              <a:rPr lang="en-US" altLang="en-US" dirty="0"/>
              <a:t>Dynamic</a:t>
            </a:r>
          </a:p>
          <a:p>
            <a:pPr lvl="1" eaLnBrk="1" hangingPunct="1"/>
            <a:r>
              <a:rPr lang="en-US" altLang="en-US" dirty="0"/>
              <a:t>For the end users (ultimately)</a:t>
            </a:r>
          </a:p>
          <a:p>
            <a:pPr eaLnBrk="1" hangingPunct="1"/>
            <a:r>
              <a:rPr lang="en-US" altLang="en-US" dirty="0"/>
              <a:t>Of course, the two are intertwined!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A1CDA66-AAB9-40A1-A52D-CD6D108D037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46597-4481-06F7-3AC9-7444BDFC7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AFDAE-5D7E-C4D2-3A17-21A601CD2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design both the structure and the behavior of the system?</a:t>
            </a:r>
          </a:p>
          <a:p>
            <a:endParaRPr lang="en-US" dirty="0"/>
          </a:p>
          <a:p>
            <a:r>
              <a:rPr lang="en-US" dirty="0"/>
              <a:t>At the same time?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7C5D4-49C7-C522-1EB8-0208996398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A1CDA66-AAB9-40A1-A52D-CD6D108D037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43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8AB2E-A167-65C5-EA1B-69BB86EE2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CRC Cards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65062-5ED1-4B2D-F1F8-56632665C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3x5 Index card</a:t>
            </a:r>
          </a:p>
          <a:p>
            <a:r>
              <a:rPr lang="en-US" sz="2800" dirty="0"/>
              <a:t>One card per class</a:t>
            </a:r>
          </a:p>
          <a:p>
            <a:r>
              <a:rPr lang="en-US" sz="2800" dirty="0"/>
              <a:t>Class name: Upper Left corner</a:t>
            </a:r>
          </a:p>
          <a:p>
            <a:pPr lvl="1"/>
            <a:r>
              <a:rPr lang="en-US" sz="2400" dirty="0"/>
              <a:t>Draw a line under it</a:t>
            </a:r>
          </a:p>
          <a:p>
            <a:r>
              <a:rPr lang="en-US" sz="2800" dirty="0"/>
              <a:t>Responsibilities of the class:</a:t>
            </a:r>
          </a:p>
          <a:p>
            <a:pPr lvl="1"/>
            <a:r>
              <a:rPr lang="en-US" sz="2400" dirty="0"/>
              <a:t>Left side</a:t>
            </a:r>
          </a:p>
          <a:p>
            <a:r>
              <a:rPr lang="en-US" sz="2800" dirty="0"/>
              <a:t>Collaborations</a:t>
            </a:r>
          </a:p>
          <a:p>
            <a:pPr lvl="1"/>
            <a:r>
              <a:rPr lang="en-US" sz="2400" dirty="0"/>
              <a:t>Right side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77F5B-6CA7-FECA-1DC2-440E27C144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A1CDA66-AAB9-40A1-A52D-CD6D108D037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63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>
            <a:extLst>
              <a:ext uri="{FF2B5EF4-FFF2-40B4-BE49-F238E27FC236}">
                <a16:creationId xmlns:a16="http://schemas.microsoft.com/office/drawing/2014/main" id="{1CCD9D4A-88CE-4AC6-E7B5-4A46010445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Start with Class Names</a:t>
            </a: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8D9A3ADE-DBE9-685C-9ECA-1BBE35CE09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Identify the classes that come to mind</a:t>
            </a:r>
          </a:p>
          <a:p>
            <a:endParaRPr lang="en-US" altLang="en-US"/>
          </a:p>
          <a:p>
            <a:r>
              <a:rPr lang="en-US" altLang="en-US"/>
              <a:t>Capture them on cards</a:t>
            </a:r>
          </a:p>
          <a:p>
            <a:endParaRPr lang="en-US" altLang="en-US"/>
          </a:p>
          <a:p>
            <a:r>
              <a:rPr lang="en-US" altLang="en-US"/>
              <a:t>Lay them on the table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>
            <a:extLst>
              <a:ext uri="{FF2B5EF4-FFF2-40B4-BE49-F238E27FC236}">
                <a16:creationId xmlns:a16="http://schemas.microsoft.com/office/drawing/2014/main" id="{2E5A34FF-1A17-A61A-DA85-18A8C18C27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 the Responsibilities</a:t>
            </a:r>
          </a:p>
        </p:txBody>
      </p:sp>
      <p:sp>
        <p:nvSpPr>
          <p:cNvPr id="168963" name="Rectangle 3">
            <a:extLst>
              <a:ext uri="{FF2B5EF4-FFF2-40B4-BE49-F238E27FC236}">
                <a16:creationId xmlns:a16="http://schemas.microsoft.com/office/drawing/2014/main" id="{258F3662-410B-613D-7E7D-12F8B33189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Brief phrases, in ACTIVE voice</a:t>
            </a:r>
          </a:p>
          <a:p>
            <a:r>
              <a:rPr lang="en-US" altLang="en-US" sz="2800" dirty="0"/>
              <a:t>Responsibilities determine:</a:t>
            </a:r>
          </a:p>
          <a:p>
            <a:pPr lvl="1"/>
            <a:r>
              <a:rPr lang="en-US" altLang="en-US" sz="2400" dirty="0"/>
              <a:t>What gets done</a:t>
            </a:r>
          </a:p>
          <a:p>
            <a:pPr lvl="1"/>
            <a:r>
              <a:rPr lang="en-US" altLang="en-US" sz="2400" dirty="0"/>
              <a:t>Who does it</a:t>
            </a:r>
          </a:p>
          <a:p>
            <a:r>
              <a:rPr lang="en-US" altLang="en-US" sz="2800" dirty="0"/>
              <a:t>Convert passive requirements to active requirements</a:t>
            </a:r>
          </a:p>
          <a:p>
            <a:pPr lvl="1"/>
            <a:r>
              <a:rPr lang="en-US" altLang="en-US" sz="2400" dirty="0"/>
              <a:t>“After the time-out period, the bell is rung”</a:t>
            </a:r>
          </a:p>
          <a:p>
            <a:pPr lvl="1"/>
            <a:r>
              <a:rPr lang="en-US" altLang="en-US" sz="2400" dirty="0"/>
              <a:t>Becomes:</a:t>
            </a:r>
          </a:p>
          <a:p>
            <a:pPr lvl="1"/>
            <a:r>
              <a:rPr lang="en-US" altLang="en-US" sz="2400" dirty="0"/>
              <a:t>“Ring Bell”</a:t>
            </a:r>
          </a:p>
          <a:p>
            <a:pPr lvl="2"/>
            <a:r>
              <a:rPr lang="en-US" altLang="en-US" sz="2000" dirty="0"/>
              <a:t>“After the time-out period” will be handled elsewhere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C93C93A2-D0DD-4B67-1420-345BA136AB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Trial and Error</a:t>
            </a:r>
          </a:p>
        </p:txBody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74A67BDE-1553-0396-58E5-70E5E9CAC8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Don’t worry about making mistakes</a:t>
            </a:r>
          </a:p>
          <a:p>
            <a:r>
              <a:rPr lang="en-US" altLang="en-US" sz="2800"/>
              <a:t>When in doubt whether something should be a class, write it down</a:t>
            </a:r>
          </a:p>
          <a:p>
            <a:pPr lvl="1"/>
            <a:r>
              <a:rPr lang="en-US" altLang="en-US" sz="2400"/>
              <a:t>Same thing with responsibilities</a:t>
            </a:r>
          </a:p>
          <a:p>
            <a:r>
              <a:rPr lang="en-US" altLang="en-US" sz="2800"/>
              <a:t>Early choices are not always the best</a:t>
            </a:r>
          </a:p>
          <a:p>
            <a:r>
              <a:rPr lang="en-US" altLang="en-US" sz="2800"/>
              <a:t>Just throw the card away and write another one</a:t>
            </a:r>
          </a:p>
          <a:p>
            <a:endParaRPr lang="en-US" altLang="en-US" sz="2800"/>
          </a:p>
          <a:p>
            <a:r>
              <a:rPr lang="en-US" altLang="en-US" sz="2800"/>
              <a:t>Tearing up cards is fun …</a:t>
            </a:r>
          </a:p>
          <a:p>
            <a:pPr lvl="1"/>
            <a:r>
              <a:rPr lang="en-US" altLang="en-US" sz="2400"/>
              <a:t>Or you can save them in case you change your mind.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A0980A4C-53DB-88F4-0C1C-01CA39119C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Too Many Responsibilities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E18084B3-72F3-D757-85F5-73AB3165DE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If a class has many responsibilities, it may be too complex</a:t>
            </a:r>
          </a:p>
          <a:p>
            <a:pPr lvl="1"/>
            <a:r>
              <a:rPr lang="en-US" altLang="en-US"/>
              <a:t>“Many” is not precisely defined – use your own judgment</a:t>
            </a:r>
          </a:p>
          <a:p>
            <a:r>
              <a:rPr lang="en-US" altLang="en-US"/>
              <a:t>Consider splitting it into multiple classes</a:t>
            </a:r>
          </a:p>
          <a:p>
            <a:endParaRPr lang="en-US" altLang="en-US"/>
          </a:p>
          <a:p>
            <a:r>
              <a:rPr lang="en-US" altLang="en-US"/>
              <a:t>“Too many” will vary from class to class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661D7E9E-DD44-B592-432D-8D1D694A55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Too Few Responsibilities</a:t>
            </a:r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DD47D09C-640D-23D2-288A-46EFBC8C78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If it has too few responsibilities, why does it exist at all?</a:t>
            </a:r>
          </a:p>
          <a:p>
            <a:r>
              <a:rPr lang="en-US" altLang="en-US"/>
              <a:t>A class with no responsibilities should be put aside</a:t>
            </a:r>
          </a:p>
          <a:p>
            <a:r>
              <a:rPr lang="en-US" altLang="en-US"/>
              <a:t>If it has one responsibility, can it be combined with another class?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1ea2b65f-2f5e-440e-b025-dfdfafd8e097}" enabled="0" method="" siteId="{1ea2b65f-2f5e-440e-b025-dfdfafd8e09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4357</TotalTime>
  <Words>346</Words>
  <Application>Microsoft Office PowerPoint</Application>
  <PresentationFormat>On-screen Show (4:3)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Times New Roman</vt:lpstr>
      <vt:lpstr>Wingdings</vt:lpstr>
      <vt:lpstr>Pixel</vt:lpstr>
      <vt:lpstr>Design Patterns</vt:lpstr>
      <vt:lpstr>OO Design</vt:lpstr>
      <vt:lpstr>PowerPoint Presentation</vt:lpstr>
      <vt:lpstr>CRC Cards</vt:lpstr>
      <vt:lpstr>Start with Class Names</vt:lpstr>
      <vt:lpstr>Add the Responsibilities</vt:lpstr>
      <vt:lpstr>Trial and Error</vt:lpstr>
      <vt:lpstr>Too Many Responsibilities</vt:lpstr>
      <vt:lpstr>Too Few Responsibilities</vt:lpstr>
      <vt:lpstr>Responsibilities without a Class</vt:lpstr>
    </vt:vector>
  </TitlesOfParts>
  <Company>UVSC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Chuck Allison</dc:creator>
  <cp:lastModifiedBy>Neil Harrison</cp:lastModifiedBy>
  <cp:revision>107</cp:revision>
  <dcterms:created xsi:type="dcterms:W3CDTF">2005-09-10T23:48:04Z</dcterms:created>
  <dcterms:modified xsi:type="dcterms:W3CDTF">2022-09-14T14:45:01Z</dcterms:modified>
</cp:coreProperties>
</file>