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5122525" cy="10801350"/>
  <p:notesSz cx="6858000" cy="9144000"/>
  <p:defaultTextStyle>
    <a:defPPr>
      <a:defRPr lang="fr-FR"/>
    </a:defPPr>
    <a:lvl1pPr marL="0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40525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81051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21576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62102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702627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43153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83678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24205" algn="l" defTabSz="1481051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62" y="-120"/>
      </p:cViewPr>
      <p:guideLst>
        <p:guide orient="horz" pos="3402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11AD-90B4-4CC7-9741-CD7FC5F46593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F0AA-0EB5-48B6-BFA3-F64CA1096A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4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90" y="3355422"/>
            <a:ext cx="12854146" cy="23152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120765"/>
            <a:ext cx="10585768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40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81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2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62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02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43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83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24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5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7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350942" y="605078"/>
            <a:ext cx="4762545" cy="129041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58052" y="605078"/>
            <a:ext cx="14040844" cy="129041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8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00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940869"/>
            <a:ext cx="12854146" cy="214526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78075"/>
            <a:ext cx="12854146" cy="2362795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405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81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2157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6210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0262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4315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8367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2420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9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58054" y="3527941"/>
            <a:ext cx="9401694" cy="998124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711791" y="3527941"/>
            <a:ext cx="9401695" cy="998124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6" y="432556"/>
            <a:ext cx="13610273" cy="18002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417805"/>
            <a:ext cx="6681741" cy="100762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40525" indent="0">
              <a:buNone/>
              <a:defRPr sz="3200" b="1"/>
            </a:lvl2pPr>
            <a:lvl3pPr marL="1481051" indent="0">
              <a:buNone/>
              <a:defRPr sz="2900" b="1"/>
            </a:lvl3pPr>
            <a:lvl4pPr marL="2221576" indent="0">
              <a:buNone/>
              <a:defRPr sz="2500" b="1"/>
            </a:lvl4pPr>
            <a:lvl5pPr marL="2962102" indent="0">
              <a:buNone/>
              <a:defRPr sz="2500" b="1"/>
            </a:lvl5pPr>
            <a:lvl6pPr marL="3702627" indent="0">
              <a:buNone/>
              <a:defRPr sz="2500" b="1"/>
            </a:lvl6pPr>
            <a:lvl7pPr marL="4443153" indent="0">
              <a:buNone/>
              <a:defRPr sz="2500" b="1"/>
            </a:lvl7pPr>
            <a:lvl8pPr marL="5183678" indent="0">
              <a:buNone/>
              <a:defRPr sz="2500" b="1"/>
            </a:lvl8pPr>
            <a:lvl9pPr marL="5924205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425430"/>
            <a:ext cx="6681741" cy="622327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4" y="2417805"/>
            <a:ext cx="6684366" cy="100762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40525" indent="0">
              <a:buNone/>
              <a:defRPr sz="3200" b="1"/>
            </a:lvl2pPr>
            <a:lvl3pPr marL="1481051" indent="0">
              <a:buNone/>
              <a:defRPr sz="2900" b="1"/>
            </a:lvl3pPr>
            <a:lvl4pPr marL="2221576" indent="0">
              <a:buNone/>
              <a:defRPr sz="2500" b="1"/>
            </a:lvl4pPr>
            <a:lvl5pPr marL="2962102" indent="0">
              <a:buNone/>
              <a:defRPr sz="2500" b="1"/>
            </a:lvl5pPr>
            <a:lvl6pPr marL="3702627" indent="0">
              <a:buNone/>
              <a:defRPr sz="2500" b="1"/>
            </a:lvl6pPr>
            <a:lvl7pPr marL="4443153" indent="0">
              <a:buNone/>
              <a:defRPr sz="2500" b="1"/>
            </a:lvl7pPr>
            <a:lvl8pPr marL="5183678" indent="0">
              <a:buNone/>
              <a:defRPr sz="2500" b="1"/>
            </a:lvl8pPr>
            <a:lvl9pPr marL="5924205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4" y="3425430"/>
            <a:ext cx="6684366" cy="622327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9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61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3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30055"/>
            <a:ext cx="4975206" cy="1830229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7" y="430056"/>
            <a:ext cx="8453912" cy="9218653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60284"/>
            <a:ext cx="4975206" cy="7388424"/>
          </a:xfrm>
        </p:spPr>
        <p:txBody>
          <a:bodyPr/>
          <a:lstStyle>
            <a:lvl1pPr marL="0" indent="0">
              <a:buNone/>
              <a:defRPr sz="2300"/>
            </a:lvl1pPr>
            <a:lvl2pPr marL="740525" indent="0">
              <a:buNone/>
              <a:defRPr sz="2000"/>
            </a:lvl2pPr>
            <a:lvl3pPr marL="1481051" indent="0">
              <a:buNone/>
              <a:defRPr sz="1600"/>
            </a:lvl3pPr>
            <a:lvl4pPr marL="2221576" indent="0">
              <a:buNone/>
              <a:defRPr sz="1500"/>
            </a:lvl4pPr>
            <a:lvl5pPr marL="2962102" indent="0">
              <a:buNone/>
              <a:defRPr sz="1500"/>
            </a:lvl5pPr>
            <a:lvl6pPr marL="3702627" indent="0">
              <a:buNone/>
              <a:defRPr sz="1500"/>
            </a:lvl6pPr>
            <a:lvl7pPr marL="4443153" indent="0">
              <a:buNone/>
              <a:defRPr sz="1500"/>
            </a:lvl7pPr>
            <a:lvl8pPr marL="5183678" indent="0">
              <a:buNone/>
              <a:defRPr sz="1500"/>
            </a:lvl8pPr>
            <a:lvl9pPr marL="5924205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87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2" y="7560947"/>
            <a:ext cx="9073515" cy="89261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2" y="965121"/>
            <a:ext cx="9073515" cy="6480810"/>
          </a:xfrm>
        </p:spPr>
        <p:txBody>
          <a:bodyPr/>
          <a:lstStyle>
            <a:lvl1pPr marL="0" indent="0">
              <a:buNone/>
              <a:defRPr sz="5200"/>
            </a:lvl1pPr>
            <a:lvl2pPr marL="740525" indent="0">
              <a:buNone/>
              <a:defRPr sz="4500"/>
            </a:lvl2pPr>
            <a:lvl3pPr marL="1481051" indent="0">
              <a:buNone/>
              <a:defRPr sz="3900"/>
            </a:lvl3pPr>
            <a:lvl4pPr marL="2221576" indent="0">
              <a:buNone/>
              <a:defRPr sz="3200"/>
            </a:lvl4pPr>
            <a:lvl5pPr marL="2962102" indent="0">
              <a:buNone/>
              <a:defRPr sz="3200"/>
            </a:lvl5pPr>
            <a:lvl6pPr marL="3702627" indent="0">
              <a:buNone/>
              <a:defRPr sz="3200"/>
            </a:lvl6pPr>
            <a:lvl7pPr marL="4443153" indent="0">
              <a:buNone/>
              <a:defRPr sz="3200"/>
            </a:lvl7pPr>
            <a:lvl8pPr marL="5183678" indent="0">
              <a:buNone/>
              <a:defRPr sz="3200"/>
            </a:lvl8pPr>
            <a:lvl9pPr marL="5924205" indent="0">
              <a:buNone/>
              <a:defRPr sz="32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2" y="8453559"/>
            <a:ext cx="9073515" cy="1267658"/>
          </a:xfrm>
        </p:spPr>
        <p:txBody>
          <a:bodyPr/>
          <a:lstStyle>
            <a:lvl1pPr marL="0" indent="0">
              <a:buNone/>
              <a:defRPr sz="2300"/>
            </a:lvl1pPr>
            <a:lvl2pPr marL="740525" indent="0">
              <a:buNone/>
              <a:defRPr sz="2000"/>
            </a:lvl2pPr>
            <a:lvl3pPr marL="1481051" indent="0">
              <a:buNone/>
              <a:defRPr sz="1600"/>
            </a:lvl3pPr>
            <a:lvl4pPr marL="2221576" indent="0">
              <a:buNone/>
              <a:defRPr sz="1500"/>
            </a:lvl4pPr>
            <a:lvl5pPr marL="2962102" indent="0">
              <a:buNone/>
              <a:defRPr sz="1500"/>
            </a:lvl5pPr>
            <a:lvl6pPr marL="3702627" indent="0">
              <a:buNone/>
              <a:defRPr sz="1500"/>
            </a:lvl6pPr>
            <a:lvl7pPr marL="4443153" indent="0">
              <a:buNone/>
              <a:defRPr sz="1500"/>
            </a:lvl7pPr>
            <a:lvl8pPr marL="5183678" indent="0">
              <a:buNone/>
              <a:defRPr sz="1500"/>
            </a:lvl8pPr>
            <a:lvl9pPr marL="5924205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7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32556"/>
            <a:ext cx="13610273" cy="1800225"/>
          </a:xfrm>
          <a:prstGeom prst="rect">
            <a:avLst/>
          </a:prstGeom>
        </p:spPr>
        <p:txBody>
          <a:bodyPr vert="horz" lIns="148105" tIns="74053" rIns="148105" bIns="7405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520316"/>
            <a:ext cx="13610273" cy="7128392"/>
          </a:xfrm>
          <a:prstGeom prst="rect">
            <a:avLst/>
          </a:prstGeom>
        </p:spPr>
        <p:txBody>
          <a:bodyPr vert="horz" lIns="148105" tIns="74053" rIns="148105" bIns="7405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10011254"/>
            <a:ext cx="3528589" cy="575072"/>
          </a:xfrm>
          <a:prstGeom prst="rect">
            <a:avLst/>
          </a:prstGeom>
        </p:spPr>
        <p:txBody>
          <a:bodyPr vert="horz" lIns="148105" tIns="74053" rIns="148105" bIns="740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A469-0BDC-48A7-A89D-316C2133793E}" type="datetimeFigureOut">
              <a:rPr lang="fr-FR" smtClean="0"/>
              <a:t>27/01/2019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10011254"/>
            <a:ext cx="4788800" cy="575072"/>
          </a:xfrm>
          <a:prstGeom prst="rect">
            <a:avLst/>
          </a:prstGeom>
        </p:spPr>
        <p:txBody>
          <a:bodyPr vert="horz" lIns="148105" tIns="74053" rIns="148105" bIns="740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1" y="10011254"/>
            <a:ext cx="3528589" cy="575072"/>
          </a:xfrm>
          <a:prstGeom prst="rect">
            <a:avLst/>
          </a:prstGeom>
        </p:spPr>
        <p:txBody>
          <a:bodyPr vert="horz" lIns="148105" tIns="74053" rIns="148105" bIns="740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C47A-35F1-450E-940D-490A0F2C9E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19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1051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394" indent="-555394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3354" indent="-462828" algn="l" defTabSz="1481051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51314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91839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32366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72890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13417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53941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94468" indent="-370263" algn="l" defTabSz="1481051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0525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81051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21576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62102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02627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43153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83678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24205" algn="l" defTabSz="148105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tiff"/><Relationship Id="rId10" Type="http://schemas.openxmlformats.org/officeDocument/2006/relationships/image" Target="../media/image9.tiff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tiff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sauvadets\Desktop\sans-tit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8" t="47502" r="58085" b="4995"/>
          <a:stretch/>
        </p:blipFill>
        <p:spPr bwMode="auto">
          <a:xfrm>
            <a:off x="11287805" y="6661584"/>
            <a:ext cx="613334" cy="6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auvadets\Desktop\sans-ti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997" y="6523298"/>
            <a:ext cx="833437" cy="83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auvadets\Desktop\depositphotos_161287772-stock-photo-soil-hand-palm-cultivated-di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9" b="8602"/>
          <a:stretch/>
        </p:blipFill>
        <p:spPr bwMode="auto">
          <a:xfrm>
            <a:off x="10205352" y="176167"/>
            <a:ext cx="4831886" cy="62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auvadets\Desktop\depositphotos_161287772-stock-photo-soil-hand-palm-cultivated-di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39" b="8602"/>
          <a:stretch/>
        </p:blipFill>
        <p:spPr bwMode="auto">
          <a:xfrm rot="10800000">
            <a:off x="5135292" y="181241"/>
            <a:ext cx="5083642" cy="625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1178" y="401860"/>
            <a:ext cx="9396000" cy="583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8569374" y="399019"/>
            <a:ext cx="14924" cy="58385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665718" y="401860"/>
            <a:ext cx="0" cy="58357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422450" y="2376339"/>
            <a:ext cx="93647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391178" y="4320555"/>
            <a:ext cx="9396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2470" y="616085"/>
            <a:ext cx="1944000" cy="3132000"/>
          </a:xfrm>
          <a:prstGeom prst="rect">
            <a:avLst/>
          </a:prstGeom>
          <a:noFill/>
          <a:ln w="1016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20606" y="7381243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664934" y="628272"/>
            <a:ext cx="1944000" cy="3132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32470" y="3984680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664934" y="3996867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432470" y="7369056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664934" y="7381243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2818062" y="7351782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0297782" y="7369056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633486" y="7369056"/>
            <a:ext cx="1944000" cy="313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789" tIns="52895" rIns="105789" bIns="52895" spcCol="0"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07003" y="1816"/>
            <a:ext cx="12410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File A</a:t>
            </a:r>
            <a:endParaRPr lang="fr-FR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16411" y="0"/>
            <a:ext cx="12410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File B</a:t>
            </a:r>
            <a:endParaRPr lang="fr-FR" sz="4800" b="1" cap="none" spc="0" dirty="0">
              <a:ln w="10541" cmpd="sng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 rot="18432827">
            <a:off x="-27039" y="1800282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5" name="Rectangle 34"/>
          <p:cNvSpPr/>
          <p:nvPr/>
        </p:nvSpPr>
        <p:spPr>
          <a:xfrm rot="18432827">
            <a:off x="2205209" y="8641042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 rot="18432827">
            <a:off x="-77423" y="8641042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 rot="18432827">
            <a:off x="2205209" y="5184658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 rot="18432827">
            <a:off x="-27039" y="5196838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 rot="18432827">
            <a:off x="2180123" y="1840329"/>
            <a:ext cx="2913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</a:t>
            </a:r>
            <a:endParaRPr lang="fr-FR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19748" y="2301960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1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17470" y="2232323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1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84598" y="5695475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2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7470" y="5670130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2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19748" y="9028381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18675" y="9007453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8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3</a:t>
            </a:r>
            <a:endParaRPr lang="fr-FR" sz="8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120352" y="7449998"/>
            <a:ext cx="19445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PIOCHE</a:t>
            </a:r>
          </a:p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Constructions</a:t>
            </a:r>
            <a:endParaRPr lang="fr-F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15397" y="7406618"/>
            <a:ext cx="19445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DEFAUSSE</a:t>
            </a:r>
          </a:p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Constructions</a:t>
            </a:r>
            <a:endParaRPr lang="fr-F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470942" y="7433218"/>
            <a:ext cx="1597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PIOCHE</a:t>
            </a:r>
          </a:p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Ressources</a:t>
            </a:r>
            <a:endParaRPr lang="fr-F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991221" y="7431993"/>
            <a:ext cx="15976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DEFAUSSE</a:t>
            </a:r>
          </a:p>
          <a:p>
            <a:pPr algn="ctr"/>
            <a:r>
              <a:rPr lang="fr-FR" sz="2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Ressources</a:t>
            </a:r>
            <a:endParaRPr lang="fr-FR" sz="2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6918" y="8280995"/>
            <a:ext cx="1511376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effectLst/>
              </a:rPr>
              <a:t>FIN</a:t>
            </a:r>
            <a:r>
              <a:rPr lang="fr-FR" sz="36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effectLst/>
              </a:rPr>
              <a:t> </a:t>
            </a:r>
          </a:p>
          <a:p>
            <a:pPr algn="ctr"/>
            <a:r>
              <a:rPr lang="fr-FR" sz="28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effectLst/>
              </a:rPr>
              <a:t>de la </a:t>
            </a:r>
          </a:p>
          <a:p>
            <a:pPr algn="ctr"/>
            <a:r>
              <a:rPr lang="fr-FR" sz="36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effectLst/>
              </a:rPr>
              <a:t>PARTIE</a:t>
            </a:r>
            <a:endParaRPr lang="fr-FR" sz="4800" b="1" cap="none" spc="0" dirty="0">
              <a:ln w="10541" cmpd="sng">
                <a:solidFill>
                  <a:schemeClr val="tx1"/>
                </a:solidFill>
                <a:prstDash val="solid"/>
              </a:ln>
              <a:effectLst/>
            </a:endParaRPr>
          </a:p>
        </p:txBody>
      </p:sp>
      <p:pic>
        <p:nvPicPr>
          <p:cNvPr id="1027" name="Picture 3" descr="C:\Users\sauvadets\Desktop\sans-tit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50" y="9976147"/>
            <a:ext cx="955712" cy="47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auvadets\Desktop\PoubelleUS30L-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t="18784" r="15384" b="12345"/>
          <a:stretch/>
        </p:blipFill>
        <p:spPr bwMode="auto">
          <a:xfrm>
            <a:off x="7915740" y="8361609"/>
            <a:ext cx="1373714" cy="200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sauvadets\Desktop\PoubelleUS30L-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t="18784" r="15384" b="12345"/>
          <a:stretch/>
        </p:blipFill>
        <p:spPr bwMode="auto">
          <a:xfrm>
            <a:off x="13103205" y="8320276"/>
            <a:ext cx="1373714" cy="200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Image 53">
            <a:extLst>
              <a:ext uri="{FF2B5EF4-FFF2-40B4-BE49-F238E27FC236}">
                <a16:creationId xmlns="" xmlns:a16="http://schemas.microsoft.com/office/drawing/2014/main" id="{575C8A53-458E-E141-BDB1-998B559910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8547" y="8391798"/>
            <a:ext cx="603187" cy="603187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="" xmlns:a16="http://schemas.microsoft.com/office/drawing/2014/main" id="{B72098B9-B4E2-3D43-9FFA-7162D72808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17605">
            <a:off x="10532641" y="9699725"/>
            <a:ext cx="566595" cy="566595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="" xmlns:a16="http://schemas.microsoft.com/office/drawing/2014/main" id="{3068386D-DD49-5848-8CA1-F13967AFAA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895" y="8470473"/>
            <a:ext cx="624154" cy="447310"/>
          </a:xfrm>
          <a:prstGeom prst="rect">
            <a:avLst/>
          </a:prstGeom>
          <a:ln>
            <a:noFill/>
          </a:ln>
        </p:spPr>
      </p:pic>
      <p:pic>
        <p:nvPicPr>
          <p:cNvPr id="64" name="Image 63">
            <a:extLst>
              <a:ext uri="{FF2B5EF4-FFF2-40B4-BE49-F238E27FC236}">
                <a16:creationId xmlns="" xmlns:a16="http://schemas.microsoft.com/office/drawing/2014/main" id="{DD57A975-1F0F-F848-BAA9-28C0611360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58631" y="9038946"/>
            <a:ext cx="614174" cy="53819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="" xmlns:a16="http://schemas.microsoft.com/office/drawing/2014/main" id="{59C06B8E-1DDD-1045-BB35-402624B96E1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2917" y="9792039"/>
            <a:ext cx="630833" cy="433172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="" xmlns:a16="http://schemas.microsoft.com/office/drawing/2014/main" id="{371421DE-9682-654F-941C-9047E9F5D9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145" y="8994985"/>
            <a:ext cx="571589" cy="571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1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80" y="645628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79" y="668894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80" y="690494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0978" y="7140735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5292" y="645628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5291" y="6687554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2745" y="6687554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9051" y="691286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3363" y="6911474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0817" y="6911474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865" y="7128867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2936" y="7128891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07248" y="7127498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7" descr="C:\Users\sauvadets\Desktop\présentation-bonhomme-png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4702" y="7127498"/>
            <a:ext cx="224221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521280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51" name="Connecteur droit avec flèche 50"/>
          <p:cNvCxnSpPr/>
          <p:nvPr/>
        </p:nvCxnSpPr>
        <p:spPr>
          <a:xfrm>
            <a:off x="5329014" y="6580189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>
            <a:off x="5424875" y="681698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5504834" y="7027978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/>
          <p:nvPr/>
        </p:nvCxnSpPr>
        <p:spPr>
          <a:xfrm>
            <a:off x="5617046" y="7248735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673679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826079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4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978479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5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130880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283281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7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432112" y="653373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9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633925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0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786324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1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938724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2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091124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3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243525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4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395926" y="6767257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7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713435" y="699123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8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865834" y="699123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09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018234" y="699123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0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170634" y="699123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1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323035" y="699123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6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841982" y="720566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7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5994381" y="720566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8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146781" y="720566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9" name="Rectangle : coins arrondis 15">
            <a:extLst>
              <a:ext uri="{FF2B5EF4-FFF2-40B4-BE49-F238E27FC236}">
                <a16:creationId xmlns="" xmlns:a16="http://schemas.microsoft.com/office/drawing/2014/main" id="{B14ABE9A-A98C-7047-B7DC-7A0D3DC0DA58}"/>
              </a:ext>
            </a:extLst>
          </p:cNvPr>
          <p:cNvSpPr>
            <a:spLocks noChangeAspect="1"/>
          </p:cNvSpPr>
          <p:nvPr/>
        </p:nvSpPr>
        <p:spPr>
          <a:xfrm rot="5568074">
            <a:off x="6299181" y="7205662"/>
            <a:ext cx="138897" cy="84693"/>
          </a:xfrm>
          <a:prstGeom prst="roundRect">
            <a:avLst>
              <a:gd name="adj" fmla="val 10571"/>
            </a:avLst>
          </a:prstGeom>
          <a:blipFill dpi="0" rotWithShape="1">
            <a:blip r:embed="rId14"/>
            <a:srcRect/>
            <a:stretch>
              <a:fillRect/>
            </a:stretch>
          </a:blipFill>
          <a:ln w="444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7057206" y="6564287"/>
            <a:ext cx="342167" cy="31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8281342" y="6552803"/>
            <a:ext cx="342167" cy="31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2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4" name="Image 123">
            <a:extLst>
              <a:ext uri="{FF2B5EF4-FFF2-40B4-BE49-F238E27FC236}">
                <a16:creationId xmlns="" xmlns:a16="http://schemas.microsoft.com/office/drawing/2014/main" id="{575C8A53-458E-E141-BDB1-998B559910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5398" y="6480795"/>
            <a:ext cx="329505" cy="286058"/>
          </a:xfrm>
          <a:prstGeom prst="rect">
            <a:avLst/>
          </a:prstGeom>
        </p:spPr>
      </p:pic>
      <p:pic>
        <p:nvPicPr>
          <p:cNvPr id="125" name="Image 124">
            <a:extLst>
              <a:ext uri="{FF2B5EF4-FFF2-40B4-BE49-F238E27FC236}">
                <a16:creationId xmlns="" xmlns:a16="http://schemas.microsoft.com/office/drawing/2014/main" id="{B72098B9-B4E2-3D43-9FFA-7162D72808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17605">
            <a:off x="8804023" y="7027244"/>
            <a:ext cx="309516" cy="268704"/>
          </a:xfrm>
          <a:prstGeom prst="rect">
            <a:avLst/>
          </a:prstGeom>
        </p:spPr>
      </p:pic>
      <p:pic>
        <p:nvPicPr>
          <p:cNvPr id="126" name="Image 125">
            <a:extLst>
              <a:ext uri="{FF2B5EF4-FFF2-40B4-BE49-F238E27FC236}">
                <a16:creationId xmlns="" xmlns:a16="http://schemas.microsoft.com/office/drawing/2014/main" id="{3068386D-DD49-5848-8CA1-F13967AFAA9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5338" y="6552803"/>
            <a:ext cx="340959" cy="212134"/>
          </a:xfrm>
          <a:prstGeom prst="rect">
            <a:avLst/>
          </a:prstGeom>
          <a:ln>
            <a:noFill/>
          </a:ln>
        </p:spPr>
      </p:pic>
      <p:pic>
        <p:nvPicPr>
          <p:cNvPr id="127" name="Image 126">
            <a:extLst>
              <a:ext uri="{FF2B5EF4-FFF2-40B4-BE49-F238E27FC236}">
                <a16:creationId xmlns="" xmlns:a16="http://schemas.microsoft.com/office/drawing/2014/main" id="{DD57A975-1F0F-F848-BAA9-28C0611360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5239" y="6767362"/>
            <a:ext cx="335507" cy="255235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="" xmlns:a16="http://schemas.microsoft.com/office/drawing/2014/main" id="{59C06B8E-1DDD-1045-BB35-402624B96E1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729" y="7056859"/>
            <a:ext cx="344607" cy="205429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="" xmlns:a16="http://schemas.microsoft.com/office/drawing/2014/main" id="{371421DE-9682-654F-941C-9047E9F5D9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2659" y="6746514"/>
            <a:ext cx="312244" cy="271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0" name="Connecteur droit avec flèche 69"/>
          <p:cNvCxnSpPr/>
          <p:nvPr/>
        </p:nvCxnSpPr>
        <p:spPr>
          <a:xfrm>
            <a:off x="9635846" y="6840835"/>
            <a:ext cx="2882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Image 134">
            <a:extLst>
              <a:ext uri="{FF2B5EF4-FFF2-40B4-BE49-F238E27FC236}">
                <a16:creationId xmlns="" xmlns:a16="http://schemas.microsoft.com/office/drawing/2014/main" id="{F63BC746-FA91-3544-8BDD-C90AE174875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7526" y="6456493"/>
            <a:ext cx="669146" cy="857879"/>
          </a:xfrm>
          <a:prstGeom prst="rect">
            <a:avLst/>
          </a:prstGeom>
        </p:spPr>
      </p:pic>
      <p:sp>
        <p:nvSpPr>
          <p:cNvPr id="136" name="Ellipse 135"/>
          <p:cNvSpPr/>
          <p:nvPr/>
        </p:nvSpPr>
        <p:spPr>
          <a:xfrm>
            <a:off x="10945638" y="6570933"/>
            <a:ext cx="342167" cy="3167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</a:rPr>
              <a:t>3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12241783" y="6416739"/>
            <a:ext cx="279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 &gt; </a:t>
            </a:r>
            <a:r>
              <a:rPr lang="fr-FR" sz="1200" dirty="0" smtClean="0"/>
              <a:t>45           </a:t>
            </a:r>
            <a:r>
              <a:rPr lang="fr-FR" sz="1200" dirty="0" smtClean="0"/>
              <a:t>    30 </a:t>
            </a:r>
            <a:r>
              <a:rPr lang="fr-FR" sz="1200" dirty="0" smtClean="0">
                <a:sym typeface="Wingdings" panose="05000000000000000000" pitchFamily="2" charset="2"/>
              </a:rPr>
              <a:t> 45    </a:t>
            </a:r>
            <a:r>
              <a:rPr lang="fr-FR" sz="1200" dirty="0" smtClean="0">
                <a:sym typeface="Wingdings" panose="05000000000000000000" pitchFamily="2" charset="2"/>
              </a:rPr>
              <a:t>  </a:t>
            </a:r>
            <a:r>
              <a:rPr lang="fr-FR" sz="1200" dirty="0" smtClean="0">
                <a:sym typeface="Wingdings" panose="05000000000000000000" pitchFamily="2" charset="2"/>
              </a:rPr>
              <a:t>15  29    </a:t>
            </a:r>
            <a:r>
              <a:rPr lang="fr-FR" sz="1200" dirty="0" smtClean="0">
                <a:sym typeface="Wingdings" panose="05000000000000000000" pitchFamily="2" charset="2"/>
              </a:rPr>
              <a:t>   </a:t>
            </a:r>
            <a:r>
              <a:rPr lang="fr-FR" sz="1200" dirty="0" smtClean="0">
                <a:sym typeface="Wingdings" panose="05000000000000000000" pitchFamily="2" charset="2"/>
              </a:rPr>
              <a:t>&lt; 15</a:t>
            </a:r>
            <a:endParaRPr lang="fr-FR" sz="1200" dirty="0"/>
          </a:p>
        </p:txBody>
      </p:sp>
      <p:pic>
        <p:nvPicPr>
          <p:cNvPr id="1034" name="Picture 10" descr="C:\Users\sauvadets\Desktop\Cabane-bancale-2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496" y="6696819"/>
            <a:ext cx="645606" cy="60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auvadets\Desktop\sans-titre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589" y="6697691"/>
            <a:ext cx="674441" cy="5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sauvadets\Desktop\sans-titre3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886" y="6738168"/>
            <a:ext cx="534715" cy="5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sauvadets\Desktop\sans-titre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753" y="6693737"/>
            <a:ext cx="814117" cy="60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42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PINAULT, Stéphanie</dc:creator>
  <cp:lastModifiedBy>PINAULT, Stéphanie</cp:lastModifiedBy>
  <cp:revision>13</cp:revision>
  <dcterms:created xsi:type="dcterms:W3CDTF">2019-01-27T11:43:31Z</dcterms:created>
  <dcterms:modified xsi:type="dcterms:W3CDTF">2019-01-27T13:45:37Z</dcterms:modified>
</cp:coreProperties>
</file>