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0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C5C8-11DC-786E-DCB7-2D9CA215F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B8030-9E86-F3D0-35A9-9D83B0000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F1E6D-A557-A3C4-9E6E-2F6C0BC8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2EFAB-FE26-140F-414E-DAA83B86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86940-2E67-6575-3534-CBFC2C28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1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85B99-4BDD-8DA2-BA6D-39BBC488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F5822-BF9F-27E9-A868-53F50E16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00001-AE87-0F66-A070-77C3A5FC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82B67-C191-CB93-1FB8-691FA6E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8ED91-0244-137B-B45D-2DEAAA87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EA329C-1004-5955-DB40-AFE5557B9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6A87B-0B5C-60C2-B7C5-884F7F7F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520E0-DB6A-8831-10FD-0B6CE564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1B9BE-CF91-70C6-C0C0-55CD9E2E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3876F-43E6-E467-9C5B-0517737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5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E669B-09EB-E5D5-3C6A-C8DBFD75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EAAF9-3F18-A3AE-15E0-6A8F522B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62787-8BC2-1412-A126-6F6615DA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6B04A-287F-8B00-74F6-F2D3908F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1C88A-D153-21A0-EF5A-4944335A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E68D-5EFB-4D93-E088-B30B577A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9805B-BFBE-0747-C072-C24452DF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32AAB-0923-E80A-7225-928AB017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CD271-2D55-45E6-EE3F-415772A8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27FD0-FC40-BD38-47B8-E54A56DB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5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D8BFD-6048-A3E2-CFF3-EF29BA13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8F170-0BFC-CAB8-4038-E873ACBAC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743C4-0C04-6ABB-81B0-8A6481982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C6B26-9061-CBD9-A349-306B1EA8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FB2FF-3A96-AE10-AEDE-A68C9182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95BFB-9B50-3F49-1C57-D99D5B97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C366-6A23-5644-53B7-BD1AFEE0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A7313-AF8A-6756-E8A1-87C8840A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A5958-6FBA-8E5D-5649-FC9750608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46297B-90C9-1784-B6A0-CFDE28F1A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07124E-D7BD-FBFB-8525-56A4CF873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1C5A2-DEDE-89D5-8E2A-6B9CCF16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E9B2ED-2F00-7A37-C332-A26B747F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B83C8-B0C5-5BCB-6535-345C07A0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B9467-C903-E342-73A6-1A51D3C8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25351-EF13-67AF-C204-D0045F5E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6CC2CC-EA10-FCDB-C401-BBEC4E3A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DAD8D-46A6-3B79-90C7-2D182FF6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7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B996F7-CB4A-039D-4183-0270EB65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B2813-CDAC-FECA-7E71-DDD2E570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5A8FB3-1712-5B6A-375A-BBA3015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C3D6-304A-B073-7BE4-E3A5FDA1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43078-6871-A04E-CAF1-7DC29846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74CB9-33E4-CD2F-3F84-E165BBFE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4AD50-FF17-72AE-5818-C380C9E2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3A41C-186E-C93F-1462-B9F719B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AF5BA-2F8D-A400-1996-9C103421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EFF82-A55F-37EF-6D0B-E8FE81A3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71CD54-4B92-6A9F-2F19-A4FD27B9B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7866E-00FF-F7E2-9F02-1726E28B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7FAE6-F5C6-B313-B7FA-5ADEBE48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FB484-64D8-7DE5-A5F2-6825D478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BA204-3B28-50E8-EB09-64AF3F70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7401B-FE10-AE93-3F4E-AD772AF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C6BB6-2A23-F2D2-EE11-A1CA058F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78CCD-6A26-936D-A9C8-A20BD4097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0BEB-E690-4CE1-9D75-95812A64B2BB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FABEC-79C1-1893-F757-AC751B8F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8F8FA-1B2E-8A3F-CA15-2B886D751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B69D-4C43-469F-8DF8-885D85D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1BEF9AC-CB41-AAD1-E6FC-3ED030879486}"/>
              </a:ext>
            </a:extLst>
          </p:cNvPr>
          <p:cNvSpPr txBox="1"/>
          <p:nvPr/>
        </p:nvSpPr>
        <p:spPr>
          <a:xfrm>
            <a:off x="5764310" y="559104"/>
            <a:ext cx="5033678" cy="4508927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fr-FR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fr-FR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xmlns</a:t>
            </a:r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="http://schemas.microsoft.com/dotnet/2021/maui"</a:t>
            </a:r>
            <a:endParaRPr lang="fr-FR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="ActiveGraphic01.MainPage"&gt;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="25"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="30,0"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="dotnet_bot.png"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="Cute dot net bot waving hi to you!"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="Hello, World!"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="Level1"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="Start"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.NET Multi-platform App UI"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dot net Multi platform App U 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="18"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="Click me"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SemanticProperties.Hint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="Counts the number of times you click"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ko-KR" altLang="en-US" sz="70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E030E37-55B4-EB06-8473-2677B71E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329598"/>
            <a:ext cx="3677478" cy="4755261"/>
          </a:xfrm>
          <a:prstGeom prst="rect">
            <a:avLst/>
          </a:prstGeom>
          <a:noFill/>
          <a:ln w="127" cap="rnd">
            <a:solidFill>
              <a:schemeClr val="tx1"/>
            </a:solidFill>
            <a:prstDash val="solid"/>
            <a:miter/>
          </a:ln>
          <a:effectLst/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EAA35A-E5A2-8CD0-BB30-3BD6100DB3A7}"/>
              </a:ext>
            </a:extLst>
          </p:cNvPr>
          <p:cNvCxnSpPr>
            <a:cxnSpLocks/>
          </p:cNvCxnSpPr>
          <p:nvPr/>
        </p:nvCxnSpPr>
        <p:spPr>
          <a:xfrm>
            <a:off x="2154803" y="966083"/>
            <a:ext cx="0" cy="411877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A114F8-1CC1-3170-152E-4A011A8D85ED}"/>
              </a:ext>
            </a:extLst>
          </p:cNvPr>
          <p:cNvSpPr/>
          <p:nvPr/>
        </p:nvSpPr>
        <p:spPr>
          <a:xfrm>
            <a:off x="6011185" y="1129746"/>
            <a:ext cx="4655487" cy="56010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11ED5-8FC3-B90E-F836-35300FF81542}"/>
              </a:ext>
            </a:extLst>
          </p:cNvPr>
          <p:cNvSpPr txBox="1"/>
          <p:nvPr/>
        </p:nvSpPr>
        <p:spPr>
          <a:xfrm>
            <a:off x="3959388" y="2765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65DFC-4AB2-A79D-C6D3-0D82514AB6A4}"/>
              </a:ext>
            </a:extLst>
          </p:cNvPr>
          <p:cNvSpPr txBox="1"/>
          <p:nvPr/>
        </p:nvSpPr>
        <p:spPr>
          <a:xfrm>
            <a:off x="4348752" y="3244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9547B-CA00-C5FF-5CFD-F0428FDCBE4E}"/>
              </a:ext>
            </a:extLst>
          </p:cNvPr>
          <p:cNvSpPr txBox="1"/>
          <p:nvPr/>
        </p:nvSpPr>
        <p:spPr>
          <a:xfrm>
            <a:off x="4824717" y="3741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E180A2-DCB0-7346-8CCC-2ADC33D4BFFA}"/>
              </a:ext>
            </a:extLst>
          </p:cNvPr>
          <p:cNvSpPr txBox="1"/>
          <p:nvPr/>
        </p:nvSpPr>
        <p:spPr>
          <a:xfrm>
            <a:off x="10312442" y="4136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328C0-6F57-ED6F-8883-3BABD8415260}"/>
              </a:ext>
            </a:extLst>
          </p:cNvPr>
          <p:cNvSpPr txBox="1"/>
          <p:nvPr/>
        </p:nvSpPr>
        <p:spPr>
          <a:xfrm>
            <a:off x="10312442" y="13567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43B21-FDE6-A23E-0C6E-15E30E3B0032}"/>
              </a:ext>
            </a:extLst>
          </p:cNvPr>
          <p:cNvSpPr txBox="1"/>
          <p:nvPr/>
        </p:nvSpPr>
        <p:spPr>
          <a:xfrm>
            <a:off x="1805558" y="886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B2ACC-D75B-58F3-1A2C-F94373AA3B55}"/>
              </a:ext>
            </a:extLst>
          </p:cNvPr>
          <p:cNvSpPr txBox="1"/>
          <p:nvPr/>
        </p:nvSpPr>
        <p:spPr>
          <a:xfrm>
            <a:off x="10312442" y="19909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0CD54A-2C9D-6FFC-4DF4-98BE644C8732}"/>
              </a:ext>
            </a:extLst>
          </p:cNvPr>
          <p:cNvSpPr/>
          <p:nvPr/>
        </p:nvSpPr>
        <p:spPr>
          <a:xfrm>
            <a:off x="6011186" y="1769920"/>
            <a:ext cx="4655486" cy="56010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C434D-13C6-F7DA-1DA1-B5F47EF07876}"/>
              </a:ext>
            </a:extLst>
          </p:cNvPr>
          <p:cNvSpPr/>
          <p:nvPr/>
        </p:nvSpPr>
        <p:spPr>
          <a:xfrm>
            <a:off x="6011185" y="2410093"/>
            <a:ext cx="4655487" cy="56010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FA70B-6A2A-6B3A-41F8-5C69FA92F412}"/>
              </a:ext>
            </a:extLst>
          </p:cNvPr>
          <p:cNvSpPr txBox="1"/>
          <p:nvPr/>
        </p:nvSpPr>
        <p:spPr>
          <a:xfrm>
            <a:off x="10312442" y="2628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59F973-C913-FB81-40E9-11769E1CEB2E}"/>
              </a:ext>
            </a:extLst>
          </p:cNvPr>
          <p:cNvSpPr/>
          <p:nvPr/>
        </p:nvSpPr>
        <p:spPr>
          <a:xfrm>
            <a:off x="6011185" y="3050266"/>
            <a:ext cx="4655489" cy="67349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C08EA-D02B-881C-D2EB-723A5A036377}"/>
              </a:ext>
            </a:extLst>
          </p:cNvPr>
          <p:cNvSpPr txBox="1"/>
          <p:nvPr/>
        </p:nvSpPr>
        <p:spPr>
          <a:xfrm>
            <a:off x="10312442" y="3387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EDCEDE-C1B4-5DE8-4C4F-09D0A5E0F17D}"/>
              </a:ext>
            </a:extLst>
          </p:cNvPr>
          <p:cNvSpPr/>
          <p:nvPr/>
        </p:nvSpPr>
        <p:spPr>
          <a:xfrm>
            <a:off x="6011185" y="3803830"/>
            <a:ext cx="4655489" cy="67349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E29D3-2E05-0AA5-24D8-C33D91AE2F5F}"/>
              </a:ext>
            </a:extLst>
          </p:cNvPr>
          <p:cNvSpPr txBox="1"/>
          <p:nvPr/>
        </p:nvSpPr>
        <p:spPr>
          <a:xfrm>
            <a:off x="3933254" y="42024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0A54E8-F25A-A573-1938-AB3F83E534C4}"/>
              </a:ext>
            </a:extLst>
          </p:cNvPr>
          <p:cNvSpPr/>
          <p:nvPr/>
        </p:nvSpPr>
        <p:spPr>
          <a:xfrm>
            <a:off x="2765961" y="1461192"/>
            <a:ext cx="1582789" cy="1663008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55E6B1-5F1A-8ADC-A2DE-4FD39F1593F9}"/>
              </a:ext>
            </a:extLst>
          </p:cNvPr>
          <p:cNvSpPr/>
          <p:nvPr/>
        </p:nvSpPr>
        <p:spPr>
          <a:xfrm>
            <a:off x="2572247" y="3271256"/>
            <a:ext cx="2125258" cy="36933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F806F6-A8AA-9EF0-249C-3748E99D0765}"/>
              </a:ext>
            </a:extLst>
          </p:cNvPr>
          <p:cNvSpPr/>
          <p:nvPr/>
        </p:nvSpPr>
        <p:spPr>
          <a:xfrm>
            <a:off x="2199516" y="3741605"/>
            <a:ext cx="2968635" cy="36933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E33124-841E-ED7B-998F-29B7C6AC0699}"/>
              </a:ext>
            </a:extLst>
          </p:cNvPr>
          <p:cNvSpPr/>
          <p:nvPr/>
        </p:nvSpPr>
        <p:spPr>
          <a:xfrm>
            <a:off x="3105303" y="4212069"/>
            <a:ext cx="1211204" cy="36933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E33FC6-BE96-630D-71EF-C2846DBC064C}"/>
              </a:ext>
            </a:extLst>
          </p:cNvPr>
          <p:cNvCxnSpPr>
            <a:cxnSpLocks/>
          </p:cNvCxnSpPr>
          <p:nvPr/>
        </p:nvCxnSpPr>
        <p:spPr>
          <a:xfrm>
            <a:off x="1737360" y="2882153"/>
            <a:ext cx="10286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E355AD-E64C-B4F9-B2AF-C539A26522CA}"/>
              </a:ext>
            </a:extLst>
          </p:cNvPr>
          <p:cNvCxnSpPr>
            <a:cxnSpLocks/>
          </p:cNvCxnSpPr>
          <p:nvPr/>
        </p:nvCxnSpPr>
        <p:spPr>
          <a:xfrm>
            <a:off x="4348750" y="2882153"/>
            <a:ext cx="10286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2F99876-58B7-F38C-8BB7-FE13B69A4CAC}"/>
              </a:ext>
            </a:extLst>
          </p:cNvPr>
          <p:cNvSpPr txBox="1"/>
          <p:nvPr/>
        </p:nvSpPr>
        <p:spPr>
          <a:xfrm>
            <a:off x="1550406" y="513373"/>
            <a:ext cx="5033678" cy="4508927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fr-FR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fr-FR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xmlns</a:t>
            </a:r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="http://schemas.microsoft.com/dotnet/2021/maui"</a:t>
            </a:r>
            <a:endParaRPr lang="fr-FR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="ActiveGraphic01.MainPage"&gt;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="25"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="30,0"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="dotnet_bot.png"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="Cute dot net bot waving hi to you!"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="Hello, World!"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="Level1"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="Start"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.NET Multi-platform App UI"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dot net Multi platform App U 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="18"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="Click me"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SemanticProperties.Hint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="Counts the number of times you click"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ko-KR" altLang="en-US" sz="7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469E80-65FA-EC2D-ABB2-BF1A44B19CC6}"/>
              </a:ext>
            </a:extLst>
          </p:cNvPr>
          <p:cNvSpPr/>
          <p:nvPr/>
        </p:nvSpPr>
        <p:spPr>
          <a:xfrm>
            <a:off x="1591579" y="658906"/>
            <a:ext cx="4925762" cy="331694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57417-61D5-BC31-F9E2-A6D143CB1955}"/>
              </a:ext>
            </a:extLst>
          </p:cNvPr>
          <p:cNvSpPr txBox="1"/>
          <p:nvPr/>
        </p:nvSpPr>
        <p:spPr>
          <a:xfrm>
            <a:off x="6184937" y="658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BAAB1-9F59-1F52-C52B-F2A8D86E53AF}"/>
              </a:ext>
            </a:extLst>
          </p:cNvPr>
          <p:cNvSpPr txBox="1"/>
          <p:nvPr/>
        </p:nvSpPr>
        <p:spPr>
          <a:xfrm>
            <a:off x="6184937" y="40895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8F47B-5299-129C-CBC4-0D1129D409AB}"/>
              </a:ext>
            </a:extLst>
          </p:cNvPr>
          <p:cNvSpPr/>
          <p:nvPr/>
        </p:nvSpPr>
        <p:spPr>
          <a:xfrm>
            <a:off x="6890215" y="542691"/>
            <a:ext cx="3930186" cy="349297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B3DAA-76CE-8C78-094F-C97541BFD057}"/>
              </a:ext>
            </a:extLst>
          </p:cNvPr>
          <p:cNvSpPr/>
          <p:nvPr/>
        </p:nvSpPr>
        <p:spPr>
          <a:xfrm>
            <a:off x="6890215" y="1707777"/>
            <a:ext cx="3930186" cy="1196788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E3D0C-78A8-5547-EFE1-41F74993BBE2}"/>
              </a:ext>
            </a:extLst>
          </p:cNvPr>
          <p:cNvSpPr/>
          <p:nvPr/>
        </p:nvSpPr>
        <p:spPr>
          <a:xfrm>
            <a:off x="1593019" y="3757535"/>
            <a:ext cx="4924322" cy="66401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281C6A-23B4-928D-A37C-C5CBE394D01C}"/>
              </a:ext>
            </a:extLst>
          </p:cNvPr>
          <p:cNvSpPr txBox="1"/>
          <p:nvPr/>
        </p:nvSpPr>
        <p:spPr>
          <a:xfrm>
            <a:off x="6853030" y="513372"/>
            <a:ext cx="4007711" cy="2677656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ActiveGraphic01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2B91AF"/>
                </a:solidFill>
                <a:latin typeface="Cascadia Mono" panose="020B0609020000020004" pitchFamily="49" charset="0"/>
              </a:rPr>
              <a:t>MainPage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ContentPage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count = 0;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2B91AF"/>
                </a:solidFill>
                <a:latin typeface="Cascadia Mono" panose="020B0609020000020004" pitchFamily="49" charset="0"/>
              </a:rPr>
              <a:t>MainPage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OnCounterClicked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count++;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(count == 1)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 time"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 times"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SemanticScreenReader.Announce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700" err="1">
                <a:solidFill>
                  <a:srgbClr val="000000"/>
                </a:solidFill>
                <a:latin typeface="Cascadia Mono" panose="020B0609020000020004" pitchFamily="49" charset="0"/>
              </a:rPr>
              <a:t>CounterBtn.Text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434A9-FE40-544A-35E2-EE275336C7CF}"/>
              </a:ext>
            </a:extLst>
          </p:cNvPr>
          <p:cNvSpPr txBox="1"/>
          <p:nvPr/>
        </p:nvSpPr>
        <p:spPr>
          <a:xfrm>
            <a:off x="10482428" y="5519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30825-9A43-8657-41AE-B0444F302AF8}"/>
              </a:ext>
            </a:extLst>
          </p:cNvPr>
          <p:cNvSpPr txBox="1"/>
          <p:nvPr/>
        </p:nvSpPr>
        <p:spPr>
          <a:xfrm>
            <a:off x="10482428" y="2583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0345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281C6A-23B4-928D-A37C-C5CBE394D01C}"/>
              </a:ext>
            </a:extLst>
          </p:cNvPr>
          <p:cNvSpPr txBox="1"/>
          <p:nvPr/>
        </p:nvSpPr>
        <p:spPr>
          <a:xfrm>
            <a:off x="6890215" y="137452"/>
            <a:ext cx="4007711" cy="6663363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lIns="90000" tIns="36000" bIns="36000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ActiveGraphic01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2B91AF"/>
                </a:solidFill>
                <a:latin typeface="Cascadia Mono" panose="020B0609020000020004" pitchFamily="49" charset="0"/>
              </a:rPr>
              <a:t>CodebaseMainPage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: ContentPage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ScrollView scrollView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VerticalStackLayout verticalStackLayout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Spacing = 25,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Padding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Thickness(30, 0),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Image image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Source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"dotnet_bot.png"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HeightRequest = 200,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HorizontalOptions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Label label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FontSize = 32,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HorizontalOptions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Label label2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"Welcome to .NET Multi-platform App UI"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FontSize = 18,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HorizontalOptions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Button CounterBtn =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"Click me"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HorizontalOptions = LayoutOptions.Center,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count = 0;</a:t>
            </a:r>
          </a:p>
          <a:p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2B91AF"/>
                </a:solidFill>
                <a:latin typeface="Cascadia Mono" panose="020B0609020000020004" pitchFamily="49" charset="0"/>
              </a:rPr>
              <a:t>CodebaseMainPage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Content = scrollView;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scrollView.Content = verticalStackLayout;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verticalStackLayout.Children.Add(image);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verticalStackLayout.Children.Add(label);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verticalStackLayout.Children.Add(label2);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verticalStackLayout.Children.Add(CounterBtn);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CounterBtn.Clicked += OnCounterClicked;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OnCounterClicked(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sender, EventArgs e)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count++;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(count == 1)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CounterBtn.Text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 time"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CounterBtn.Text = 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$"Clicked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 times"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SemanticScreenReader.Announce(CounterBtn.Text);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99876-58B7-F38C-8BB7-FE13B69A4CAC}"/>
              </a:ext>
            </a:extLst>
          </p:cNvPr>
          <p:cNvSpPr txBox="1"/>
          <p:nvPr/>
        </p:nvSpPr>
        <p:spPr>
          <a:xfrm>
            <a:off x="1711647" y="137452"/>
            <a:ext cx="5033678" cy="4508927"/>
          </a:xfrm>
          <a:prstGeom prst="rect">
            <a:avLst/>
          </a:prstGeom>
          <a:noFill/>
          <a:ln w="127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fr-FR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fr-FR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xmlns</a:t>
            </a:r>
            <a:r>
              <a:rPr lang="fr-FR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="http://schemas.microsoft.com/dotnet/2021/maui"</a:t>
            </a:r>
            <a:endParaRPr lang="fr-FR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="ActiveGraphic01.MainPage"&gt;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="25"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="30,0"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="dotnet_bot.png"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="Cute dot net bot waving hi to you!"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="Hello, World!"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="Level1"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="32"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="Start"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.NET Multi-platform App UI"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SemanticProperties.HeadingLevel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="Level2"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SemanticProperties.Description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="Welcome to dot net Multi platform App U I"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="18"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70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="Click me"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SemanticProperties.Hint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="Counts the number of times you click"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altLang="ko-KR" sz="70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altLang="ko-KR" sz="70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70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="Center" /&gt;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altLang="ko-KR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ko-KR" altLang="en-US" sz="7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altLang="ko-KR" sz="70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US" altLang="ko-KR" sz="7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ko-KR" altLang="en-US" sz="7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469E80-65FA-EC2D-ABB2-BF1A44B19CC6}"/>
              </a:ext>
            </a:extLst>
          </p:cNvPr>
          <p:cNvSpPr/>
          <p:nvPr/>
        </p:nvSpPr>
        <p:spPr>
          <a:xfrm>
            <a:off x="1764299" y="658906"/>
            <a:ext cx="4925762" cy="15240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57417-61D5-BC31-F9E2-A6D143CB1955}"/>
              </a:ext>
            </a:extLst>
          </p:cNvPr>
          <p:cNvSpPr txBox="1"/>
          <p:nvPr/>
        </p:nvSpPr>
        <p:spPr>
          <a:xfrm>
            <a:off x="6329827" y="274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BAAB1-9F59-1F52-C52B-F2A8D86E53AF}"/>
              </a:ext>
            </a:extLst>
          </p:cNvPr>
          <p:cNvSpPr txBox="1"/>
          <p:nvPr/>
        </p:nvSpPr>
        <p:spPr>
          <a:xfrm>
            <a:off x="6327215" y="5276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434A9-FE40-544A-35E2-EE275336C7CF}"/>
              </a:ext>
            </a:extLst>
          </p:cNvPr>
          <p:cNvSpPr txBox="1"/>
          <p:nvPr/>
        </p:nvSpPr>
        <p:spPr>
          <a:xfrm>
            <a:off x="10501810" y="1446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B5CDAE-3E15-A233-3E50-554482458A95}"/>
              </a:ext>
            </a:extLst>
          </p:cNvPr>
          <p:cNvSpPr/>
          <p:nvPr/>
        </p:nvSpPr>
        <p:spPr>
          <a:xfrm>
            <a:off x="1765605" y="268226"/>
            <a:ext cx="4925762" cy="331694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320D9-8B44-3F43-22F8-555A4EEB8BDE}"/>
              </a:ext>
            </a:extLst>
          </p:cNvPr>
          <p:cNvSpPr/>
          <p:nvPr/>
        </p:nvSpPr>
        <p:spPr>
          <a:xfrm>
            <a:off x="1764299" y="831626"/>
            <a:ext cx="4925762" cy="418054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92FD9-0C07-9A9E-BDEE-DFDE6BBE9CF8}"/>
              </a:ext>
            </a:extLst>
          </p:cNvPr>
          <p:cNvSpPr/>
          <p:nvPr/>
        </p:nvSpPr>
        <p:spPr>
          <a:xfrm>
            <a:off x="1764299" y="1342920"/>
            <a:ext cx="4925762" cy="56716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AA4892-19AB-EB3A-7308-10737D413CF3}"/>
              </a:ext>
            </a:extLst>
          </p:cNvPr>
          <p:cNvSpPr/>
          <p:nvPr/>
        </p:nvSpPr>
        <p:spPr>
          <a:xfrm>
            <a:off x="1764299" y="2000841"/>
            <a:ext cx="4925762" cy="567160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B1B3E-606D-CDED-EBD1-86E349602E15}"/>
              </a:ext>
            </a:extLst>
          </p:cNvPr>
          <p:cNvSpPr/>
          <p:nvPr/>
        </p:nvSpPr>
        <p:spPr>
          <a:xfrm>
            <a:off x="1764299" y="2616425"/>
            <a:ext cx="4925762" cy="66401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DE67E9-24EC-FE4E-C05F-3D035906BAA1}"/>
              </a:ext>
            </a:extLst>
          </p:cNvPr>
          <p:cNvSpPr/>
          <p:nvPr/>
        </p:nvSpPr>
        <p:spPr>
          <a:xfrm>
            <a:off x="1764299" y="3358062"/>
            <a:ext cx="4925762" cy="694152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11C1C-B4B6-E4DF-019D-96329AD54B90}"/>
              </a:ext>
            </a:extLst>
          </p:cNvPr>
          <p:cNvSpPr txBox="1"/>
          <p:nvPr/>
        </p:nvSpPr>
        <p:spPr>
          <a:xfrm>
            <a:off x="6324603" y="8702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0A289-7ED4-3783-ADF5-C72A600E2444}"/>
              </a:ext>
            </a:extLst>
          </p:cNvPr>
          <p:cNvSpPr txBox="1"/>
          <p:nvPr/>
        </p:nvSpPr>
        <p:spPr>
          <a:xfrm>
            <a:off x="6324603" y="1540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B4C7A-13BE-6E65-B074-D5E541AB2610}"/>
              </a:ext>
            </a:extLst>
          </p:cNvPr>
          <p:cNvSpPr txBox="1"/>
          <p:nvPr/>
        </p:nvSpPr>
        <p:spPr>
          <a:xfrm>
            <a:off x="6324603" y="2211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C2DF1-6BA2-5A12-C974-2A0A398ACA72}"/>
              </a:ext>
            </a:extLst>
          </p:cNvPr>
          <p:cNvSpPr txBox="1"/>
          <p:nvPr/>
        </p:nvSpPr>
        <p:spPr>
          <a:xfrm>
            <a:off x="6324603" y="2911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3FDD3-A25B-3CCD-3D7B-68D90462204B}"/>
              </a:ext>
            </a:extLst>
          </p:cNvPr>
          <p:cNvSpPr txBox="1"/>
          <p:nvPr/>
        </p:nvSpPr>
        <p:spPr>
          <a:xfrm>
            <a:off x="6324603" y="3682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⑦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C0D58-3442-BA1C-C5E3-693996059CF1}"/>
              </a:ext>
            </a:extLst>
          </p:cNvPr>
          <p:cNvSpPr/>
          <p:nvPr/>
        </p:nvSpPr>
        <p:spPr>
          <a:xfrm>
            <a:off x="6928977" y="172143"/>
            <a:ext cx="3930186" cy="322611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8F5765-596E-6A5A-924E-AA13C54F7A4A}"/>
              </a:ext>
            </a:extLst>
          </p:cNvPr>
          <p:cNvSpPr/>
          <p:nvPr/>
        </p:nvSpPr>
        <p:spPr>
          <a:xfrm>
            <a:off x="6928977" y="730027"/>
            <a:ext cx="3930186" cy="60580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25C391-9F42-3CD8-49EE-62416C4A3834}"/>
              </a:ext>
            </a:extLst>
          </p:cNvPr>
          <p:cNvSpPr/>
          <p:nvPr/>
        </p:nvSpPr>
        <p:spPr>
          <a:xfrm>
            <a:off x="6928977" y="618266"/>
            <a:ext cx="3930186" cy="81279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15B6A6-F5DF-41C4-1E42-136C546751BB}"/>
              </a:ext>
            </a:extLst>
          </p:cNvPr>
          <p:cNvSpPr/>
          <p:nvPr/>
        </p:nvSpPr>
        <p:spPr>
          <a:xfrm>
            <a:off x="6928977" y="1353696"/>
            <a:ext cx="3930186" cy="605803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8EAC4C-FB46-F1FC-CFA7-D82D026980F6}"/>
              </a:ext>
            </a:extLst>
          </p:cNvPr>
          <p:cNvSpPr/>
          <p:nvPr/>
        </p:nvSpPr>
        <p:spPr>
          <a:xfrm>
            <a:off x="6928977" y="1981519"/>
            <a:ext cx="3930186" cy="634906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E1A037-4967-9A99-1FA9-7E28C59E78A7}"/>
              </a:ext>
            </a:extLst>
          </p:cNvPr>
          <p:cNvSpPr/>
          <p:nvPr/>
        </p:nvSpPr>
        <p:spPr>
          <a:xfrm>
            <a:off x="6928977" y="2638670"/>
            <a:ext cx="3930186" cy="634906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439358-7015-C5B7-7D71-C9962E5A09F5}"/>
              </a:ext>
            </a:extLst>
          </p:cNvPr>
          <p:cNvSpPr/>
          <p:nvPr/>
        </p:nvSpPr>
        <p:spPr>
          <a:xfrm>
            <a:off x="6928977" y="3295821"/>
            <a:ext cx="3930186" cy="519259"/>
          </a:xfrm>
          <a:prstGeom prst="rect">
            <a:avLst/>
          </a:prstGeom>
          <a:noFill/>
          <a:ln w="127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3D990E-A7A3-5AC8-43A2-E269F3314600}"/>
              </a:ext>
            </a:extLst>
          </p:cNvPr>
          <p:cNvSpPr txBox="1"/>
          <p:nvPr/>
        </p:nvSpPr>
        <p:spPr>
          <a:xfrm>
            <a:off x="10501810" y="4419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7E329D-6DCF-F6D1-E5EC-8D33917D518E}"/>
              </a:ext>
            </a:extLst>
          </p:cNvPr>
          <p:cNvSpPr txBox="1"/>
          <p:nvPr/>
        </p:nvSpPr>
        <p:spPr>
          <a:xfrm>
            <a:off x="10501810" y="962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750BD1-BAA6-1590-09A0-47AA233A9FF5}"/>
              </a:ext>
            </a:extLst>
          </p:cNvPr>
          <p:cNvSpPr txBox="1"/>
          <p:nvPr/>
        </p:nvSpPr>
        <p:spPr>
          <a:xfrm>
            <a:off x="10497667" y="160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546F2-1069-692A-473B-EAB2053A3129}"/>
              </a:ext>
            </a:extLst>
          </p:cNvPr>
          <p:cNvSpPr txBox="1"/>
          <p:nvPr/>
        </p:nvSpPr>
        <p:spPr>
          <a:xfrm>
            <a:off x="10497667" y="22292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9DA389-0242-4E0B-666B-B894501D3FD0}"/>
              </a:ext>
            </a:extLst>
          </p:cNvPr>
          <p:cNvSpPr txBox="1"/>
          <p:nvPr/>
        </p:nvSpPr>
        <p:spPr>
          <a:xfrm>
            <a:off x="10522127" y="2911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58D136-80D7-94BB-93AD-1AA2ABBDCDA2}"/>
              </a:ext>
            </a:extLst>
          </p:cNvPr>
          <p:cNvSpPr txBox="1"/>
          <p:nvPr/>
        </p:nvSpPr>
        <p:spPr>
          <a:xfrm>
            <a:off x="10500511" y="3469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74791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D9D7E-356C-EE84-C1F3-711C2B82037A}"/>
              </a:ext>
            </a:extLst>
          </p:cNvPr>
          <p:cNvSpPr/>
          <p:nvPr/>
        </p:nvSpPr>
        <p:spPr>
          <a:xfrm>
            <a:off x="997889" y="966083"/>
            <a:ext cx="3950629" cy="23598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80ECB5-ED68-CCE4-DD78-CB5177E82D41}"/>
              </a:ext>
            </a:extLst>
          </p:cNvPr>
          <p:cNvSpPr/>
          <p:nvPr/>
        </p:nvSpPr>
        <p:spPr>
          <a:xfrm>
            <a:off x="6175006" y="966083"/>
            <a:ext cx="3950629" cy="23598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7582C9-BA15-7E9C-0A05-CEFC69AE069E}"/>
              </a:ext>
            </a:extLst>
          </p:cNvPr>
          <p:cNvCxnSpPr>
            <a:cxnSpLocks/>
          </p:cNvCxnSpPr>
          <p:nvPr/>
        </p:nvCxnSpPr>
        <p:spPr>
          <a:xfrm>
            <a:off x="739588" y="3325906"/>
            <a:ext cx="443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2C7B8B-82C3-5D77-0FE9-8E3F3E458A4E}"/>
              </a:ext>
            </a:extLst>
          </p:cNvPr>
          <p:cNvCxnSpPr>
            <a:cxnSpLocks/>
          </p:cNvCxnSpPr>
          <p:nvPr/>
        </p:nvCxnSpPr>
        <p:spPr>
          <a:xfrm flipV="1">
            <a:off x="997889" y="748553"/>
            <a:ext cx="0" cy="285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BCF8111-784C-62F5-A47D-48BDFB3C812F}"/>
              </a:ext>
            </a:extLst>
          </p:cNvPr>
          <p:cNvCxnSpPr>
            <a:cxnSpLocks/>
          </p:cNvCxnSpPr>
          <p:nvPr/>
        </p:nvCxnSpPr>
        <p:spPr>
          <a:xfrm>
            <a:off x="6175006" y="748553"/>
            <a:ext cx="0" cy="29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9B30A-9126-D843-236B-93BA40BA8A64}"/>
              </a:ext>
            </a:extLst>
          </p:cNvPr>
          <p:cNvCxnSpPr>
            <a:cxnSpLocks/>
          </p:cNvCxnSpPr>
          <p:nvPr/>
        </p:nvCxnSpPr>
        <p:spPr>
          <a:xfrm>
            <a:off x="5930152" y="966083"/>
            <a:ext cx="44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57417C-17C5-3E6C-0660-A5FB3A2D93BA}"/>
              </a:ext>
            </a:extLst>
          </p:cNvPr>
          <p:cNvSpPr txBox="1"/>
          <p:nvPr/>
        </p:nvSpPr>
        <p:spPr>
          <a:xfrm>
            <a:off x="744066" y="68131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A479F2-69D6-4DCB-BBDC-78723F5ABB3F}"/>
              </a:ext>
            </a:extLst>
          </p:cNvPr>
          <p:cNvSpPr txBox="1"/>
          <p:nvPr/>
        </p:nvSpPr>
        <p:spPr>
          <a:xfrm>
            <a:off x="4818530" y="334742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ABAEF8-D7EE-3913-ED77-A56A748E9079}"/>
              </a:ext>
            </a:extLst>
          </p:cNvPr>
          <p:cNvSpPr txBox="1"/>
          <p:nvPr/>
        </p:nvSpPr>
        <p:spPr>
          <a:xfrm>
            <a:off x="562290" y="33282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(0,0)</a:t>
            </a:r>
          </a:p>
          <a:p>
            <a:r>
              <a:rPr lang="ko-KR" altLang="en-US" sz="1000"/>
              <a:t>원점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2C0A6DB-C22B-12BD-652D-DED459A6BF95}"/>
              </a:ext>
            </a:extLst>
          </p:cNvPr>
          <p:cNvCxnSpPr>
            <a:cxnSpLocks/>
          </p:cNvCxnSpPr>
          <p:nvPr/>
        </p:nvCxnSpPr>
        <p:spPr>
          <a:xfrm flipH="1" flipV="1">
            <a:off x="2443449" y="2135996"/>
            <a:ext cx="110" cy="1203356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D06355-0E6F-6134-ADE9-6B6E04864CB2}"/>
              </a:ext>
            </a:extLst>
          </p:cNvPr>
          <p:cNvCxnSpPr>
            <a:cxnSpLocks/>
          </p:cNvCxnSpPr>
          <p:nvPr/>
        </p:nvCxnSpPr>
        <p:spPr>
          <a:xfrm flipV="1">
            <a:off x="997889" y="2138221"/>
            <a:ext cx="1446056" cy="16738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875E6D-D1CC-236D-B214-431F86D385E2}"/>
              </a:ext>
            </a:extLst>
          </p:cNvPr>
          <p:cNvSpPr txBox="1"/>
          <p:nvPr/>
        </p:nvSpPr>
        <p:spPr>
          <a:xfrm>
            <a:off x="2445277" y="189185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(X1,Y1)</a:t>
            </a:r>
            <a:endParaRPr lang="ko-KR" altLang="en-US" sz="10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FA7132-C58E-0D9E-7B7C-156E97BD68F8}"/>
              </a:ext>
            </a:extLst>
          </p:cNvPr>
          <p:cNvSpPr txBox="1"/>
          <p:nvPr/>
        </p:nvSpPr>
        <p:spPr>
          <a:xfrm>
            <a:off x="662650" y="203467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Y1</a:t>
            </a:r>
            <a:endParaRPr lang="ko-KR" altLang="en-US" sz="10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3CDC27-B0EF-4A43-A2D1-2CB1A38E1C89}"/>
              </a:ext>
            </a:extLst>
          </p:cNvPr>
          <p:cNvSpPr txBox="1"/>
          <p:nvPr/>
        </p:nvSpPr>
        <p:spPr>
          <a:xfrm>
            <a:off x="2277488" y="333935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X1</a:t>
            </a:r>
            <a:endParaRPr lang="ko-KR" altLang="en-US" sz="10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E310F5-C0EA-868A-8B98-6533E9688E6F}"/>
              </a:ext>
            </a:extLst>
          </p:cNvPr>
          <p:cNvSpPr txBox="1"/>
          <p:nvPr/>
        </p:nvSpPr>
        <p:spPr>
          <a:xfrm>
            <a:off x="5733859" y="5685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(0,0)</a:t>
            </a:r>
          </a:p>
          <a:p>
            <a:r>
              <a:rPr lang="ko-KR" altLang="en-US" sz="1000"/>
              <a:t>원점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CD0D072-D679-FF47-53BF-866DA873A38C}"/>
              </a:ext>
            </a:extLst>
          </p:cNvPr>
          <p:cNvCxnSpPr>
            <a:cxnSpLocks/>
          </p:cNvCxnSpPr>
          <p:nvPr/>
        </p:nvCxnSpPr>
        <p:spPr>
          <a:xfrm flipV="1">
            <a:off x="7624416" y="963540"/>
            <a:ext cx="0" cy="121264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6A45136-CC3C-2331-D1A3-8A4674EDBB02}"/>
              </a:ext>
            </a:extLst>
          </p:cNvPr>
          <p:cNvSpPr txBox="1"/>
          <p:nvPr/>
        </p:nvSpPr>
        <p:spPr>
          <a:xfrm>
            <a:off x="9989283" y="717319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9BBEE1-BDCB-7717-0A09-715655278C71}"/>
              </a:ext>
            </a:extLst>
          </p:cNvPr>
          <p:cNvSpPr txBox="1"/>
          <p:nvPr/>
        </p:nvSpPr>
        <p:spPr>
          <a:xfrm>
            <a:off x="5914293" y="3325906"/>
            <a:ext cx="256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Y</a:t>
            </a:r>
            <a:endParaRPr lang="ko-KR" altLang="en-US" sz="100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A3CE97-0121-97AC-2505-EFFE694C04C5}"/>
              </a:ext>
            </a:extLst>
          </p:cNvPr>
          <p:cNvCxnSpPr>
            <a:cxnSpLocks/>
          </p:cNvCxnSpPr>
          <p:nvPr/>
        </p:nvCxnSpPr>
        <p:spPr>
          <a:xfrm>
            <a:off x="6178918" y="2185142"/>
            <a:ext cx="1445498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4B2A865-61AE-9A32-E6E6-2C30738F85A9}"/>
              </a:ext>
            </a:extLst>
          </p:cNvPr>
          <p:cNvSpPr txBox="1"/>
          <p:nvPr/>
        </p:nvSpPr>
        <p:spPr>
          <a:xfrm>
            <a:off x="7628575" y="2186461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(X1,Y1)</a:t>
            </a:r>
            <a:endParaRPr lang="ko-KR" altLang="en-US" sz="10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10AE70-0678-6D55-D429-27D1ED7106C4}"/>
              </a:ext>
            </a:extLst>
          </p:cNvPr>
          <p:cNvSpPr txBox="1"/>
          <p:nvPr/>
        </p:nvSpPr>
        <p:spPr>
          <a:xfrm>
            <a:off x="5849416" y="205585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Y1</a:t>
            </a:r>
            <a:endParaRPr lang="ko-KR" altLang="en-US" sz="10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70FF0E-4CE8-4409-5150-6AF1AF4D039F}"/>
              </a:ext>
            </a:extLst>
          </p:cNvPr>
          <p:cNvSpPr txBox="1"/>
          <p:nvPr/>
        </p:nvSpPr>
        <p:spPr>
          <a:xfrm>
            <a:off x="7458345" y="71061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X1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8036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6218</TotalTime>
  <Words>1179</Words>
  <Application>Microsoft Office PowerPoint</Application>
  <PresentationFormat>와이드스크린</PresentationFormat>
  <Paragraphs>249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Cascadia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도명</dc:creator>
  <cp:lastModifiedBy>박 도명</cp:lastModifiedBy>
  <cp:revision>5</cp:revision>
  <dcterms:created xsi:type="dcterms:W3CDTF">2022-08-12T17:18:59Z</dcterms:created>
  <dcterms:modified xsi:type="dcterms:W3CDTF">2022-08-21T21:02:18Z</dcterms:modified>
</cp:coreProperties>
</file>