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6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8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2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5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1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0F5F-2402-4460-9302-6A9B88CBB644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E5DD-AF13-4F8E-9375-E8BF43CB3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11403"/>
              </p:ext>
            </p:extLst>
          </p:nvPr>
        </p:nvGraphicFramePr>
        <p:xfrm>
          <a:off x="252186" y="229807"/>
          <a:ext cx="11732985" cy="6350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0995"/>
                <a:gridCol w="3910995"/>
                <a:gridCol w="3910995"/>
              </a:tblGrid>
              <a:tr h="3175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관광명소</a:t>
                      </a:r>
                      <a:endParaRPr lang="ko-KR" altLang="en-US" sz="3200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숙소정보</a:t>
                      </a:r>
                      <a:endParaRPr lang="ko-KR" altLang="en-US" sz="3200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맛집정보</a:t>
                      </a:r>
                      <a:endParaRPr lang="ko-KR" altLang="en-US" sz="3200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축제정보</a:t>
                      </a:r>
                      <a:endParaRPr lang="ko-KR" altLang="en-US" sz="3200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508"/>
          <a:stretch/>
        </p:blipFill>
        <p:spPr>
          <a:xfrm>
            <a:off x="4294452" y="940855"/>
            <a:ext cx="3603097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경기천년제목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2023-03-27T12:01:28Z</dcterms:created>
  <dcterms:modified xsi:type="dcterms:W3CDTF">2023-03-27T12:06:27Z</dcterms:modified>
</cp:coreProperties>
</file>