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5"/>
  </p:notesMasterIdLst>
  <p:handoutMasterIdLst>
    <p:handoutMasterId r:id="rId6"/>
  </p:handoutMasterIdLst>
  <p:sldIdLst>
    <p:sldId id="262" r:id="rId3"/>
    <p:sldId id="261" r:id="rId4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tags" Target="tags/tag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015D9DA-532F-459C-AC7E-CB610F66A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14BE44-A172-4E8A-9B83-B70A0C6C90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C33E7-2C02-4451-9085-FCA673E755D7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678D32-1C09-44FD-B76F-5E51AFF07B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B6E7C8-93F7-499B-A416-A90D12216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EBD60-806A-4EBB-A172-C4013B31D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904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E52AA-2A0D-4C52-A316-A6C37F9FE22E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A4EBD-A298-45B0-B7EF-465285599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42266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7A4EBD-A298-45B0-B7EF-4652855999B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595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7A4EBD-A298-45B0-B7EF-4652855999B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912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Opt 1 N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15565"/>
            <a:ext cx="12192000" cy="6873565"/>
            <a:chOff x="1" y="-12971"/>
            <a:chExt cx="9144000" cy="5727971"/>
          </a:xfrm>
          <a:solidFill>
            <a:schemeClr val="tx2"/>
          </a:solidFill>
        </p:grpSpPr>
        <p:sp>
          <p:nvSpPr>
            <p:cNvPr id="2" name="Rectangle 1"/>
            <p:cNvSpPr/>
            <p:nvPr/>
          </p:nvSpPr>
          <p:spPr>
            <a:xfrm>
              <a:off x="1" y="-12971"/>
              <a:ext cx="9144000" cy="572797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 b="0" i="0" dirty="0">
                <a:latin typeface="Blue Sky Standard Light" charset="0"/>
                <a:ea typeface="Blue Sky Standard Light" charset="0"/>
                <a:cs typeface="Blue Sky Standard Light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725" y="331622"/>
              <a:ext cx="1285200" cy="481950"/>
            </a:xfrm>
            <a:prstGeom prst="rect">
              <a:avLst/>
            </a:prstGeom>
            <a:grpFill/>
          </p:spPr>
        </p:pic>
      </p:grp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046534" y="2371151"/>
            <a:ext cx="6857100" cy="590932"/>
          </a:xfrm>
        </p:spPr>
        <p:txBody>
          <a:bodyPr/>
          <a:lstStyle>
            <a:lvl1pPr>
              <a:defRPr sz="3720" b="1" i="0" baseline="0">
                <a:solidFill>
                  <a:schemeClr val="bg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Noto Sans CJK SC Regular" panose="020B0500000000000000" pitchFamily="34" charset="-122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6533" y="5764389"/>
            <a:ext cx="251218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800" b="0" i="0" dirty="0">
                <a:solidFill>
                  <a:schemeClr val="accent1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  <a:cs typeface="Blue Sky Standard Regular"/>
              </a:rPr>
              <a:t>高度机密</a:t>
            </a:r>
            <a:endParaRPr lang="en-US" sz="1800" b="0" i="0" dirty="0">
              <a:solidFill>
                <a:schemeClr val="accent1"/>
              </a:solidFill>
              <a:latin typeface="Noto Sans CJK SC Light" panose="020B0300000000000000" pitchFamily="34" charset="-122"/>
              <a:ea typeface="Noto Sans CJK SC Light" panose="020B0300000000000000" pitchFamily="34" charset="-122"/>
              <a:cs typeface="Blue Sky Standard Regular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6534" y="2954462"/>
            <a:ext cx="6857100" cy="572465"/>
          </a:xfrm>
        </p:spPr>
        <p:txBody>
          <a:bodyPr/>
          <a:lstStyle>
            <a:lvl1pPr marL="0" indent="0" algn="l">
              <a:buNone/>
              <a:defRPr sz="3720">
                <a:solidFill>
                  <a:schemeClr val="accent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dirty="0"/>
              <a:t>Subtitle Text</a:t>
            </a: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46534" y="5467351"/>
            <a:ext cx="2902780" cy="240066"/>
          </a:xfrm>
          <a:prstGeom prst="rect">
            <a:avLst/>
          </a:prstGeom>
        </p:spPr>
        <p:txBody>
          <a:bodyPr lIns="0" tIns="0" rIns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  <a:cs typeface="BrownProTT" charset="0"/>
              </a:rPr>
              <a:t>06-10-2019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1046534" y="6098361"/>
            <a:ext cx="1283468" cy="276998"/>
          </a:xfrm>
          <a:prstGeom prst="rect">
            <a:avLst/>
          </a:prstGeom>
        </p:spPr>
        <p:txBody>
          <a:bodyPr wrap="square" lIns="0" tIns="0" rIns="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baseline="0">
                <a:solidFill>
                  <a:schemeClr val="bg1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  <a:cs typeface="Noto Sans CJK SC Light" panose="020B0300000000000000" pitchFamily="34" charset="-122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dirty="0"/>
              <a:t>V.6.0</a:t>
            </a:r>
          </a:p>
        </p:txBody>
      </p:sp>
    </p:spTree>
    <p:extLst>
      <p:ext uri="{BB962C8B-B14F-4D97-AF65-F5344CB8AC3E}">
        <p14:creationId xmlns:p14="http://schemas.microsoft.com/office/powerpoint/2010/main" val="31101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Divider N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667" y="2934875"/>
            <a:ext cx="11260667" cy="886397"/>
          </a:xfrm>
        </p:spPr>
        <p:txBody>
          <a:bodyPr anchor="t" anchorCtr="0"/>
          <a:lstStyle>
            <a:lvl1pPr algn="ctr">
              <a:defRPr sz="5760" b="0" i="0">
                <a:solidFill>
                  <a:schemeClr val="accent2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Noto Sans CJK SC Regular" panose="020B0500000000000000" pitchFamily="34" charset="-122"/>
              </a:defRPr>
            </a:lvl1pPr>
          </a:lstStyle>
          <a:p>
            <a:r>
              <a:rPr lang="zh-CN" altLang="en-US" dirty="0"/>
              <a:t>分割页面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284134" y="2493318"/>
            <a:ext cx="3619500" cy="369332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2400" b="0" i="0">
                <a:solidFill>
                  <a:schemeClr val="accent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Noto Sans CJK SC Regular" panose="020B0500000000000000" pitchFamily="34" charset="-122"/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#.#</a:t>
            </a:r>
          </a:p>
        </p:txBody>
      </p:sp>
    </p:spTree>
    <p:extLst>
      <p:ext uri="{BB962C8B-B14F-4D97-AF65-F5344CB8AC3E}">
        <p14:creationId xmlns:p14="http://schemas.microsoft.com/office/powerpoint/2010/main" val="280063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b-section Divider N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667" y="2934875"/>
            <a:ext cx="11260667" cy="886397"/>
          </a:xfrm>
        </p:spPr>
        <p:txBody>
          <a:bodyPr anchor="t" anchorCtr="0"/>
          <a:lstStyle>
            <a:lvl1pPr algn="ctr">
              <a:defRPr sz="5760" b="0" i="0">
                <a:solidFill>
                  <a:schemeClr val="bg2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Noto Sans CJK SC Regular" panose="020B0500000000000000" pitchFamily="34" charset="-122"/>
              </a:defRPr>
            </a:lvl1pPr>
          </a:lstStyle>
          <a:p>
            <a:r>
              <a:rPr lang="zh-CN" altLang="en-US" dirty="0"/>
              <a:t>过渡页面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284134" y="2493318"/>
            <a:ext cx="3619500" cy="369332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2400" b="0" i="0">
                <a:solidFill>
                  <a:schemeClr val="accent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Noto Sans CJK SC Regular" panose="020B0500000000000000" pitchFamily="34" charset="-122"/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#.#</a:t>
            </a:r>
          </a:p>
        </p:txBody>
      </p:sp>
    </p:spTree>
    <p:extLst>
      <p:ext uri="{BB962C8B-B14F-4D97-AF65-F5344CB8AC3E}">
        <p14:creationId xmlns:p14="http://schemas.microsoft.com/office/powerpoint/2010/main" val="339771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eading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1"/>
          </p:nvPr>
        </p:nvSpPr>
        <p:spPr>
          <a:xfrm>
            <a:off x="465667" y="1234441"/>
            <a:ext cx="11260667" cy="1661994"/>
          </a:xfrm>
        </p:spPr>
        <p:txBody>
          <a:bodyPr/>
          <a:lstStyle>
            <a:lvl1pPr>
              <a:defRPr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  <a:lvl2pPr>
              <a:defRPr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2pPr>
            <a:lvl3pPr>
              <a:defRPr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3pPr>
            <a:lvl4pPr>
              <a:defRPr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4pPr>
            <a:lvl5pPr>
              <a:defRPr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812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33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rapezoid 6"/>
          <p:cNvSpPr/>
          <p:nvPr/>
        </p:nvSpPr>
        <p:spPr>
          <a:xfrm rot="2723171">
            <a:off x="11108097" y="196971"/>
            <a:ext cx="1353902" cy="333963"/>
          </a:xfrm>
          <a:prstGeom prst="trapezoid">
            <a:avLst>
              <a:gd name="adj" fmla="val 98062"/>
            </a:avLst>
          </a:prstGeom>
          <a:solidFill>
            <a:schemeClr val="accent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4864" rIns="0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1320" dirty="0">
                <a:solidFill>
                  <a:schemeClr val="bg1"/>
                </a:solidFill>
                <a:latin typeface="Blue Sky Condensed" charset="0"/>
                <a:ea typeface="Blue Sky Condensed" charset="0"/>
                <a:cs typeface="Blue Sky Condensed" charset="0"/>
              </a:rPr>
              <a:t>W I P</a:t>
            </a:r>
            <a:endParaRPr lang="en-US" sz="1320" dirty="0">
              <a:solidFill>
                <a:schemeClr val="bg1"/>
              </a:solidFill>
              <a:latin typeface="Blue Sky Condensed" charset="0"/>
              <a:ea typeface="Blue Sky Condensed" charset="0"/>
              <a:cs typeface="Blue Sky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25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" y="-15565"/>
            <a:ext cx="12192000" cy="6873565"/>
            <a:chOff x="1" y="-12971"/>
            <a:chExt cx="9144000" cy="5727971"/>
          </a:xfrm>
          <a:solidFill>
            <a:schemeClr val="tx2"/>
          </a:solidFill>
        </p:grpSpPr>
        <p:grpSp>
          <p:nvGrpSpPr>
            <p:cNvPr id="2" name="Group 1"/>
            <p:cNvGrpSpPr/>
            <p:nvPr/>
          </p:nvGrpSpPr>
          <p:grpSpPr>
            <a:xfrm>
              <a:off x="1" y="-12971"/>
              <a:ext cx="9144000" cy="5727971"/>
              <a:chOff x="1" y="-12971"/>
              <a:chExt cx="9144000" cy="5727971"/>
            </a:xfrm>
            <a:grpFill/>
          </p:grpSpPr>
          <p:sp>
            <p:nvSpPr>
              <p:cNvPr id="5" name="Rectangle 4"/>
              <p:cNvSpPr/>
              <p:nvPr/>
            </p:nvSpPr>
            <p:spPr>
              <a:xfrm>
                <a:off x="1" y="-12971"/>
                <a:ext cx="9144000" cy="5727971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60" b="0" i="0" dirty="0">
                  <a:latin typeface="Blue Sky Standard Light" charset="0"/>
                  <a:ea typeface="Blue Sky Standard Light" charset="0"/>
                  <a:cs typeface="Blue Sky Standard Light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82994" y="2618846"/>
                <a:ext cx="3911006" cy="553998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4320" b="0" i="0" dirty="0">
                    <a:solidFill>
                      <a:schemeClr val="bg1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  <a:cs typeface="Blue Sky Standard Light" charset="0"/>
                  </a:rPr>
                  <a:t>谢谢</a:t>
                </a:r>
                <a:endParaRPr lang="en-US" sz="4320" b="0" i="0" dirty="0">
                  <a:solidFill>
                    <a:schemeClr val="bg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  <a:cs typeface="Blue Sky Standard Light" charset="0"/>
                </a:endParaRPr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725" y="331622"/>
              <a:ext cx="1285200" cy="48195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2421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967" y="223004"/>
            <a:ext cx="11273367" cy="369332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1201" y="1191968"/>
            <a:ext cx="11270900" cy="25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67" y="6376975"/>
            <a:ext cx="746237" cy="251856"/>
          </a:xfrm>
          <a:prstGeom prst="rect">
            <a:avLst/>
          </a:prstGeom>
        </p:spPr>
      </p:pic>
      <p:sp>
        <p:nvSpPr>
          <p:cNvPr id="21" name="TextBox 2">
            <a:extLst>
              <a:ext uri="{FF2B5EF4-FFF2-40B4-BE49-F238E27FC236}">
                <a16:creationId xmlns:a16="http://schemas.microsoft.com/office/drawing/2014/main" id="{83696EB9-0D82-4F40-88F7-87B1F8942C74}"/>
              </a:ext>
            </a:extLst>
          </p:cNvPr>
          <p:cNvSpPr txBox="1"/>
          <p:nvPr/>
        </p:nvSpPr>
        <p:spPr>
          <a:xfrm>
            <a:off x="11492037" y="6461897"/>
            <a:ext cx="234305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275F33F-9FF2-460A-B6B8-626121B2BAD3}" type="slidenum">
              <a:rPr lang="zh-CN" altLang="en-US" sz="720" b="0" i="0" smtClean="0">
                <a:solidFill>
                  <a:schemeClr val="tx1"/>
                </a:solidFill>
                <a:latin typeface="Blue Sky Standard Light" panose="02000000000000000000" pitchFamily="2" charset="0"/>
                <a:ea typeface="Blue Sky Standard" charset="0"/>
                <a:cs typeface="Blue Sky Standard" charset="0"/>
              </a:rPr>
              <a:t>‹#›</a:t>
            </a:fld>
            <a:endParaRPr lang="zh-CN" altLang="en-US" sz="720" b="0" i="0" dirty="0">
              <a:solidFill>
                <a:schemeClr val="tx1"/>
              </a:solidFill>
              <a:latin typeface="Blue Sky Standard Light" panose="02000000000000000000" pitchFamily="2" charset="0"/>
              <a:ea typeface="Blue Sky Standard" charset="0"/>
              <a:cs typeface="Blue Sky Stand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74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548640" rtl="0" eaLnBrk="1" latinLnBrk="0" hangingPunct="1">
        <a:spcBef>
          <a:spcPct val="0"/>
        </a:spcBef>
        <a:buNone/>
        <a:defRPr sz="2400" b="0" i="0" kern="1200" baseline="0">
          <a:solidFill>
            <a:schemeClr val="accent1"/>
          </a:solidFill>
          <a:latin typeface="Noto Sans CJK SC Regular" panose="020B0500000000000000" pitchFamily="34" charset="-122"/>
          <a:ea typeface="Noto Sans CJK SC Regular" panose="020B0500000000000000" pitchFamily="34" charset="-122"/>
          <a:cs typeface="Noto Sans CJK SC Regular" panose="020B0500000000000000" pitchFamily="34" charset="-122"/>
        </a:defRPr>
      </a:lvl1pPr>
    </p:titleStyle>
    <p:bodyStyle>
      <a:lvl1pPr marL="259200" marR="0" indent="-259200" algn="l" defTabSz="548640" rtl="0" eaLnBrk="1" fontAlgn="auto" latinLnBrk="0" hangingPunct="1">
        <a:lnSpc>
          <a:spcPct val="100000"/>
        </a:lnSpc>
        <a:spcBef>
          <a:spcPts val="0"/>
        </a:spcBef>
        <a:spcAft>
          <a:spcPts val="720"/>
        </a:spcAft>
        <a:buClr>
          <a:srgbClr val="13D4C8"/>
        </a:buClr>
        <a:buSzTx/>
        <a:buFont typeface="Arial" charset="0"/>
        <a:buChar char="•"/>
        <a:tabLst/>
        <a:defRPr sz="1680" b="0" i="0" kern="1200">
          <a:solidFill>
            <a:schemeClr val="tx1"/>
          </a:solidFill>
          <a:latin typeface="Noto Sans CJK SC Light" panose="020B0300000000000000" pitchFamily="34" charset="-122"/>
          <a:ea typeface="Noto Sans CJK SC Light" panose="020B0300000000000000" pitchFamily="34" charset="-122"/>
          <a:cs typeface="Noto Sans CJK SC Light" panose="020B0300000000000000" pitchFamily="34" charset="-122"/>
        </a:defRPr>
      </a:lvl1pPr>
      <a:lvl2pPr marL="518400" indent="-259200" algn="l" defTabSz="548640" rtl="0" eaLnBrk="1" latinLnBrk="0" hangingPunct="1">
        <a:spcBef>
          <a:spcPts val="0"/>
        </a:spcBef>
        <a:spcAft>
          <a:spcPts val="720"/>
        </a:spcAft>
        <a:buClr>
          <a:schemeClr val="accent1"/>
        </a:buClr>
        <a:buFont typeface="LucidaGrande" charset="0"/>
        <a:buChar char="‒"/>
        <a:defRPr sz="1680" b="0" i="0" kern="1200">
          <a:solidFill>
            <a:schemeClr val="tx1"/>
          </a:solidFill>
          <a:latin typeface="Blue Sky Standard Light" charset="0"/>
          <a:ea typeface="Blue Sky Standard Light" charset="0"/>
          <a:cs typeface="Blue Sky Standard Light" charset="0"/>
        </a:defRPr>
      </a:lvl2pPr>
      <a:lvl3pPr marL="518400" marR="0" indent="-259200" algn="l" defTabSz="548640" rtl="0" eaLnBrk="1" fontAlgn="auto" latinLnBrk="0" hangingPunct="1">
        <a:lnSpc>
          <a:spcPct val="100000"/>
        </a:lnSpc>
        <a:spcBef>
          <a:spcPts val="0"/>
        </a:spcBef>
        <a:spcAft>
          <a:spcPts val="720"/>
        </a:spcAft>
        <a:buClr>
          <a:srgbClr val="13D4C8"/>
        </a:buClr>
        <a:buSzTx/>
        <a:buFont typeface="LucidaGrande" charset="0"/>
        <a:buChar char="-"/>
        <a:tabLst/>
        <a:defRPr sz="1680" b="0" i="0" kern="1200">
          <a:solidFill>
            <a:schemeClr val="tx1"/>
          </a:solidFill>
          <a:latin typeface="Blue Sky Standard Light" charset="0"/>
          <a:ea typeface="Blue Sky Standard Light" charset="0"/>
          <a:cs typeface="Blue Sky Standard Light" charset="0"/>
        </a:defRPr>
      </a:lvl3pPr>
      <a:lvl4pPr marL="0" indent="0" algn="l" defTabSz="548640" rtl="0" eaLnBrk="1" latinLnBrk="0" hangingPunct="1">
        <a:spcBef>
          <a:spcPts val="0"/>
        </a:spcBef>
        <a:spcAft>
          <a:spcPts val="720"/>
        </a:spcAft>
        <a:buClr>
          <a:schemeClr val="accent1"/>
        </a:buClr>
        <a:buFont typeface="Arial" charset="0"/>
        <a:buNone/>
        <a:defRPr sz="1680" b="0" i="0" kern="1200">
          <a:solidFill>
            <a:schemeClr val="tx1"/>
          </a:solidFill>
          <a:latin typeface="Blue Sky Standard Light" charset="0"/>
          <a:ea typeface="Blue Sky Standard Light" charset="0"/>
          <a:cs typeface="Blue Sky Standard Light" charset="0"/>
        </a:defRPr>
      </a:lvl4pPr>
      <a:lvl5pPr marL="0" indent="0" algn="l" defTabSz="548640" rtl="0" eaLnBrk="1" latinLnBrk="0" hangingPunct="1">
        <a:spcBef>
          <a:spcPts val="0"/>
        </a:spcBef>
        <a:spcAft>
          <a:spcPts val="720"/>
        </a:spcAft>
        <a:buClr>
          <a:schemeClr val="accent1"/>
        </a:buClr>
        <a:buFont typeface="LucidaGrande" charset="0"/>
        <a:buNone/>
        <a:defRPr sz="1680" b="0" i="0" kern="1200">
          <a:solidFill>
            <a:schemeClr val="tx1"/>
          </a:solidFill>
          <a:latin typeface="Blue Sky Standard" charset="0"/>
          <a:ea typeface="Blue Sky Standard" charset="0"/>
          <a:cs typeface="Blue Sky Standard" charset="0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5540">
          <p15:clr>
            <a:srgbClr val="F26B43"/>
          </p15:clr>
        </p15:guide>
        <p15:guide id="4" orient="horz" pos="3314">
          <p15:clr>
            <a:srgbClr val="F26B43"/>
          </p15:clr>
        </p15:guide>
        <p15:guide id="5" pos="220">
          <p15:clr>
            <a:srgbClr val="F26B43"/>
          </p15:clr>
        </p15:guide>
        <p15:guide id="6" orient="horz" pos="648">
          <p15:clr>
            <a:srgbClr val="F26B43"/>
          </p15:clr>
        </p15:guide>
        <p15:guide id="7" pos="1475">
          <p15:clr>
            <a:srgbClr val="F26B43"/>
          </p15:clr>
        </p15:guide>
        <p15:guide id="11" orient="horz" pos="1800">
          <p15:clr>
            <a:srgbClr val="F26B43"/>
          </p15:clr>
        </p15:guide>
        <p15:guide id="12" pos="2880">
          <p15:clr>
            <a:srgbClr val="F26B43"/>
          </p15:clr>
        </p15:guide>
        <p15:guide id="13" pos="4190">
          <p15:clr>
            <a:srgbClr val="F26B43"/>
          </p15:clr>
        </p15:guide>
        <p15:guide id="14" orient="horz" pos="270">
          <p15:clr>
            <a:srgbClr val="F26B43"/>
          </p15:clr>
        </p15:guide>
        <p15:guide id="15" pos="1576">
          <p15:clr>
            <a:srgbClr val="F26B43"/>
          </p15:clr>
        </p15:guide>
        <p15:guide id="16" pos="2930">
          <p15:clr>
            <a:srgbClr val="F26B43"/>
          </p15:clr>
        </p15:guide>
        <p15:guide id="17" pos="4286">
          <p15:clr>
            <a:srgbClr val="F26B43"/>
          </p15:clr>
        </p15:guide>
        <p15:guide id="18" pos="2834">
          <p15:clr>
            <a:srgbClr val="F26B43"/>
          </p15:clr>
        </p15:guide>
        <p15:guide id="19" pos="4285">
          <p15:clr>
            <a:srgbClr val="F26B43"/>
          </p15:clr>
        </p15:guide>
        <p15:guide id="20" pos="1932">
          <p15:clr>
            <a:srgbClr val="F26B43"/>
          </p15:clr>
        </p15:guide>
        <p15:guide id="21" pos="2026">
          <p15:clr>
            <a:srgbClr val="F26B43"/>
          </p15:clr>
        </p15:guide>
        <p15:guide id="22" orient="horz" pos="291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C9DA78A-9405-4EC7-B1F9-A676AA113817}"/>
              </a:ext>
            </a:extLst>
          </p:cNvPr>
          <p:cNvGraphicFramePr>
            <a:graphicFrameLocks noGrp="1"/>
          </p:cNvGraphicFramePr>
          <p:nvPr/>
        </p:nvGraphicFramePr>
        <p:xfrm>
          <a:off x="974054" y="910973"/>
          <a:ext cx="10017912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17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7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74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74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74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74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74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74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741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741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741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741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741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741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741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1741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1741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7</a:t>
                      </a:r>
                      <a:endParaRPr lang="zh-CN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</a:t>
                      </a:r>
                      <a:endParaRPr lang="zh-CN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7</a:t>
                      </a:r>
                      <a:endParaRPr lang="zh-CN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9</a:t>
                      </a:r>
                      <a:endParaRPr lang="zh-CN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</a:t>
                      </a:r>
                      <a:endParaRPr lang="zh-CN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11</a:t>
                      </a:r>
                      <a:endParaRPr lang="zh-CN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12</a:t>
                      </a:r>
                      <a:endParaRPr lang="zh-CN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13</a:t>
                      </a:r>
                      <a:endParaRPr lang="zh-CN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14</a:t>
                      </a:r>
                      <a:endParaRPr lang="zh-CN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17</a:t>
                      </a:r>
                      <a:endParaRPr lang="zh-CN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18</a:t>
                      </a:r>
                      <a:endParaRPr lang="zh-CN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19</a:t>
                      </a:r>
                      <a:endParaRPr lang="zh-CN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20</a:t>
                      </a:r>
                      <a:endParaRPr lang="zh-CN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21</a:t>
                      </a:r>
                      <a:endParaRPr lang="zh-CN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22</a:t>
                      </a:r>
                      <a:endParaRPr lang="zh-CN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23</a:t>
                      </a:r>
                      <a:endParaRPr lang="zh-CN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24</a:t>
                      </a:r>
                      <a:endParaRPr lang="zh-CN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EA495B8-0440-4F4D-9092-177A0D375863}"/>
              </a:ext>
            </a:extLst>
          </p:cNvPr>
          <p:cNvCxnSpPr/>
          <p:nvPr/>
        </p:nvCxnSpPr>
        <p:spPr>
          <a:xfrm>
            <a:off x="1015619" y="1410507"/>
            <a:ext cx="1152000" cy="0"/>
          </a:xfrm>
          <a:prstGeom prst="line">
            <a:avLst/>
          </a:prstGeom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69C6B32-D1C0-4BFA-89F7-54B5A7F84AE1}"/>
              </a:ext>
            </a:extLst>
          </p:cNvPr>
          <p:cNvCxnSpPr/>
          <p:nvPr/>
        </p:nvCxnSpPr>
        <p:spPr>
          <a:xfrm>
            <a:off x="2281002" y="1410507"/>
            <a:ext cx="288000" cy="0"/>
          </a:xfrm>
          <a:prstGeom prst="line">
            <a:avLst/>
          </a:prstGeom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E110121-9239-4933-B382-4D67952947EB}"/>
              </a:ext>
            </a:extLst>
          </p:cNvPr>
          <p:cNvCxnSpPr/>
          <p:nvPr/>
        </p:nvCxnSpPr>
        <p:spPr>
          <a:xfrm>
            <a:off x="2682567" y="1410507"/>
            <a:ext cx="288000" cy="0"/>
          </a:xfrm>
          <a:prstGeom prst="line">
            <a:avLst/>
          </a:prstGeom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624373B-7511-48FB-8FA6-C901146204A8}"/>
              </a:ext>
            </a:extLst>
          </p:cNvPr>
          <p:cNvCxnSpPr/>
          <p:nvPr/>
        </p:nvCxnSpPr>
        <p:spPr>
          <a:xfrm>
            <a:off x="3076252" y="1410507"/>
            <a:ext cx="756000" cy="0"/>
          </a:xfrm>
          <a:prstGeom prst="line">
            <a:avLst/>
          </a:prstGeom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7B29B0C-A70A-487C-8D5C-012BC8EFC9B0}"/>
              </a:ext>
            </a:extLst>
          </p:cNvPr>
          <p:cNvCxnSpPr/>
          <p:nvPr/>
        </p:nvCxnSpPr>
        <p:spPr>
          <a:xfrm>
            <a:off x="3971254" y="1410507"/>
            <a:ext cx="2772000" cy="0"/>
          </a:xfrm>
          <a:prstGeom prst="line">
            <a:avLst/>
          </a:prstGeom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05DC362-4B8B-46B6-AE73-62F184554CDD}"/>
              </a:ext>
            </a:extLst>
          </p:cNvPr>
          <p:cNvCxnSpPr/>
          <p:nvPr/>
        </p:nvCxnSpPr>
        <p:spPr>
          <a:xfrm>
            <a:off x="6875440" y="1410507"/>
            <a:ext cx="1152000" cy="0"/>
          </a:xfrm>
          <a:prstGeom prst="line">
            <a:avLst/>
          </a:prstGeom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2D62903-313B-4252-98C2-0334189CF908}"/>
              </a:ext>
            </a:extLst>
          </p:cNvPr>
          <p:cNvCxnSpPr/>
          <p:nvPr/>
        </p:nvCxnSpPr>
        <p:spPr>
          <a:xfrm>
            <a:off x="8210097" y="1410507"/>
            <a:ext cx="2736000" cy="0"/>
          </a:xfrm>
          <a:prstGeom prst="line">
            <a:avLst/>
          </a:prstGeom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34E6656-B24D-41FA-8F60-F904611689DC}"/>
              </a:ext>
            </a:extLst>
          </p:cNvPr>
          <p:cNvCxnSpPr/>
          <p:nvPr/>
        </p:nvCxnSpPr>
        <p:spPr>
          <a:xfrm>
            <a:off x="1200345" y="1397323"/>
            <a:ext cx="0" cy="32400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13921BC-A9A8-4057-B7F6-9A49E1518A2A}"/>
              </a:ext>
            </a:extLst>
          </p:cNvPr>
          <p:cNvCxnSpPr/>
          <p:nvPr/>
        </p:nvCxnSpPr>
        <p:spPr>
          <a:xfrm>
            <a:off x="1192032" y="1717992"/>
            <a:ext cx="26323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19F7939-023B-4775-BAED-16582173A97D}"/>
              </a:ext>
            </a:extLst>
          </p:cNvPr>
          <p:cNvSpPr txBox="1"/>
          <p:nvPr/>
        </p:nvSpPr>
        <p:spPr>
          <a:xfrm>
            <a:off x="1455269" y="1610270"/>
            <a:ext cx="11054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latin typeface="+mn-ea"/>
                <a:cs typeface="Blue Sky Standard" charset="0"/>
              </a:rPr>
              <a:t>供应商代码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08C9C85-3B03-4AF3-87B5-BF79C33AAB20}"/>
              </a:ext>
            </a:extLst>
          </p:cNvPr>
          <p:cNvCxnSpPr/>
          <p:nvPr/>
        </p:nvCxnSpPr>
        <p:spPr>
          <a:xfrm>
            <a:off x="2408470" y="1396652"/>
            <a:ext cx="0" cy="79200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417C317-8B48-4106-B2F2-9DC64972C192}"/>
              </a:ext>
            </a:extLst>
          </p:cNvPr>
          <p:cNvCxnSpPr/>
          <p:nvPr/>
        </p:nvCxnSpPr>
        <p:spPr>
          <a:xfrm>
            <a:off x="2408470" y="2183006"/>
            <a:ext cx="26323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FFC2B44-9AD2-4EB5-891F-9D9472630838}"/>
              </a:ext>
            </a:extLst>
          </p:cNvPr>
          <p:cNvSpPr txBox="1"/>
          <p:nvPr/>
        </p:nvSpPr>
        <p:spPr>
          <a:xfrm>
            <a:off x="2699193" y="2089139"/>
            <a:ext cx="11699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latin typeface="+mn-ea"/>
                <a:cs typeface="Blue Sky Standard" charset="0"/>
              </a:rPr>
              <a:t>产品类型代码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D32A084-2D60-49EE-A604-004826A00701}"/>
              </a:ext>
            </a:extLst>
          </p:cNvPr>
          <p:cNvCxnSpPr/>
          <p:nvPr/>
        </p:nvCxnSpPr>
        <p:spPr>
          <a:xfrm>
            <a:off x="2822932" y="1397323"/>
            <a:ext cx="0" cy="54000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7E48A03-A4A9-47C4-8313-591110542E0C}"/>
              </a:ext>
            </a:extLst>
          </p:cNvPr>
          <p:cNvCxnSpPr/>
          <p:nvPr/>
        </p:nvCxnSpPr>
        <p:spPr>
          <a:xfrm>
            <a:off x="2814619" y="1942460"/>
            <a:ext cx="26323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B58B411-510B-453B-8D85-E5ED26262F78}"/>
              </a:ext>
            </a:extLst>
          </p:cNvPr>
          <p:cNvSpPr txBox="1"/>
          <p:nvPr/>
        </p:nvSpPr>
        <p:spPr>
          <a:xfrm>
            <a:off x="3105341" y="1848593"/>
            <a:ext cx="11928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latin typeface="+mn-ea"/>
                <a:cs typeface="Blue Sky Standard" charset="0"/>
              </a:rPr>
              <a:t>电池类型代码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C2F694E-9B0B-409F-A545-8E965E3E88B1}"/>
              </a:ext>
            </a:extLst>
          </p:cNvPr>
          <p:cNvCxnSpPr/>
          <p:nvPr/>
        </p:nvCxnSpPr>
        <p:spPr>
          <a:xfrm>
            <a:off x="3455696" y="1717992"/>
            <a:ext cx="26323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7038ECE-A593-4D0C-82C8-ECD894A44D07}"/>
              </a:ext>
            </a:extLst>
          </p:cNvPr>
          <p:cNvSpPr txBox="1"/>
          <p:nvPr/>
        </p:nvSpPr>
        <p:spPr>
          <a:xfrm>
            <a:off x="3746419" y="1610270"/>
            <a:ext cx="11054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latin typeface="+mn-ea"/>
                <a:cs typeface="Blue Sky Standard" charset="0"/>
              </a:rPr>
              <a:t>规格代码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C0CC7AE-3237-4F87-8DE2-15D0EC02E555}"/>
              </a:ext>
            </a:extLst>
          </p:cNvPr>
          <p:cNvCxnSpPr/>
          <p:nvPr/>
        </p:nvCxnSpPr>
        <p:spPr>
          <a:xfrm>
            <a:off x="3448987" y="1397323"/>
            <a:ext cx="0" cy="32400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690B553-FDC4-497C-811E-BF4CA1ABFEA7}"/>
              </a:ext>
            </a:extLst>
          </p:cNvPr>
          <p:cNvCxnSpPr/>
          <p:nvPr/>
        </p:nvCxnSpPr>
        <p:spPr>
          <a:xfrm>
            <a:off x="5309855" y="1717992"/>
            <a:ext cx="26323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84CA018-F407-4C16-9F4C-779CB5B83C7B}"/>
              </a:ext>
            </a:extLst>
          </p:cNvPr>
          <p:cNvSpPr txBox="1"/>
          <p:nvPr/>
        </p:nvSpPr>
        <p:spPr>
          <a:xfrm>
            <a:off x="5583952" y="1610270"/>
            <a:ext cx="11054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latin typeface="+mn-ea"/>
                <a:cs typeface="Blue Sky Standard" charset="0"/>
              </a:rPr>
              <a:t>追溯信息代码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73F4420-19E3-41F7-9B5D-B67A44D3809B}"/>
              </a:ext>
            </a:extLst>
          </p:cNvPr>
          <p:cNvCxnSpPr/>
          <p:nvPr/>
        </p:nvCxnSpPr>
        <p:spPr>
          <a:xfrm>
            <a:off x="5322204" y="1397323"/>
            <a:ext cx="0" cy="32400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0887CA5-6512-4F37-97FB-E5BA00C08884}"/>
              </a:ext>
            </a:extLst>
          </p:cNvPr>
          <p:cNvCxnSpPr/>
          <p:nvPr/>
        </p:nvCxnSpPr>
        <p:spPr>
          <a:xfrm>
            <a:off x="7425401" y="1717992"/>
            <a:ext cx="26323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F8F56A8-3FA4-40E0-B55D-C3010A480001}"/>
              </a:ext>
            </a:extLst>
          </p:cNvPr>
          <p:cNvSpPr txBox="1"/>
          <p:nvPr/>
        </p:nvSpPr>
        <p:spPr>
          <a:xfrm>
            <a:off x="7716124" y="1610270"/>
            <a:ext cx="11054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latin typeface="+mn-ea"/>
                <a:cs typeface="Blue Sky Standard" charset="0"/>
              </a:rPr>
              <a:t>生产日期代码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A577949-032A-426F-9913-1DC50062D847}"/>
              </a:ext>
            </a:extLst>
          </p:cNvPr>
          <p:cNvCxnSpPr/>
          <p:nvPr/>
        </p:nvCxnSpPr>
        <p:spPr>
          <a:xfrm>
            <a:off x="7425401" y="1397323"/>
            <a:ext cx="0" cy="32400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AB11389-57C6-4FE1-9A8A-5A657B62EA2B}"/>
              </a:ext>
            </a:extLst>
          </p:cNvPr>
          <p:cNvCxnSpPr/>
          <p:nvPr/>
        </p:nvCxnSpPr>
        <p:spPr>
          <a:xfrm>
            <a:off x="9578463" y="1717992"/>
            <a:ext cx="26323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14F5144-8796-46B4-93C4-38BD2F2D5BC2}"/>
              </a:ext>
            </a:extLst>
          </p:cNvPr>
          <p:cNvSpPr txBox="1"/>
          <p:nvPr/>
        </p:nvSpPr>
        <p:spPr>
          <a:xfrm>
            <a:off x="9042379" y="1610270"/>
            <a:ext cx="7237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latin typeface="+mn-ea"/>
                <a:cs typeface="Blue Sky Standard" charset="0"/>
              </a:rPr>
              <a:t>序列号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2B1E384-CD2F-440E-B78A-612FCA0DD981}"/>
              </a:ext>
            </a:extLst>
          </p:cNvPr>
          <p:cNvCxnSpPr/>
          <p:nvPr/>
        </p:nvCxnSpPr>
        <p:spPr>
          <a:xfrm>
            <a:off x="9845471" y="1397323"/>
            <a:ext cx="0" cy="32400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F01FAF0-9525-4B5A-A26B-DE852BC540C7}"/>
              </a:ext>
            </a:extLst>
          </p:cNvPr>
          <p:cNvSpPr txBox="1"/>
          <p:nvPr/>
        </p:nvSpPr>
        <p:spPr>
          <a:xfrm>
            <a:off x="483633" y="441372"/>
            <a:ext cx="1123388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  <a:cs typeface="Blue Sky Standard" charset="0"/>
              </a:rPr>
              <a:t>南京工厂</a:t>
            </a:r>
            <a:r>
              <a:rPr lang="en-US" altLang="zh-CN" dirty="0">
                <a:latin typeface="+mj-ea"/>
                <a:ea typeface="+mj-ea"/>
                <a:cs typeface="Blue Sky Standard" charset="0"/>
              </a:rPr>
              <a:t>GBT 34014-2017 </a:t>
            </a:r>
            <a:r>
              <a:rPr lang="zh-CN" altLang="en-US" dirty="0">
                <a:latin typeface="+mj-ea"/>
                <a:ea typeface="+mj-ea"/>
                <a:cs typeface="Blue Sky Standard" charset="0"/>
              </a:rPr>
              <a:t>电池编码规则</a:t>
            </a:r>
          </a:p>
        </p:txBody>
      </p:sp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CE54F520-9B9C-4168-8A37-63FC82772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804065"/>
              </p:ext>
            </p:extLst>
          </p:nvPr>
        </p:nvGraphicFramePr>
        <p:xfrm>
          <a:off x="483634" y="2315448"/>
          <a:ext cx="11009665" cy="3724155"/>
        </p:xfrm>
        <a:graphic>
          <a:graphicData uri="http://schemas.openxmlformats.org/drawingml/2006/table">
            <a:tbl>
              <a:tblPr/>
              <a:tblGrid>
                <a:gridCol w="492138">
                  <a:extLst>
                    <a:ext uri="{9D8B030D-6E8A-4147-A177-3AD203B41FA5}">
                      <a16:colId xmlns:a16="http://schemas.microsoft.com/office/drawing/2014/main" val="1012021605"/>
                    </a:ext>
                  </a:extLst>
                </a:gridCol>
                <a:gridCol w="492138">
                  <a:extLst>
                    <a:ext uri="{9D8B030D-6E8A-4147-A177-3AD203B41FA5}">
                      <a16:colId xmlns:a16="http://schemas.microsoft.com/office/drawing/2014/main" val="308252176"/>
                    </a:ext>
                  </a:extLst>
                </a:gridCol>
                <a:gridCol w="492138">
                  <a:extLst>
                    <a:ext uri="{9D8B030D-6E8A-4147-A177-3AD203B41FA5}">
                      <a16:colId xmlns:a16="http://schemas.microsoft.com/office/drawing/2014/main" val="2991878008"/>
                    </a:ext>
                  </a:extLst>
                </a:gridCol>
                <a:gridCol w="492138">
                  <a:extLst>
                    <a:ext uri="{9D8B030D-6E8A-4147-A177-3AD203B41FA5}">
                      <a16:colId xmlns:a16="http://schemas.microsoft.com/office/drawing/2014/main" val="1022263566"/>
                    </a:ext>
                  </a:extLst>
                </a:gridCol>
                <a:gridCol w="674767">
                  <a:extLst>
                    <a:ext uri="{9D8B030D-6E8A-4147-A177-3AD203B41FA5}">
                      <a16:colId xmlns:a16="http://schemas.microsoft.com/office/drawing/2014/main" val="1590965095"/>
                    </a:ext>
                  </a:extLst>
                </a:gridCol>
                <a:gridCol w="492138">
                  <a:extLst>
                    <a:ext uri="{9D8B030D-6E8A-4147-A177-3AD203B41FA5}">
                      <a16:colId xmlns:a16="http://schemas.microsoft.com/office/drawing/2014/main" val="767063416"/>
                    </a:ext>
                  </a:extLst>
                </a:gridCol>
                <a:gridCol w="492138">
                  <a:extLst>
                    <a:ext uri="{9D8B030D-6E8A-4147-A177-3AD203B41FA5}">
                      <a16:colId xmlns:a16="http://schemas.microsoft.com/office/drawing/2014/main" val="1965564992"/>
                    </a:ext>
                  </a:extLst>
                </a:gridCol>
                <a:gridCol w="492138">
                  <a:extLst>
                    <a:ext uri="{9D8B030D-6E8A-4147-A177-3AD203B41FA5}">
                      <a16:colId xmlns:a16="http://schemas.microsoft.com/office/drawing/2014/main" val="1919583496"/>
                    </a:ext>
                  </a:extLst>
                </a:gridCol>
                <a:gridCol w="492138">
                  <a:extLst>
                    <a:ext uri="{9D8B030D-6E8A-4147-A177-3AD203B41FA5}">
                      <a16:colId xmlns:a16="http://schemas.microsoft.com/office/drawing/2014/main" val="1070793705"/>
                    </a:ext>
                  </a:extLst>
                </a:gridCol>
                <a:gridCol w="492138">
                  <a:extLst>
                    <a:ext uri="{9D8B030D-6E8A-4147-A177-3AD203B41FA5}">
                      <a16:colId xmlns:a16="http://schemas.microsoft.com/office/drawing/2014/main" val="323477446"/>
                    </a:ext>
                  </a:extLst>
                </a:gridCol>
                <a:gridCol w="492138">
                  <a:extLst>
                    <a:ext uri="{9D8B030D-6E8A-4147-A177-3AD203B41FA5}">
                      <a16:colId xmlns:a16="http://schemas.microsoft.com/office/drawing/2014/main" val="3993524832"/>
                    </a:ext>
                  </a:extLst>
                </a:gridCol>
                <a:gridCol w="492138">
                  <a:extLst>
                    <a:ext uri="{9D8B030D-6E8A-4147-A177-3AD203B41FA5}">
                      <a16:colId xmlns:a16="http://schemas.microsoft.com/office/drawing/2014/main" val="137797185"/>
                    </a:ext>
                  </a:extLst>
                </a:gridCol>
                <a:gridCol w="492138">
                  <a:extLst>
                    <a:ext uri="{9D8B030D-6E8A-4147-A177-3AD203B41FA5}">
                      <a16:colId xmlns:a16="http://schemas.microsoft.com/office/drawing/2014/main" val="526838149"/>
                    </a:ext>
                  </a:extLst>
                </a:gridCol>
                <a:gridCol w="492138">
                  <a:extLst>
                    <a:ext uri="{9D8B030D-6E8A-4147-A177-3AD203B41FA5}">
                      <a16:colId xmlns:a16="http://schemas.microsoft.com/office/drawing/2014/main" val="4030633014"/>
                    </a:ext>
                  </a:extLst>
                </a:gridCol>
                <a:gridCol w="492138">
                  <a:extLst>
                    <a:ext uri="{9D8B030D-6E8A-4147-A177-3AD203B41FA5}">
                      <a16:colId xmlns:a16="http://schemas.microsoft.com/office/drawing/2014/main" val="1927607071"/>
                    </a:ext>
                  </a:extLst>
                </a:gridCol>
                <a:gridCol w="492138">
                  <a:extLst>
                    <a:ext uri="{9D8B030D-6E8A-4147-A177-3AD203B41FA5}">
                      <a16:colId xmlns:a16="http://schemas.microsoft.com/office/drawing/2014/main" val="1009600439"/>
                    </a:ext>
                  </a:extLst>
                </a:gridCol>
                <a:gridCol w="492138">
                  <a:extLst>
                    <a:ext uri="{9D8B030D-6E8A-4147-A177-3AD203B41FA5}">
                      <a16:colId xmlns:a16="http://schemas.microsoft.com/office/drawing/2014/main" val="572905056"/>
                    </a:ext>
                  </a:extLst>
                </a:gridCol>
                <a:gridCol w="492138">
                  <a:extLst>
                    <a:ext uri="{9D8B030D-6E8A-4147-A177-3AD203B41FA5}">
                      <a16:colId xmlns:a16="http://schemas.microsoft.com/office/drawing/2014/main" val="2742102346"/>
                    </a:ext>
                  </a:extLst>
                </a:gridCol>
                <a:gridCol w="492138">
                  <a:extLst>
                    <a:ext uri="{9D8B030D-6E8A-4147-A177-3AD203B41FA5}">
                      <a16:colId xmlns:a16="http://schemas.microsoft.com/office/drawing/2014/main" val="2591302176"/>
                    </a:ext>
                  </a:extLst>
                </a:gridCol>
                <a:gridCol w="492138">
                  <a:extLst>
                    <a:ext uri="{9D8B030D-6E8A-4147-A177-3AD203B41FA5}">
                      <a16:colId xmlns:a16="http://schemas.microsoft.com/office/drawing/2014/main" val="3320790334"/>
                    </a:ext>
                  </a:extLst>
                </a:gridCol>
                <a:gridCol w="492138">
                  <a:extLst>
                    <a:ext uri="{9D8B030D-6E8A-4147-A177-3AD203B41FA5}">
                      <a16:colId xmlns:a16="http://schemas.microsoft.com/office/drawing/2014/main" val="2619977764"/>
                    </a:ext>
                  </a:extLst>
                </a:gridCol>
                <a:gridCol w="492138">
                  <a:extLst>
                    <a:ext uri="{9D8B030D-6E8A-4147-A177-3AD203B41FA5}">
                      <a16:colId xmlns:a16="http://schemas.microsoft.com/office/drawing/2014/main" val="2438693379"/>
                    </a:ext>
                  </a:extLst>
                </a:gridCol>
              </a:tblGrid>
              <a:tr h="197433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产品类型代码</a:t>
                      </a:r>
                      <a:r>
                        <a:rPr lang="en-US" altLang="zh-CN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#4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电池类型代码</a:t>
                      </a:r>
                      <a:r>
                        <a:rPr lang="en-US" altLang="zh-CN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#5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规格代码</a:t>
                      </a:r>
                      <a:r>
                        <a:rPr lang="en-US" altLang="zh-CN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#6-7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t"/>
                      <a:r>
                        <a:rPr lang="zh-CN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CJK SC Medium" panose="020B0600000000000000" pitchFamily="34" charset="-122"/>
                          <a:ea typeface="Noto Sans CJK SC Medium" panose="020B0600000000000000" pitchFamily="34" charset="-122"/>
                        </a:rPr>
                        <a:t>追溯信息代码</a:t>
                      </a:r>
                      <a:r>
                        <a:rPr lang="en-US" altLang="zh-CN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CJK SC Medium" panose="020B0600000000000000" pitchFamily="34" charset="-122"/>
                          <a:ea typeface="Noto Sans CJK SC Medium" panose="020B0600000000000000" pitchFamily="34" charset="-122"/>
                        </a:rPr>
                        <a:t>#8-14</a:t>
                      </a:r>
                    </a:p>
                  </a:txBody>
                  <a:tcPr marL="470" marR="470" marT="470" marB="0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生产年份代码</a:t>
                      </a:r>
                      <a:r>
                        <a:rPr lang="en-US" altLang="zh-CN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#15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生产月份代码</a:t>
                      </a:r>
                      <a:r>
                        <a:rPr lang="en-US" altLang="zh-CN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#16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生产日期代码</a:t>
                      </a:r>
                      <a:r>
                        <a:rPr lang="en-US" altLang="zh-CN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#17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925779"/>
                  </a:ext>
                </a:extLst>
              </a:tr>
              <a:tr h="314621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产品类型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E8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代码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E8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电池类型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E8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代码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E8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产品规格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E8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代码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E8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预留代码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E8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代码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E8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产线代码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E8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代码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E8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kern="1200" dirty="0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  <a:cs typeface="+mn-cs"/>
                        </a:rPr>
                        <a:t>生产</a:t>
                      </a:r>
                      <a:r>
                        <a:rPr lang="zh-CN" alt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地址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E8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代码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E8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生产年份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E8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代码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E8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生产月份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E8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代码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E8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日期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E8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代码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E8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日期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E8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代码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E8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日期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E8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代码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087308"/>
                  </a:ext>
                </a:extLst>
              </a:tr>
              <a:tr h="3515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Pack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P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镍氢电池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内部备案代码</a:t>
                      </a:r>
                      <a:endParaRPr lang="en-US" sz="900" b="0" i="0" u="none" strike="noStrike" dirty="0">
                        <a:solidFill>
                          <a:srgbClr val="000F17"/>
                        </a:solidFill>
                        <a:effectLst/>
                        <a:latin typeface="Noto Sans CJK SC Light" panose="020B0300000000000000" pitchFamily="34" charset="-122"/>
                        <a:ea typeface="Noto Sans CJK SC Light" panose="020B0300000000000000" pitchFamily="34" charset="-122"/>
                      </a:endParaRP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900" b="0" i="0" u="none" strike="noStrike" dirty="0">
                        <a:solidFill>
                          <a:srgbClr val="000F17"/>
                        </a:solidFill>
                        <a:effectLst/>
                        <a:latin typeface="Blue Sky Standard Light" panose="02000000000000000000" pitchFamily="2" charset="0"/>
                        <a:ea typeface="等线" panose="02010600030101010101" pitchFamily="2" charset="-122"/>
                      </a:endParaRP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预留代码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0000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Line</a:t>
                      </a:r>
                      <a:r>
                        <a:rPr lang="zh-CN" alt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01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南京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2017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S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0194505"/>
                  </a:ext>
                </a:extLst>
              </a:tr>
              <a:tr h="2869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Module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M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磷酸铁锂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F17"/>
                        </a:solidFill>
                        <a:effectLst/>
                        <a:latin typeface="Noto Sans CJK SC Light" panose="020B0300000000000000" pitchFamily="34" charset="-122"/>
                        <a:ea typeface="Noto Sans CJK SC Light" panose="020B0300000000000000" pitchFamily="34" charset="-122"/>
                      </a:endParaRP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900" b="0" i="0" u="none" strike="noStrike" dirty="0">
                        <a:solidFill>
                          <a:srgbClr val="000F17"/>
                        </a:solidFill>
                        <a:effectLst/>
                        <a:latin typeface="Blue Sky Standard Light" panose="02000000000000000000" pitchFamily="2" charset="0"/>
                        <a:ea typeface="等线" panose="02010600030101010101" pitchFamily="2" charset="-122"/>
                      </a:endParaRP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900" b="0" i="0" u="none" strike="noStrike" dirty="0">
                        <a:solidFill>
                          <a:srgbClr val="000F17"/>
                        </a:solidFill>
                        <a:effectLst/>
                        <a:latin typeface="Noto Sans CJK SC Light" panose="020B0300000000000000" pitchFamily="34" charset="-122"/>
                        <a:ea typeface="Noto Sans CJK SC Light" panose="020B0300000000000000" pitchFamily="34" charset="-122"/>
                      </a:endParaRP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900" b="0" i="0" u="none" strike="noStrike" dirty="0">
                        <a:solidFill>
                          <a:srgbClr val="000F17"/>
                        </a:solidFill>
                        <a:effectLst/>
                        <a:latin typeface="Blue Sky Standard Light" panose="02000000000000000000" pitchFamily="2" charset="0"/>
                        <a:ea typeface="等线" panose="02010600030101010101" pitchFamily="2" charset="-122"/>
                      </a:endParaRP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Line 2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02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900" b="0" i="0" u="none" strike="noStrike" dirty="0">
                        <a:solidFill>
                          <a:srgbClr val="000F17"/>
                        </a:solidFill>
                        <a:effectLst/>
                        <a:latin typeface="Blue Sky Standard Light" panose="02000000000000000000" pitchFamily="2" charset="0"/>
                        <a:ea typeface="等线" panose="02010600030101010101" pitchFamily="2" charset="-122"/>
                      </a:endParaRP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F17"/>
                        </a:solidFill>
                        <a:effectLst/>
                        <a:latin typeface="Blue Sky Standard Light" panose="02000000000000000000" pitchFamily="2" charset="0"/>
                        <a:ea typeface="等线" panose="02010600030101010101" pitchFamily="2" charset="-122"/>
                      </a:endParaRP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2018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E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T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8542213"/>
                  </a:ext>
                </a:extLst>
              </a:tr>
              <a:tr h="2434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Cell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C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锰酸锂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C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900" b="0" i="0" u="none" strike="noStrike" dirty="0">
                        <a:solidFill>
                          <a:srgbClr val="000F17"/>
                        </a:solidFill>
                        <a:effectLst/>
                        <a:latin typeface="Noto Sans CJK SC Light" panose="020B0300000000000000" pitchFamily="34" charset="-122"/>
                        <a:ea typeface="Noto Sans CJK SC Light" panose="020B0300000000000000" pitchFamily="34" charset="-122"/>
                      </a:endParaRP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900" b="0" i="0" u="none" strike="noStrike" dirty="0">
                        <a:solidFill>
                          <a:srgbClr val="000F17"/>
                        </a:solidFill>
                        <a:effectLst/>
                        <a:latin typeface="Blue Sky Standard Light" panose="02000000000000000000" pitchFamily="2" charset="0"/>
                        <a:ea typeface="等线" panose="02010600030101010101" pitchFamily="2" charset="-122"/>
                      </a:endParaRP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　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900" b="0" i="0" u="none" strike="noStrike" dirty="0">
                        <a:solidFill>
                          <a:srgbClr val="000F17"/>
                        </a:solidFill>
                        <a:effectLst/>
                        <a:latin typeface="Blue Sky Standard Light" panose="02000000000000000000" pitchFamily="2" charset="0"/>
                        <a:ea typeface="等线" panose="02010600030101010101" pitchFamily="2" charset="-122"/>
                      </a:endParaRP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900" b="0" i="0" u="none" strike="noStrike" dirty="0">
                        <a:solidFill>
                          <a:srgbClr val="000F17"/>
                        </a:solidFill>
                        <a:effectLst/>
                        <a:latin typeface="Blue Sky Standard Light" panose="02000000000000000000" pitchFamily="2" charset="0"/>
                        <a:ea typeface="等线" panose="02010600030101010101" pitchFamily="2" charset="-122"/>
                      </a:endParaRP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900" b="0" i="0" u="none" strike="noStrike" dirty="0">
                        <a:solidFill>
                          <a:srgbClr val="000F17"/>
                        </a:solidFill>
                        <a:effectLst/>
                        <a:latin typeface="Blue Sky Standard Light" panose="02000000000000000000" pitchFamily="2" charset="0"/>
                        <a:ea typeface="等线" panose="02010600030101010101" pitchFamily="2" charset="-122"/>
                      </a:endParaRP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F17"/>
                        </a:solidFill>
                        <a:effectLst/>
                        <a:latin typeface="Blue Sky Standard Light" panose="02000000000000000000" pitchFamily="2" charset="0"/>
                        <a:ea typeface="等线" panose="02010600030101010101" pitchFamily="2" charset="-122"/>
                      </a:endParaRP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2019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F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V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1087671"/>
                  </a:ext>
                </a:extLst>
              </a:tr>
              <a:tr h="27080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钴酸锂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900" b="0" i="0" u="none" strike="noStrike" dirty="0">
                        <a:solidFill>
                          <a:srgbClr val="000F17"/>
                        </a:solidFill>
                        <a:effectLst/>
                        <a:highlight>
                          <a:srgbClr val="FFFF00"/>
                        </a:highlight>
                        <a:latin typeface="Noto Sans CJK SC Light" panose="020B0300000000000000" pitchFamily="34" charset="-122"/>
                        <a:ea typeface="Noto Sans CJK SC Light" panose="020B0300000000000000" pitchFamily="34" charset="-122"/>
                      </a:endParaRP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900" b="0" i="0" u="none" strike="noStrike" dirty="0">
                        <a:solidFill>
                          <a:srgbClr val="000F17"/>
                        </a:solidFill>
                        <a:effectLst/>
                        <a:highlight>
                          <a:srgbClr val="FFFF00"/>
                        </a:highlight>
                        <a:latin typeface="Blue Sky Standard Light" panose="02000000000000000000" pitchFamily="2" charset="0"/>
                        <a:ea typeface="等线" panose="02010600030101010101" pitchFamily="2" charset="-122"/>
                      </a:endParaRP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　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900" b="0" i="0" u="none" strike="noStrike">
                        <a:solidFill>
                          <a:srgbClr val="000F17"/>
                        </a:solidFill>
                        <a:effectLst/>
                        <a:latin typeface="Blue Sky Standard Light" panose="02000000000000000000" pitchFamily="2" charset="0"/>
                        <a:ea typeface="等线" panose="02010600030101010101" pitchFamily="2" charset="-122"/>
                      </a:endParaRP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900" b="0" i="0" u="none" strike="noStrike">
                        <a:solidFill>
                          <a:srgbClr val="000F17"/>
                        </a:solidFill>
                        <a:effectLst/>
                        <a:latin typeface="Blue Sky Standard Light" panose="02000000000000000000" pitchFamily="2" charset="0"/>
                        <a:ea typeface="等线" panose="02010600030101010101" pitchFamily="2" charset="-122"/>
                      </a:endParaRP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900" b="0" i="0" u="none" strike="noStrike" dirty="0">
                        <a:solidFill>
                          <a:srgbClr val="000F17"/>
                        </a:solidFill>
                        <a:effectLst/>
                        <a:latin typeface="Blue Sky Standard Light" panose="02000000000000000000" pitchFamily="2" charset="0"/>
                        <a:ea typeface="等线" panose="02010600030101010101" pitchFamily="2" charset="-122"/>
                      </a:endParaRP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F17"/>
                        </a:solidFill>
                        <a:effectLst/>
                        <a:latin typeface="Blue Sky Standard Light" panose="02000000000000000000" pitchFamily="2" charset="0"/>
                        <a:ea typeface="等线" panose="02010600030101010101" pitchFamily="2" charset="-122"/>
                      </a:endParaRP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2020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G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28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W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2280011"/>
                  </a:ext>
                </a:extLst>
              </a:tr>
              <a:tr h="282083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三元材料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E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　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　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900" b="0" i="0" u="none" strike="noStrike" dirty="0">
                        <a:solidFill>
                          <a:srgbClr val="000F17"/>
                        </a:solidFill>
                        <a:effectLst/>
                        <a:latin typeface="Blue Sky Standard Light" panose="02000000000000000000" pitchFamily="2" charset="0"/>
                        <a:ea typeface="等线" panose="02010600030101010101" pitchFamily="2" charset="-122"/>
                      </a:endParaRP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900" b="0" i="0" u="none" strike="noStrike" dirty="0">
                        <a:solidFill>
                          <a:srgbClr val="000F17"/>
                        </a:solidFill>
                        <a:effectLst/>
                        <a:latin typeface="Blue Sky Standard Light" panose="02000000000000000000" pitchFamily="2" charset="0"/>
                        <a:ea typeface="等线" panose="02010600030101010101" pitchFamily="2" charset="-122"/>
                      </a:endParaRP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900" b="0" i="0" u="none" strike="noStrike" dirty="0">
                        <a:solidFill>
                          <a:srgbClr val="000F17"/>
                        </a:solidFill>
                        <a:effectLst/>
                        <a:latin typeface="Blue Sky Standard Light" panose="02000000000000000000" pitchFamily="2" charset="0"/>
                        <a:ea typeface="等线" panose="02010600030101010101" pitchFamily="2" charset="-122"/>
                      </a:endParaRP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F17"/>
                        </a:solidFill>
                        <a:effectLst/>
                        <a:latin typeface="Blue Sky Standard Light" panose="02000000000000000000" pitchFamily="2" charset="0"/>
                        <a:ea typeface="等线" panose="02010600030101010101" pitchFamily="2" charset="-122"/>
                      </a:endParaRP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2021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H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29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X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142371"/>
                  </a:ext>
                </a:extLst>
              </a:tr>
              <a:tr h="259699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超级电容器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F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　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　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900" b="0" i="0" u="none" strike="noStrike" dirty="0">
                        <a:solidFill>
                          <a:srgbClr val="000F17"/>
                        </a:solidFill>
                        <a:effectLst/>
                        <a:latin typeface="Blue Sky Standard Light" panose="02000000000000000000" pitchFamily="2" charset="0"/>
                        <a:ea typeface="等线" panose="02010600030101010101" pitchFamily="2" charset="-122"/>
                      </a:endParaRP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900" b="0" i="0" u="none" strike="noStrike" dirty="0">
                        <a:solidFill>
                          <a:srgbClr val="000F17"/>
                        </a:solidFill>
                        <a:effectLst/>
                        <a:latin typeface="Blue Sky Standard Light" panose="02000000000000000000" pitchFamily="2" charset="0"/>
                        <a:ea typeface="等线" panose="02010600030101010101" pitchFamily="2" charset="-122"/>
                      </a:endParaRP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900" b="0" i="0" u="none" strike="noStrike" dirty="0">
                        <a:solidFill>
                          <a:srgbClr val="000F17"/>
                        </a:solidFill>
                        <a:effectLst/>
                        <a:latin typeface="Blue Sky Standard Light" panose="02000000000000000000" pitchFamily="2" charset="0"/>
                        <a:ea typeface="等线" panose="02010600030101010101" pitchFamily="2" charset="-122"/>
                      </a:endParaRP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F17"/>
                        </a:solidFill>
                        <a:effectLst/>
                        <a:latin typeface="Blue Sky Standard Light" panose="02000000000000000000" pitchFamily="2" charset="0"/>
                        <a:ea typeface="等线" panose="02010600030101010101" pitchFamily="2" charset="-122"/>
                      </a:endParaRP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2022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C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J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30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4947039"/>
                  </a:ext>
                </a:extLst>
              </a:tr>
              <a:tr h="273737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钛酸粒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G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　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　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900" b="0" i="0" u="none" strike="noStrike" dirty="0">
                        <a:solidFill>
                          <a:srgbClr val="000F17"/>
                        </a:solidFill>
                        <a:effectLst/>
                        <a:latin typeface="Blue Sky Standard Light" panose="02000000000000000000" pitchFamily="2" charset="0"/>
                        <a:ea typeface="等线" panose="02010600030101010101" pitchFamily="2" charset="-122"/>
                      </a:endParaRP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900" b="0" i="0" u="none" strike="noStrike" dirty="0">
                        <a:solidFill>
                          <a:srgbClr val="000F17"/>
                        </a:solidFill>
                        <a:effectLst/>
                        <a:latin typeface="Blue Sky Standard Light" panose="02000000000000000000" pitchFamily="2" charset="0"/>
                        <a:ea typeface="等线" panose="02010600030101010101" pitchFamily="2" charset="-122"/>
                      </a:endParaRP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2023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K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31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209534"/>
                  </a:ext>
                </a:extLst>
              </a:tr>
              <a:tr h="278964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其他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Z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　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Noto Sans CJK SC Light" panose="020B0300000000000000" pitchFamily="34" charset="-122"/>
                          <a:ea typeface="Noto Sans CJK SC Light" panose="020B0300000000000000" pitchFamily="34" charset="-122"/>
                        </a:rPr>
                        <a:t>　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70" marR="470" marT="47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70" marR="470" marT="47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2024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E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L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0659565"/>
                  </a:ext>
                </a:extLst>
              </a:tr>
              <a:tr h="273364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70" marR="470" marT="47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70" marR="470" marT="47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2025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F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M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0185177"/>
                  </a:ext>
                </a:extLst>
              </a:tr>
              <a:tr h="255727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70" marR="470" marT="47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70" marR="470" marT="47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…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70" marR="470" marT="470" marB="0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…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3626173"/>
                  </a:ext>
                </a:extLst>
              </a:tr>
              <a:tr h="255728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900" b="0" i="0" u="none" strike="noStrike" dirty="0">
                        <a:solidFill>
                          <a:srgbClr val="000F17"/>
                        </a:solidFill>
                        <a:effectLst/>
                        <a:latin typeface="Blue Sky Standard Light" panose="02000000000000000000" pitchFamily="2" charset="0"/>
                        <a:ea typeface="等线" panose="02010600030101010101" pitchFamily="2" charset="-122"/>
                      </a:endParaRP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900" b="0" i="0" u="none" strike="noStrike" dirty="0">
                        <a:solidFill>
                          <a:srgbClr val="000F17"/>
                        </a:solidFill>
                        <a:effectLst/>
                        <a:latin typeface="Blue Sky Standard Light" panose="02000000000000000000" pitchFamily="2" charset="0"/>
                        <a:ea typeface="等线" panose="02010600030101010101" pitchFamily="2" charset="-122"/>
                      </a:endParaRP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P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0995894"/>
                  </a:ext>
                </a:extLst>
              </a:tr>
              <a:tr h="165026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900" b="0" i="0" u="none" strike="noStrike" dirty="0">
                        <a:solidFill>
                          <a:srgbClr val="000F17"/>
                        </a:solidFill>
                        <a:effectLst/>
                        <a:latin typeface="Blue Sky Standard Light" panose="02000000000000000000" pitchFamily="2" charset="0"/>
                        <a:ea typeface="等线" panose="02010600030101010101" pitchFamily="2" charset="-122"/>
                      </a:endParaRP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900" b="0" i="0" u="none" strike="noStrike" dirty="0">
                        <a:solidFill>
                          <a:srgbClr val="000F17"/>
                        </a:solidFill>
                        <a:effectLst/>
                        <a:latin typeface="Blue Sky Standard Light" panose="02000000000000000000" pitchFamily="2" charset="0"/>
                        <a:ea typeface="等线" panose="02010600030101010101" pitchFamily="2" charset="-122"/>
                      </a:endParaRP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C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470" marR="470" marT="470" marB="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C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R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F17"/>
                          </a:solidFill>
                          <a:effectLst/>
                          <a:latin typeface="Blue Sky Standard Light" panose="02000000000000000000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70" marR="470" marT="47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0496921"/>
                  </a:ext>
                </a:extLst>
              </a:tr>
            </a:tbl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3974E416-FD41-4B41-985C-0C32685C0240}"/>
              </a:ext>
            </a:extLst>
          </p:cNvPr>
          <p:cNvSpPr txBox="1"/>
          <p:nvPr/>
        </p:nvSpPr>
        <p:spPr>
          <a:xfrm>
            <a:off x="8731408" y="396525"/>
            <a:ext cx="246444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  <a:latin typeface="+mn-ea"/>
                <a:cs typeface="Blue Sky Standard" charset="0"/>
              </a:rPr>
              <a:t>序列号为当日生产序列号，不同型号重新计数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A45205E-69B7-4ED2-8FCF-D53C78D7BF58}"/>
              </a:ext>
            </a:extLst>
          </p:cNvPr>
          <p:cNvSpPr txBox="1"/>
          <p:nvPr/>
        </p:nvSpPr>
        <p:spPr>
          <a:xfrm>
            <a:off x="7657386" y="1848593"/>
            <a:ext cx="11054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  <a:latin typeface="+mn-ea"/>
                <a:cs typeface="Blue Sky Standard" charset="0"/>
              </a:rPr>
              <a:t>儒略日计时</a:t>
            </a:r>
          </a:p>
        </p:txBody>
      </p:sp>
    </p:spTree>
    <p:extLst>
      <p:ext uri="{BB962C8B-B14F-4D97-AF65-F5344CB8AC3E}">
        <p14:creationId xmlns:p14="http://schemas.microsoft.com/office/powerpoint/2010/main" val="270272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>
            <a:extLst>
              <a:ext uri="{FF2B5EF4-FFF2-40B4-BE49-F238E27FC236}">
                <a16:creationId xmlns:a16="http://schemas.microsoft.com/office/drawing/2014/main" id="{0BACB890-5E2D-4FBD-8238-9E7980FCEC77}"/>
              </a:ext>
            </a:extLst>
          </p:cNvPr>
          <p:cNvSpPr txBox="1"/>
          <p:nvPr/>
        </p:nvSpPr>
        <p:spPr>
          <a:xfrm>
            <a:off x="2501749" y="1935390"/>
            <a:ext cx="11054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latin typeface="+mn-ea"/>
                <a:cs typeface="Blue Sky Standard" charset="0"/>
              </a:rPr>
              <a:t>供应商代码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AA0C2E8-B949-4DFC-8C4F-F5FE257ECB76}"/>
              </a:ext>
            </a:extLst>
          </p:cNvPr>
          <p:cNvSpPr txBox="1"/>
          <p:nvPr/>
        </p:nvSpPr>
        <p:spPr>
          <a:xfrm>
            <a:off x="3721913" y="1935390"/>
            <a:ext cx="11699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latin typeface="+mn-ea"/>
                <a:cs typeface="Blue Sky Standard" charset="0"/>
              </a:rPr>
              <a:t>产品类型代码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18B21FC-C0FA-4423-8E2B-B5152E3E839F}"/>
              </a:ext>
            </a:extLst>
          </p:cNvPr>
          <p:cNvSpPr txBox="1"/>
          <p:nvPr/>
        </p:nvSpPr>
        <p:spPr>
          <a:xfrm>
            <a:off x="5006627" y="1935390"/>
            <a:ext cx="11928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latin typeface="+mn-ea"/>
                <a:cs typeface="Blue Sky Standard" charset="0"/>
              </a:rPr>
              <a:t>电池类型代码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8208F82-2239-4CB2-AD71-6565B116CFB3}"/>
              </a:ext>
            </a:extLst>
          </p:cNvPr>
          <p:cNvSpPr txBox="1"/>
          <p:nvPr/>
        </p:nvSpPr>
        <p:spPr>
          <a:xfrm>
            <a:off x="6314252" y="1935390"/>
            <a:ext cx="11054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latin typeface="+mn-ea"/>
                <a:cs typeface="Blue Sky Standard" charset="0"/>
              </a:rPr>
              <a:t>规格代码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0886602-B7D2-4780-A9CF-DCFD3D9DB634}"/>
              </a:ext>
            </a:extLst>
          </p:cNvPr>
          <p:cNvSpPr txBox="1"/>
          <p:nvPr/>
        </p:nvSpPr>
        <p:spPr>
          <a:xfrm>
            <a:off x="7419189" y="1935390"/>
            <a:ext cx="11054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latin typeface="+mn-ea"/>
                <a:cs typeface="Blue Sky Standard" charset="0"/>
              </a:rPr>
              <a:t>追溯信息代码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40C0A1-5CBD-4B9C-A6D9-0F21BBEE9638}"/>
              </a:ext>
            </a:extLst>
          </p:cNvPr>
          <p:cNvSpPr/>
          <p:nvPr/>
        </p:nvSpPr>
        <p:spPr>
          <a:xfrm>
            <a:off x="2501749" y="2367280"/>
            <a:ext cx="932331" cy="406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+mn-ea"/>
              </a:rPr>
              <a:t>047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24A5CCB-600D-4629-A510-2D5F0BC023A8}"/>
              </a:ext>
            </a:extLst>
          </p:cNvPr>
          <p:cNvSpPr/>
          <p:nvPr/>
        </p:nvSpPr>
        <p:spPr>
          <a:xfrm>
            <a:off x="3738880" y="2367280"/>
            <a:ext cx="932331" cy="406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+mn-ea"/>
              </a:rPr>
              <a:t>P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F6E47B7-D19A-4D22-BF41-37B66366B0E4}"/>
              </a:ext>
            </a:extLst>
          </p:cNvPr>
          <p:cNvSpPr/>
          <p:nvPr/>
        </p:nvSpPr>
        <p:spPr>
          <a:xfrm>
            <a:off x="5086101" y="2367280"/>
            <a:ext cx="932331" cy="406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+mn-ea"/>
              </a:rPr>
              <a:t>E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E3A8EBB-4A04-4854-A8B8-CFFBF8DAB35A}"/>
              </a:ext>
            </a:extLst>
          </p:cNvPr>
          <p:cNvSpPr/>
          <p:nvPr/>
        </p:nvSpPr>
        <p:spPr>
          <a:xfrm>
            <a:off x="6210149" y="2367280"/>
            <a:ext cx="932331" cy="406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+mn-ea"/>
              </a:rPr>
              <a:t>JH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1549053-8893-429F-9477-52AC17324ED3}"/>
              </a:ext>
            </a:extLst>
          </p:cNvPr>
          <p:cNvSpPr/>
          <p:nvPr/>
        </p:nvSpPr>
        <p:spPr>
          <a:xfrm>
            <a:off x="7373653" y="2367280"/>
            <a:ext cx="1282667" cy="406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+mn-ea"/>
              </a:rPr>
              <a:t>0000012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C9DD091-F300-46DA-ABDF-AB60C62764E1}"/>
              </a:ext>
            </a:extLst>
          </p:cNvPr>
          <p:cNvSpPr txBox="1"/>
          <p:nvPr/>
        </p:nvSpPr>
        <p:spPr>
          <a:xfrm>
            <a:off x="2518716" y="3213556"/>
            <a:ext cx="11054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400" dirty="0">
                <a:latin typeface="+mn-ea"/>
                <a:cs typeface="Blue Sky Standard" charset="0"/>
              </a:rPr>
              <a:t>3</a:t>
            </a:r>
            <a:r>
              <a:rPr lang="zh-CN" altLang="en-US" sz="1400" dirty="0">
                <a:latin typeface="+mn-ea"/>
                <a:cs typeface="Blue Sky Standard" charset="0"/>
              </a:rPr>
              <a:t>位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239D80D-8034-446B-8CDA-3E8FAF238C43}"/>
              </a:ext>
            </a:extLst>
          </p:cNvPr>
          <p:cNvSpPr txBox="1"/>
          <p:nvPr/>
        </p:nvSpPr>
        <p:spPr>
          <a:xfrm>
            <a:off x="3738880" y="3213556"/>
            <a:ext cx="11699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400" dirty="0">
                <a:latin typeface="+mn-ea"/>
                <a:cs typeface="Blue Sky Standard" charset="0"/>
              </a:rPr>
              <a:t>1</a:t>
            </a:r>
            <a:r>
              <a:rPr lang="zh-CN" altLang="en-US" sz="1400" dirty="0">
                <a:latin typeface="+mn-ea"/>
                <a:cs typeface="Blue Sky Standard" charset="0"/>
              </a:rPr>
              <a:t>位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D0BA866-AEE3-4BE4-83BA-572B0A75B5D7}"/>
              </a:ext>
            </a:extLst>
          </p:cNvPr>
          <p:cNvSpPr txBox="1"/>
          <p:nvPr/>
        </p:nvSpPr>
        <p:spPr>
          <a:xfrm>
            <a:off x="5023594" y="3213556"/>
            <a:ext cx="11928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400" dirty="0">
                <a:latin typeface="+mn-ea"/>
                <a:cs typeface="Blue Sky Standard" charset="0"/>
              </a:rPr>
              <a:t>1</a:t>
            </a:r>
            <a:r>
              <a:rPr lang="zh-CN" altLang="en-US" sz="1400" dirty="0">
                <a:latin typeface="+mn-ea"/>
                <a:cs typeface="Blue Sky Standard" charset="0"/>
              </a:rPr>
              <a:t>位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BE7FD62-D2E1-4245-8E06-07EBF63ECCEF}"/>
              </a:ext>
            </a:extLst>
          </p:cNvPr>
          <p:cNvSpPr txBox="1"/>
          <p:nvPr/>
        </p:nvSpPr>
        <p:spPr>
          <a:xfrm>
            <a:off x="6331219" y="3213556"/>
            <a:ext cx="11054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400" dirty="0">
                <a:latin typeface="+mn-ea"/>
                <a:cs typeface="Blue Sky Standard" charset="0"/>
              </a:rPr>
              <a:t>2</a:t>
            </a:r>
            <a:r>
              <a:rPr lang="zh-CN" altLang="en-US" sz="1400" dirty="0">
                <a:latin typeface="+mn-ea"/>
                <a:cs typeface="Blue Sky Standard" charset="0"/>
              </a:rPr>
              <a:t>位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3965D3F-A3EB-49BB-9DE8-0D8BC88B3AC3}"/>
              </a:ext>
            </a:extLst>
          </p:cNvPr>
          <p:cNvSpPr txBox="1"/>
          <p:nvPr/>
        </p:nvSpPr>
        <p:spPr>
          <a:xfrm>
            <a:off x="7304076" y="3213556"/>
            <a:ext cx="11054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400" dirty="0">
                <a:latin typeface="+mn-ea"/>
                <a:cs typeface="Blue Sky Standard" charset="0"/>
              </a:rPr>
              <a:t>7</a:t>
            </a:r>
            <a:r>
              <a:rPr lang="zh-CN" altLang="en-US" sz="1400" dirty="0">
                <a:latin typeface="+mn-ea"/>
                <a:cs typeface="Blue Sky Standard" charset="0"/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92616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NIO 中文模板20170901">
  <a:themeElements>
    <a:clrScheme name="NIO">
      <a:dk1>
        <a:srgbClr val="000F17"/>
      </a:dk1>
      <a:lt1>
        <a:srgbClr val="FFFFFF"/>
      </a:lt1>
      <a:dk2>
        <a:srgbClr val="00263C"/>
      </a:dk2>
      <a:lt2>
        <a:srgbClr val="004B64"/>
      </a:lt2>
      <a:accent1>
        <a:srgbClr val="00BEBE"/>
      </a:accent1>
      <a:accent2>
        <a:srgbClr val="B8E8EB"/>
      </a:accent2>
      <a:accent3>
        <a:srgbClr val="DCDCDC"/>
      </a:accent3>
      <a:accent4>
        <a:srgbClr val="54585A"/>
      </a:accent4>
      <a:accent5>
        <a:srgbClr val="FCF794"/>
      </a:accent5>
      <a:accent6>
        <a:srgbClr val="FF231E"/>
      </a:accent6>
      <a:hlink>
        <a:srgbClr val="000F17"/>
      </a:hlink>
      <a:folHlink>
        <a:srgbClr val="000F17"/>
      </a:folHlink>
    </a:clrScheme>
    <a:fontScheme name="NIO">
      <a:majorFont>
        <a:latin typeface="Blue Sky Standard Regular"/>
        <a:ea typeface="Noto Sans CJK SC Regular"/>
        <a:cs typeface=""/>
      </a:majorFont>
      <a:minorFont>
        <a:latin typeface="Blue Sky Standard Light"/>
        <a:ea typeface="Noto Sans CJK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 dirty="0">
            <a:solidFill>
              <a:schemeClr val="tx1"/>
            </a:solidFill>
            <a:latin typeface="+mn-ea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dirty="0" smtClean="0">
            <a:latin typeface="+mn-ea"/>
            <a:cs typeface="Blue Sky Standard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IO 中文模板20170901" id="{1E0BF8E2-A0B8-4C84-ACC2-BFAE6B54BF7B}" vid="{5C6A184F-4752-43D7-8DD4-DBC7CE46AC8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8cb55007-643b-4745-a803-66ac00fe2ebe" origin="userSelected">
  <element uid="id_classification_nonbusiness" value=""/>
</sisl>
</file>

<file path=customXml/itemProps1.xml><?xml version="1.0" encoding="utf-8"?>
<ds:datastoreItem xmlns:ds="http://schemas.openxmlformats.org/officeDocument/2006/customXml" ds:itemID="{CD864D63-B178-407F-B014-53DA87D6D8CD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NIO 中文模板20170901</Template>
  <TotalTime>1456</TotalTime>
  <Words>403</Words>
  <Application>Microsoft Office PowerPoint</Application>
  <PresentationFormat>宽屏</PresentationFormat>
  <Paragraphs>305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Blue Sky Condensed</vt:lpstr>
      <vt:lpstr>Blue Sky Standard</vt:lpstr>
      <vt:lpstr>Blue Sky Standard Light</vt:lpstr>
      <vt:lpstr>LucidaGrande</vt:lpstr>
      <vt:lpstr>Noto Sans CJK SC Light</vt:lpstr>
      <vt:lpstr>Noto Sans CJK SC Medium</vt:lpstr>
      <vt:lpstr>Noto Sans CJK SC Regular</vt:lpstr>
      <vt:lpstr>等线</vt:lpstr>
      <vt:lpstr>宋体</vt:lpstr>
      <vt:lpstr>Arial</vt:lpstr>
      <vt:lpstr>NIO 中文模板20170901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Zhou 周宇</dc:creator>
  <cp:lastModifiedBy>邵 余坤</cp:lastModifiedBy>
  <cp:revision>230</cp:revision>
  <dcterms:created xsi:type="dcterms:W3CDTF">2018-06-25T03:39:22Z</dcterms:created>
  <dcterms:modified xsi:type="dcterms:W3CDTF">2021-10-16T00:46:43Z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a2fb9987-ba0d-4d20-a52a-cca3705ecbbd</vt:lpwstr>
  </property>
  <property fmtid="{D5CDD505-2E9C-101B-9397-08002B2CF9AE}" pid="3" name="bjSaver">
    <vt:lpwstr>gy7fVZMLzy2e2XymlZacLvbzsRQBcdTe</vt:lpwstr>
  </property>
  <property fmtid="{D5CDD505-2E9C-101B-9397-08002B2CF9AE}" pid="4" name="bjDocumentLabelXML">
    <vt:lpwstr>&lt;?xml version="1.0" encoding="us-ascii"?&gt;&lt;sisl xmlns:xsd="http://www.w3.org/2001/XMLSchema" xmlns:xsi="http://www.w3.org/2001/XMLSchema-instance" sislVersion="0" policy="8cb55007-643b-4745-a803-66ac00fe2ebe" origin="userSelected" xmlns="http://www.boldonj</vt:lpwstr>
  </property>
  <property fmtid="{D5CDD505-2E9C-101B-9397-08002B2CF9AE}" pid="5" name="bjDocumentLabelXML-0">
    <vt:lpwstr>ames.com/2008/01/sie/internal/label"&gt;&lt;element uid="id_classification_nonbusiness" value="" /&gt;&lt;/sisl&gt;</vt:lpwstr>
  </property>
  <property fmtid="{D5CDD505-2E9C-101B-9397-08002B2CF9AE}" pid="6" name="bjDocumentSecurityLabel">
    <vt:lpwstr>Public</vt:lpwstr>
  </property>
  <property fmtid="{D5CDD505-2E9C-101B-9397-08002B2CF9AE}" pid="7" name="DLPMetadata">
    <vt:lpwstr>f2jE6qXPublic</vt:lpwstr>
  </property>
</Properties>
</file>