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90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189B3-348C-4FD3-B9BF-BA2FC7C1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600318-9219-4F5F-8413-57385A168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88196-B721-4128-AE02-D967C790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90F4-17DE-484A-AECF-B1047594D76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5E565-28AF-4D52-9241-D580DEA76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8F777-690B-4764-866F-BDA7A75C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99BD-06EB-407D-B6C7-62D841138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67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B9381-7E98-4B17-AC45-8AB440FD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26B6DA-9992-4DD7-A983-B3DB052C3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EC6DD7-220D-4F34-9148-6FE88DF2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90F4-17DE-484A-AECF-B1047594D76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77B64C-EB6B-495A-A9FE-C4E8F364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46212-D164-4BA5-939A-29088541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99BD-06EB-407D-B6C7-62D841138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38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A58030-2760-462B-B92A-C02F8E360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FD99D9-9A1A-4147-862A-880E2DB5E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B1004-B268-4FDE-B7F2-A8E50A49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90F4-17DE-484A-AECF-B1047594D76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BB38B-3B2E-4B44-BAD3-AEE6B4C4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B45FF-841D-45E4-9E7D-314ADCF2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99BD-06EB-407D-B6C7-62D841138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92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78E63-F2E3-4941-AEDB-9B845104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E7D9C2-87FB-42BA-A7E9-9B3B7080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713467-8CBE-4749-A477-BEA5E079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90F4-17DE-484A-AECF-B1047594D76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D5169-6875-4F61-800D-2BDBEE38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2CC31-F894-4074-8E93-4B194F58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99BD-06EB-407D-B6C7-62D841138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3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33190-D0B4-410C-96FA-8844087E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A8E51E-0E73-4237-AC37-1D4F145ED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DCA4C-0B7B-4A90-BB2D-7564E38A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90F4-17DE-484A-AECF-B1047594D76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CFB5D-50EE-494D-8D8A-551AF9E4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FF8BE-104F-447E-9F9C-81034656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99BD-06EB-407D-B6C7-62D841138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3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048FD-F399-4C80-BA63-052B8CEF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854FE4-3C6A-4AB6-B16C-32461E1A3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8F26B8-3D4A-4380-8115-87D62E041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C1DC2-E072-4AB7-A131-4A244DB5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90F4-17DE-484A-AECF-B1047594D76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764FEA-2EE9-4C79-93D0-BAFBE09E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48753C-FBEA-4B2E-8596-3CB593BE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99BD-06EB-407D-B6C7-62D841138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2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F7DA4-FE38-49EB-8DF4-EE5ED955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C329B5-FB19-4BFD-AA9B-D92AACC6A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EE634B-4188-411C-951D-7C1E386D6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EED574-ED46-4F64-98A3-A91951A85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E4D3BF-8A72-4C8D-BADE-695AF5D7C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985EE2-69E4-45E7-ABED-9DE74A2D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90F4-17DE-484A-AECF-B1047594D76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8E3D59-3CFD-4AE8-9EFC-81A32C2F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F2B583-F984-46FB-BCB4-40C7CEE7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99BD-06EB-407D-B6C7-62D841138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61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8B4B4-2713-4317-B817-FF86D3D25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63933F-CE9B-4566-83EE-D0C72495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90F4-17DE-484A-AECF-B1047594D76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615000-B4FC-4315-A6CB-242EF45C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A24FC3-8476-4AB9-A925-8E48C4A5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99BD-06EB-407D-B6C7-62D841138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75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0AD506-543F-4BAD-ADB0-70FC2E8E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90F4-17DE-484A-AECF-B1047594D76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2E56D7-9F59-4629-B9B2-2CF6444D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1C6C8D-C0E1-4FF5-B87A-00DE3AE7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99BD-06EB-407D-B6C7-62D841138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42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0C29F-55F9-4D44-85AA-EE6BE31C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E62CA-D2FC-4646-9BCE-3C078BDCA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91BC71-6249-4B84-AB54-8A313D5FF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6E65E6-F299-4D1D-ACDC-A0AD4623F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90F4-17DE-484A-AECF-B1047594D76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E1FF35-42F5-4D90-9769-4FC600B36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5F2594-2FC1-41A4-8FAD-8E4B095A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99BD-06EB-407D-B6C7-62D841138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45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92459-935B-4044-B6A1-F176EC3F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D7C435-1984-4C4F-855D-E1836C773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FCC4B4-4201-43E5-8C1B-60CA5FE6D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7C7137-5CD0-4B05-AF97-54FCF190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90F4-17DE-484A-AECF-B1047594D76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87C3BC-17FA-4BCA-BB1E-8FA634EF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1A91AF-C150-4A04-A249-E2080FB6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99BD-06EB-407D-B6C7-62D841138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4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82F5B8-B892-4878-8B80-9371165E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CD54F-A865-46B5-AD2F-F21AA17D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CCF4B-205E-461B-9A30-F46FD701F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E90F4-17DE-484A-AECF-B1047594D767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5D739-2A98-49C2-8D1A-936E5A3EA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5DE87-E4E7-4793-A1E9-B85C3ECDF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299BD-06EB-407D-B6C7-62D8411381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45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C8577BB-8C13-4319-AFF6-94CB8D848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580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19040906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1105741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4329048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824263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0333411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 Model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23372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HTTP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SSH, FTP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POP3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42735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06227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98310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TCP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SCTP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3021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IP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44203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Ethernet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HDLC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Frame Relay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47894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830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44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killrra f.</dc:creator>
  <cp:lastModifiedBy>killrra f.</cp:lastModifiedBy>
  <cp:revision>7</cp:revision>
  <dcterms:created xsi:type="dcterms:W3CDTF">2020-07-12T11:03:14Z</dcterms:created>
  <dcterms:modified xsi:type="dcterms:W3CDTF">2020-07-12T14:42:03Z</dcterms:modified>
</cp:coreProperties>
</file>