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8270B5-E0A6-41FB-B898-6D8BB45EE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AEBB065-4B35-414F-B855-0B0EA0F08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13F81EC-423B-48FE-A6F8-72CF66C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D258D62-DF2B-400E-9CE0-32942D37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83F69DE-01DC-4BE5-ACC7-284E9CC5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708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FE8EE3-C15B-4C03-8632-B2E9591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8FD7196-0BF9-4026-B987-135FC532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93510A6-8D8A-4666-BE96-6B53427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6182C7C-290E-4012-854A-CB70E37C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A164094-A806-489C-AF92-100C8AF3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07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1583646-7B0E-4D45-B521-C35B4B63F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BDB810D-3438-43CC-9E41-5AFCC48F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CAAF269-4F3D-4C4A-A593-F60D9358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FD59294-1933-44FA-ACE2-150E0778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A6A0E97-1CF7-41FA-A6D1-FEE2D16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158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241406-CE85-430E-A6EA-93739F89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006290B-ED6B-4004-A9C8-59E69E3C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C9BA992-6610-41B7-B467-60238222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7DED844-6DB8-427F-8F3B-351149E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ED9139E-BF59-4014-8BDB-2D971B6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971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3FF99F-B9E1-4005-B8D7-82AD8D09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CF59D09-7BC6-4D67-8F13-0E8E5761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C4C6AF1-77C5-4FC5-B6D0-324BE99C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4310D6A-EA45-4EFC-AFA3-DAF1843C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257BDC-D321-4E60-896C-6227773E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3335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C4AB2F-BED8-44C5-81C2-640EC13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1A429DB-10DF-4514-86B1-74FC96F7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ED7BE05-9E08-46AE-951D-960420E4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16C7F77-3E1B-4211-B90E-49CB7D74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C7716C7-F12F-43D2-97EA-C52B3EAB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D72D3CF-DA2C-40AD-A48B-B97B5868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7902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D8CA04-4CE3-4839-A162-728F91A9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0B24CA8-C109-4819-92B9-2466200B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DD6C463-2EF5-41AD-8D20-2401DBF1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30CFDE8-EC28-405C-B2B6-01DF1F61B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ADF818F-E81B-44A4-9FB9-3DFC10D9A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314DEB8-F8A7-4D1A-B779-15302CC2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2BC4EBD-7162-4A03-ADBB-6F66DAEB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B85D3520-B32A-4BB5-AAEB-81742853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943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AEA1B8-CEBB-4B99-9C2F-C514E327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E9277F1F-B81B-4677-BF6F-49D8F8E8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DDBD941-1F9C-4E90-8EA7-2D635BCE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3DF8E55-9F31-4C1A-8A92-999AEB69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544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35070546-5786-49B3-8092-4F467D51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E20447E0-9780-40F8-8040-384CE099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B74D7B2-BEBA-4657-B04F-C149746D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6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F5DC06-1109-479B-A1E1-9098A7D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5047C95-4F87-46C5-8F88-DBDFB750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5743D27-94FB-4870-A7B3-FDE0479B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60E2461-FB53-4EB3-96CF-8EF888E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CA251B3-F1F0-4CC4-A1D8-AE4CC16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89B88B1-DF46-4319-AACD-9974ED26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400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BEACC7-96CA-4AA2-A07D-FA08AB3E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B29FEEF3-F517-4FF4-9813-4873CC166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940CA2-5BBF-4251-9A2E-81E5EC39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B5A2513-3830-4B4E-9AB1-FDF1EF8E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7069951-FAFD-4F95-9FE7-7434C66D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3F5453D-379B-4CE5-A633-6142812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57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67761E-158D-4B0C-B317-ED2229CC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E03466D-7F99-4F7B-BB77-B73F7250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2FC91C7-16B2-4E1D-9F45-851CC4C9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038B-E850-4641-BA6E-A70D2F6C2452}" type="datetimeFigureOut">
              <a:rPr lang="ru-RU" smtClean="0"/>
              <a:pPr/>
              <a:t>07.08.2017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F1EA3F5-B4B9-48A2-B902-EFB3CF07F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6043779-84B3-408E-BC75-1723E61C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5E70-C260-4489-8862-CEF6DDB1D7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5349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403356F-ED4D-48A2-A59D-29D32314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GameEngine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EF44A64-AD89-491B-B6C2-88035C1EC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Structure</a:t>
            </a:r>
          </a:p>
          <a:p>
            <a:r>
              <a:rPr lang="en-US">
                <a:latin typeface="Arial Black" panose="020B0A04020102020204" pitchFamily="34" charset="0"/>
              </a:rPr>
              <a:t>ver. </a:t>
            </a:r>
            <a:r>
              <a:rPr lang="en-US" dirty="0">
                <a:latin typeface="Arial Black" panose="020B0A04020102020204" pitchFamily="34" charset="0"/>
              </a:rPr>
              <a:t>2.0.0 dev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41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31"/>
          <p:cNvSpPr/>
          <p:nvPr/>
        </p:nvSpPr>
        <p:spPr>
          <a:xfrm>
            <a:off x="3495229" y="1657882"/>
            <a:ext cx="7853575" cy="4717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EFB34E-251D-4737-A005-7E5DC2EB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Root folder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956CC2A-1004-406B-B099-73730F0CDD11}"/>
              </a:ext>
            </a:extLst>
          </p:cNvPr>
          <p:cNvSpPr/>
          <p:nvPr/>
        </p:nvSpPr>
        <p:spPr>
          <a:xfrm>
            <a:off x="838200" y="1700163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CD38C27-6C3D-45CD-8924-01FAB34B83A8}"/>
              </a:ext>
            </a:extLst>
          </p:cNvPr>
          <p:cNvSpPr/>
          <p:nvPr/>
        </p:nvSpPr>
        <p:spPr>
          <a:xfrm>
            <a:off x="838199" y="2253344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document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8836BA02-64F2-47FB-8092-6759CBE95857}"/>
              </a:ext>
            </a:extLst>
          </p:cNvPr>
          <p:cNvSpPr/>
          <p:nvPr/>
        </p:nvSpPr>
        <p:spPr>
          <a:xfrm>
            <a:off x="838198" y="2806481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library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9576B747-CA59-4EE7-966C-C8A54A45650D}"/>
              </a:ext>
            </a:extLst>
          </p:cNvPr>
          <p:cNvSpPr/>
          <p:nvPr/>
        </p:nvSpPr>
        <p:spPr>
          <a:xfrm>
            <a:off x="838196" y="3934619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5733B80F-2443-42D3-92DE-A85E5D846628}"/>
              </a:ext>
            </a:extLst>
          </p:cNvPr>
          <p:cNvSpPr/>
          <p:nvPr/>
        </p:nvSpPr>
        <p:spPr>
          <a:xfrm>
            <a:off x="838195" y="4472742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src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B0704747-5450-4D06-B457-929764FBAE73}"/>
              </a:ext>
            </a:extLst>
          </p:cNvPr>
          <p:cNvSpPr/>
          <p:nvPr/>
        </p:nvSpPr>
        <p:spPr>
          <a:xfrm>
            <a:off x="838197" y="3359618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target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D6DB72D6-7A63-4015-A29D-E5FD4DF7E462}"/>
              </a:ext>
            </a:extLst>
          </p:cNvPr>
          <p:cNvSpPr/>
          <p:nvPr/>
        </p:nvSpPr>
        <p:spPr>
          <a:xfrm>
            <a:off x="838194" y="5034033"/>
            <a:ext cx="1715429" cy="506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Pom.xml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20891480-B9EF-4957-B59C-4F7DE2BA92FC}"/>
              </a:ext>
            </a:extLst>
          </p:cNvPr>
          <p:cNvSpPr/>
          <p:nvPr/>
        </p:nvSpPr>
        <p:spPr>
          <a:xfrm>
            <a:off x="838193" y="5582774"/>
            <a:ext cx="1715429" cy="506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README.md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ED0F6185-E10D-4597-A3E7-A8CAC23EEC70}"/>
              </a:ext>
            </a:extLst>
          </p:cNvPr>
          <p:cNvSpPr/>
          <p:nvPr/>
        </p:nvSpPr>
        <p:spPr>
          <a:xfrm>
            <a:off x="3638338" y="1933418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E79CB2BE-8629-4D1E-B9E8-6F7A717C5DC8}"/>
              </a:ext>
            </a:extLst>
          </p:cNvPr>
          <p:cNvSpPr/>
          <p:nvPr/>
        </p:nvSpPr>
        <p:spPr>
          <a:xfrm>
            <a:off x="8306878" y="1941533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src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DFB9772E-2BFA-483B-818F-C33234270CE5}"/>
              </a:ext>
            </a:extLst>
          </p:cNvPr>
          <p:cNvSpPr/>
          <p:nvPr/>
        </p:nvSpPr>
        <p:spPr>
          <a:xfrm>
            <a:off x="9365959" y="3037695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7421552" y="3037695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5FEE778C-1983-4845-A99E-60E7B1BD2F5E}"/>
              </a:ext>
            </a:extLst>
          </p:cNvPr>
          <p:cNvSpPr/>
          <p:nvPr/>
        </p:nvSpPr>
        <p:spPr>
          <a:xfrm>
            <a:off x="9365960" y="3845419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15AECBDC-95EF-4310-BA60-4EB73B86CCCC}"/>
              </a:ext>
            </a:extLst>
          </p:cNvPr>
          <p:cNvSpPr/>
          <p:nvPr/>
        </p:nvSpPr>
        <p:spPr>
          <a:xfrm>
            <a:off x="7421551" y="3845419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="" xmlns:a16="http://schemas.microsoft.com/office/drawing/2014/main" id="{4DB180F6-0618-49E7-BBA7-A545507A8C5E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8426900" y="2300002"/>
            <a:ext cx="590060" cy="885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="" xmlns:a16="http://schemas.microsoft.com/office/drawing/2014/main" id="{11C8B0B8-CEA8-4F0F-BDEF-60F0E7684D2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9399103" y="2213124"/>
            <a:ext cx="590060" cy="1059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="" xmlns:a16="http://schemas.microsoft.com/office/drawing/2014/main" id="{BC142E47-758F-4B0A-846C-4E6254B56B22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8128456" y="3694608"/>
            <a:ext cx="3016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="" xmlns:a16="http://schemas.microsoft.com/office/drawing/2014/main" id="{2A2C776C-2B04-43FA-B3E1-FDF6CB26309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10072863" y="3694607"/>
            <a:ext cx="30162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BC932D1E-CBEA-43C9-BBD5-4B06795B6C5F}"/>
              </a:ext>
            </a:extLst>
          </p:cNvPr>
          <p:cNvSpPr/>
          <p:nvPr/>
        </p:nvSpPr>
        <p:spPr>
          <a:xfrm>
            <a:off x="9365959" y="4388344"/>
            <a:ext cx="1715429" cy="50610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Engine folder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58046" y="3207195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interface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66592" y="3822493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text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66591" y="4446197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texture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49498" y="5061632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model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58046" y="5694040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other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266590" y="2626098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map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6" name="Shape 85"/>
          <p:cNvCxnSpPr>
            <a:stCxn id="14" idx="2"/>
            <a:endCxn id="30" idx="1"/>
          </p:cNvCxnSpPr>
          <p:nvPr/>
        </p:nvCxnSpPr>
        <p:spPr>
          <a:xfrm rot="16200000" flipH="1">
            <a:off x="4661507" y="2274065"/>
            <a:ext cx="439629" cy="7705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14" idx="2"/>
            <a:endCxn id="23" idx="1"/>
          </p:cNvCxnSpPr>
          <p:nvPr/>
        </p:nvCxnSpPr>
        <p:spPr>
          <a:xfrm rot="16200000" flipH="1">
            <a:off x="4063310" y="2872262"/>
            <a:ext cx="1636024" cy="7705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4" idx="2"/>
            <a:endCxn id="24" idx="1"/>
          </p:cNvCxnSpPr>
          <p:nvPr/>
        </p:nvCxnSpPr>
        <p:spPr>
          <a:xfrm rot="16200000" flipH="1">
            <a:off x="3751458" y="3184115"/>
            <a:ext cx="2259728" cy="7705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stCxn id="14" idx="2"/>
            <a:endCxn id="26" idx="1"/>
          </p:cNvCxnSpPr>
          <p:nvPr/>
        </p:nvCxnSpPr>
        <p:spPr>
          <a:xfrm rot="16200000" flipH="1">
            <a:off x="3435194" y="3500378"/>
            <a:ext cx="2875163" cy="7534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4" idx="2"/>
            <a:endCxn id="28" idx="1"/>
          </p:cNvCxnSpPr>
          <p:nvPr/>
        </p:nvCxnSpPr>
        <p:spPr>
          <a:xfrm rot="16200000" flipH="1">
            <a:off x="3123264" y="3812308"/>
            <a:ext cx="3507571" cy="7619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14" idx="2"/>
            <a:endCxn id="22" idx="1"/>
          </p:cNvCxnSpPr>
          <p:nvPr/>
        </p:nvCxnSpPr>
        <p:spPr>
          <a:xfrm rot="16200000" flipH="1">
            <a:off x="4366686" y="2568886"/>
            <a:ext cx="1020726" cy="7619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Стрелка вправо 132"/>
          <p:cNvSpPr/>
          <p:nvPr/>
        </p:nvSpPr>
        <p:spPr>
          <a:xfrm>
            <a:off x="2674835" y="4153254"/>
            <a:ext cx="734937" cy="59820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право 134"/>
          <p:cNvSpPr/>
          <p:nvPr/>
        </p:nvSpPr>
        <p:spPr>
          <a:xfrm rot="16200000">
            <a:off x="9990033" y="4930923"/>
            <a:ext cx="538385" cy="6580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573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4512203" y="1982623"/>
            <a:ext cx="5238573" cy="3871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D0276C4-B952-4EF1-B028-C63BEBA7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latin typeface="Arial Black" panose="020B0A04020102020204" pitchFamily="34" charset="0"/>
              </a:rPr>
              <a:t>GameEngine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components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DE1B529A-F356-4048-9054-D7179BFB8A44}"/>
              </a:ext>
            </a:extLst>
          </p:cNvPr>
          <p:cNvSpPr/>
          <p:nvPr/>
        </p:nvSpPr>
        <p:spPr>
          <a:xfrm>
            <a:off x="6175585" y="2869809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engine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5D4F9B2-43D9-4216-A493-69E415D2C36A}"/>
              </a:ext>
            </a:extLst>
          </p:cNvPr>
          <p:cNvSpPr/>
          <p:nvPr/>
        </p:nvSpPr>
        <p:spPr>
          <a:xfrm>
            <a:off x="6184132" y="4099623"/>
            <a:ext cx="1715429" cy="506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physic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27350FE6-DFB5-4892-8CB1-E1BC00CA6D1C}"/>
              </a:ext>
            </a:extLst>
          </p:cNvPr>
          <p:cNvSpPr/>
          <p:nvPr/>
        </p:nvSpPr>
        <p:spPr>
          <a:xfrm>
            <a:off x="6175586" y="3491445"/>
            <a:ext cx="1715429" cy="50610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editor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727D7B3D-D82E-4A6D-BA31-AC793D2B6017}"/>
              </a:ext>
            </a:extLst>
          </p:cNvPr>
          <p:cNvSpPr/>
          <p:nvPr/>
        </p:nvSpPr>
        <p:spPr>
          <a:xfrm>
            <a:off x="6175586" y="2251516"/>
            <a:ext cx="1715429" cy="5061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game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C77EB2EF-EA03-4CB7-AF19-70F79577EFC9}"/>
              </a:ext>
            </a:extLst>
          </p:cNvPr>
          <p:cNvSpPr/>
          <p:nvPr/>
        </p:nvSpPr>
        <p:spPr>
          <a:xfrm>
            <a:off x="6192676" y="4711924"/>
            <a:ext cx="1715429" cy="506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E79CB2BE-8629-4D1E-B9E8-6F7A717C5DC8}"/>
              </a:ext>
            </a:extLst>
          </p:cNvPr>
          <p:cNvSpPr/>
          <p:nvPr/>
        </p:nvSpPr>
        <p:spPr>
          <a:xfrm>
            <a:off x="1606993" y="1685150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src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DFB9772E-2BFA-483B-818F-C33234270CE5}"/>
              </a:ext>
            </a:extLst>
          </p:cNvPr>
          <p:cNvSpPr/>
          <p:nvPr/>
        </p:nvSpPr>
        <p:spPr>
          <a:xfrm>
            <a:off x="1606395" y="2354020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5FEE778C-1983-4845-A99E-60E7B1BD2F5E}"/>
              </a:ext>
            </a:extLst>
          </p:cNvPr>
          <p:cNvSpPr/>
          <p:nvPr/>
        </p:nvSpPr>
        <p:spPr>
          <a:xfrm>
            <a:off x="1606397" y="3025009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java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Прямая соединительная линия 14"/>
          <p:cNvCxnSpPr>
            <a:stCxn id="10" idx="2"/>
            <a:endCxn id="11" idx="0"/>
          </p:cNvCxnSpPr>
          <p:nvPr/>
        </p:nvCxnSpPr>
        <p:spPr>
          <a:xfrm rot="5400000">
            <a:off x="2383025" y="2272337"/>
            <a:ext cx="162768" cy="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11" idx="2"/>
            <a:endCxn id="12" idx="0"/>
          </p:cNvCxnSpPr>
          <p:nvPr/>
        </p:nvCxnSpPr>
        <p:spPr>
          <a:xfrm rot="16200000" flipH="1">
            <a:off x="2381668" y="2942564"/>
            <a:ext cx="16488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2" idx="2"/>
            <a:endCxn id="13" idx="1"/>
          </p:cNvCxnSpPr>
          <p:nvPr/>
        </p:nvCxnSpPr>
        <p:spPr>
          <a:xfrm rot="16200000" flipH="1">
            <a:off x="3294590" y="2700632"/>
            <a:ext cx="387135" cy="20480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203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6E667686-5DEB-465C-B7AD-289CD85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5451935" y="2972015"/>
            <a:ext cx="1715429" cy="506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main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2571DAD6-E29A-4955-9095-603D10D78E49}"/>
              </a:ext>
            </a:extLst>
          </p:cNvPr>
          <p:cNvSpPr/>
          <p:nvPr/>
        </p:nvSpPr>
        <p:spPr>
          <a:xfrm>
            <a:off x="3407544" y="2972015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DA352DD2-D50E-44B9-9660-5BFDB3ED136F}"/>
              </a:ext>
            </a:extLst>
          </p:cNvPr>
          <p:cNvSpPr/>
          <p:nvPr/>
        </p:nvSpPr>
        <p:spPr>
          <a:xfrm>
            <a:off x="1363153" y="2972015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2595C0EB-851A-4D1E-8473-FC9F6EF78D2F}"/>
              </a:ext>
            </a:extLst>
          </p:cNvPr>
          <p:cNvSpPr/>
          <p:nvPr/>
        </p:nvSpPr>
        <p:spPr>
          <a:xfrm>
            <a:off x="7496326" y="2972015"/>
            <a:ext cx="1715429" cy="5061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package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C4134C67-D3E9-4886-BC08-FB9FE5CF7954}"/>
              </a:ext>
            </a:extLst>
          </p:cNvPr>
          <p:cNvSpPr/>
          <p:nvPr/>
        </p:nvSpPr>
        <p:spPr>
          <a:xfrm>
            <a:off x="9408759" y="3147587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CAB3A388-62C3-456C-9AF6-9F9C98FE0D79}"/>
              </a:ext>
            </a:extLst>
          </p:cNvPr>
          <p:cNvSpPr/>
          <p:nvPr/>
        </p:nvSpPr>
        <p:spPr>
          <a:xfrm>
            <a:off x="9673605" y="3147587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CC245BD4-FADF-42A2-A980-4068DDB9C93D}"/>
              </a:ext>
            </a:extLst>
          </p:cNvPr>
          <p:cNvSpPr/>
          <p:nvPr/>
        </p:nvSpPr>
        <p:spPr>
          <a:xfrm>
            <a:off x="9938451" y="3147587"/>
            <a:ext cx="129228" cy="1292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DDC33760-2A06-47E2-87BA-A76CC4F810C2}"/>
              </a:ext>
            </a:extLst>
          </p:cNvPr>
          <p:cNvSpPr/>
          <p:nvPr/>
        </p:nvSpPr>
        <p:spPr>
          <a:xfrm>
            <a:off x="5451935" y="4084301"/>
            <a:ext cx="1715429" cy="5061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main class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="" xmlns:a16="http://schemas.microsoft.com/office/drawing/2014/main" id="{67245ACF-4FD2-48D6-8B2B-5F22BC425FF4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5400000">
            <a:off x="6006558" y="3781209"/>
            <a:ext cx="6061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7510048" y="4081543"/>
            <a:ext cx="1715429" cy="50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Settings.xml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hape 18"/>
          <p:cNvCxnSpPr>
            <a:endCxn id="17" idx="0"/>
          </p:cNvCxnSpPr>
          <p:nvPr/>
        </p:nvCxnSpPr>
        <p:spPr>
          <a:xfrm>
            <a:off x="6298256" y="3794358"/>
            <a:ext cx="2069507" cy="2871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27D7B3D-D82E-4A6D-BA31-AC793D2B6017}"/>
              </a:ext>
            </a:extLst>
          </p:cNvPr>
          <p:cNvSpPr/>
          <p:nvPr/>
        </p:nvSpPr>
        <p:spPr>
          <a:xfrm>
            <a:off x="5449179" y="1918240"/>
            <a:ext cx="1715429" cy="5061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game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Прямая соединительная линия 19"/>
          <p:cNvCxnSpPr>
            <a:stCxn id="25" idx="2"/>
            <a:endCxn id="5" idx="0"/>
          </p:cNvCxnSpPr>
          <p:nvPr/>
        </p:nvCxnSpPr>
        <p:spPr>
          <a:xfrm rot="16200000" flipH="1">
            <a:off x="6034436" y="2696800"/>
            <a:ext cx="547673" cy="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5" idx="2"/>
            <a:endCxn id="6" idx="0"/>
          </p:cNvCxnSpPr>
          <p:nvPr/>
        </p:nvCxnSpPr>
        <p:spPr>
          <a:xfrm rot="5400000">
            <a:off x="5012241" y="1677361"/>
            <a:ext cx="547673" cy="20416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25" idx="2"/>
            <a:endCxn id="9" idx="0"/>
          </p:cNvCxnSpPr>
          <p:nvPr/>
        </p:nvCxnSpPr>
        <p:spPr>
          <a:xfrm rot="5400000">
            <a:off x="3990045" y="655165"/>
            <a:ext cx="547673" cy="40860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5" idx="2"/>
            <a:endCxn id="10" idx="0"/>
          </p:cNvCxnSpPr>
          <p:nvPr/>
        </p:nvCxnSpPr>
        <p:spPr>
          <a:xfrm rot="16200000" flipH="1">
            <a:off x="7056631" y="1674604"/>
            <a:ext cx="547673" cy="2047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37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6E667686-5DEB-465C-B7AD-289CD85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9F3E81-9AF5-4C02-BBA3-030A77CBD940}"/>
              </a:ext>
            </a:extLst>
          </p:cNvPr>
          <p:cNvSpPr txBox="1"/>
          <p:nvPr/>
        </p:nvSpPr>
        <p:spPr>
          <a:xfrm>
            <a:off x="8073483" y="843240"/>
            <a:ext cx="23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Your main class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DDC33760-2A06-47E2-87BA-A76CC4F810C2}"/>
              </a:ext>
            </a:extLst>
          </p:cNvPr>
          <p:cNvSpPr/>
          <p:nvPr/>
        </p:nvSpPr>
        <p:spPr>
          <a:xfrm>
            <a:off x="5289560" y="1853836"/>
            <a:ext cx="1715429" cy="50610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your main class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4220" y="2837203"/>
            <a:ext cx="9520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rial Black" pitchFamily="34" charset="0"/>
              </a:rPr>
              <a:t>Extends “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game.game.Game</a:t>
            </a:r>
            <a:r>
              <a:rPr lang="en-US" dirty="0" smtClean="0">
                <a:latin typeface="Arial Black" pitchFamily="34" charset="0"/>
              </a:rPr>
              <a:t>”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class from 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Engine </a:t>
            </a:r>
            <a:r>
              <a:rPr lang="en-US" dirty="0" smtClean="0">
                <a:latin typeface="Arial Black" pitchFamily="34" charset="0"/>
              </a:rPr>
              <a:t>component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Black" pitchFamily="34" charset="0"/>
              </a:rPr>
              <a:t>Overrides method </a:t>
            </a:r>
            <a:r>
              <a:rPr lang="en-US" dirty="0" smtClean="0">
                <a:solidFill>
                  <a:srgbClr val="00B050"/>
                </a:solidFill>
                <a:latin typeface="Arial Black" pitchFamily="34" charset="0"/>
              </a:rPr>
              <a:t>__onStart() 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- [add “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super.__onStart()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”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before code]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Black" pitchFamily="34" charset="0"/>
              </a:rPr>
              <a:t>Overrides method </a:t>
            </a:r>
            <a:r>
              <a:rPr lang="en-US" dirty="0" smtClean="0">
                <a:solidFill>
                  <a:srgbClr val="00B0F0"/>
                </a:solidFill>
                <a:latin typeface="Arial Black" pitchFamily="34" charset="0"/>
              </a:rPr>
              <a:t>__onUpdate()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 Black" pitchFamily="34" charset="0"/>
              </a:rPr>
              <a:t>Overrides method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__onUpdateWithPause()  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- [optional]</a:t>
            </a:r>
          </a:p>
          <a:p>
            <a:pPr marL="342900" indent="-342900">
              <a:buAutoNum type="arabicPeriod"/>
            </a:pPr>
            <a:endParaRPr lang="ru-RU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37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6E667686-5DEB-465C-B7AD-289CD85D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9F3E81-9AF5-4C02-BBA3-030A77CBD940}"/>
              </a:ext>
            </a:extLst>
          </p:cNvPr>
          <p:cNvSpPr txBox="1"/>
          <p:nvPr/>
        </p:nvSpPr>
        <p:spPr>
          <a:xfrm>
            <a:off x="8073483" y="843240"/>
            <a:ext cx="23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Settings.xml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460" t="10130" r="60619" b="75062"/>
          <a:stretch>
            <a:fillRect/>
          </a:stretch>
        </p:blipFill>
        <p:spPr bwMode="auto">
          <a:xfrm>
            <a:off x="2060248" y="2498075"/>
            <a:ext cx="3680460" cy="220218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 l="26431" t="9663" r="59891" b="75937"/>
          <a:stretch>
            <a:fillRect/>
          </a:stretch>
        </p:blipFill>
        <p:spPr bwMode="auto">
          <a:xfrm>
            <a:off x="6077070" y="2496743"/>
            <a:ext cx="3725712" cy="2206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5146420" y="1843942"/>
            <a:ext cx="1715429" cy="50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Settings.xml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ED0F6185-E10D-4597-A3E7-A8CAC23EEC70}"/>
              </a:ext>
            </a:extLst>
          </p:cNvPr>
          <p:cNvSpPr/>
          <p:nvPr/>
        </p:nvSpPr>
        <p:spPr>
          <a:xfrm>
            <a:off x="2484666" y="5189366"/>
            <a:ext cx="1715429" cy="506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resource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71CE9277-B0E7-48BA-BB8A-6DD304007D24}"/>
              </a:ext>
            </a:extLst>
          </p:cNvPr>
          <p:cNvSpPr/>
          <p:nvPr/>
        </p:nvSpPr>
        <p:spPr>
          <a:xfrm>
            <a:off x="5070048" y="5189837"/>
            <a:ext cx="1715429" cy="5061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map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7802748" y="4859182"/>
            <a:ext cx="1715429" cy="50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modelMap.xml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2E9E7EB6-23EA-422D-8A87-261A5B546FAF}"/>
              </a:ext>
            </a:extLst>
          </p:cNvPr>
          <p:cNvSpPr/>
          <p:nvPr/>
        </p:nvSpPr>
        <p:spPr>
          <a:xfrm>
            <a:off x="7835507" y="5609786"/>
            <a:ext cx="1715429" cy="506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levelMap.xml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Прямая соединительная линия 30"/>
          <p:cNvCxnSpPr>
            <a:stCxn id="20" idx="3"/>
            <a:endCxn id="21" idx="1"/>
          </p:cNvCxnSpPr>
          <p:nvPr/>
        </p:nvCxnSpPr>
        <p:spPr>
          <a:xfrm>
            <a:off x="4200095" y="5442417"/>
            <a:ext cx="869953" cy="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flipV="1">
            <a:off x="6785477" y="5112233"/>
            <a:ext cx="1017271" cy="330655"/>
          </a:xfrm>
          <a:prstGeom prst="bentConnector3">
            <a:avLst>
              <a:gd name="adj1" fmla="val 50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1" idx="3"/>
            <a:endCxn id="25" idx="1"/>
          </p:cNvCxnSpPr>
          <p:nvPr/>
        </p:nvCxnSpPr>
        <p:spPr>
          <a:xfrm>
            <a:off x="6785477" y="5442888"/>
            <a:ext cx="1050030" cy="419949"/>
          </a:xfrm>
          <a:prstGeom prst="bentConnector3">
            <a:avLst>
              <a:gd name="adj1" fmla="val 492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337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52BD173-2146-4063-BDE1-26D6DDCB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7A8C31BA-50FB-485A-9185-DF252BE1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rgbClr val="92D050"/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Game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9F3E81-9AF5-4C02-BBA3-030A77CBD940}"/>
              </a:ext>
            </a:extLst>
          </p:cNvPr>
          <p:cNvSpPr txBox="1"/>
          <p:nvPr/>
        </p:nvSpPr>
        <p:spPr>
          <a:xfrm>
            <a:off x="8073483" y="843240"/>
            <a:ext cx="23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Usable services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08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BC2FE7-E69F-4CE3-8D3D-E4457682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97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Engine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component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6F7CDE94-569E-4CFC-B399-CF07734A5F67}"/>
              </a:ext>
            </a:extLst>
          </p:cNvPr>
          <p:cNvSpPr/>
          <p:nvPr/>
        </p:nvSpPr>
        <p:spPr>
          <a:xfrm>
            <a:off x="819612" y="3198029"/>
            <a:ext cx="1715429" cy="506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core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8856BDED-75D1-4782-8D21-2D86B8618D12}"/>
              </a:ext>
            </a:extLst>
          </p:cNvPr>
          <p:cNvSpPr/>
          <p:nvPr/>
        </p:nvSpPr>
        <p:spPr>
          <a:xfrm>
            <a:off x="2583363" y="319802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game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317D31A-D8D5-4D1A-9DC3-A4C33BBF3CEC}"/>
              </a:ext>
            </a:extLst>
          </p:cNvPr>
          <p:cNvSpPr/>
          <p:nvPr/>
        </p:nvSpPr>
        <p:spPr>
          <a:xfrm>
            <a:off x="4358266" y="319802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object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3206DA20-9D40-45C5-BBB1-4BCF74F0F916}"/>
              </a:ext>
            </a:extLst>
          </p:cNvPr>
          <p:cNvSpPr/>
          <p:nvPr/>
        </p:nvSpPr>
        <p:spPr>
          <a:xfrm>
            <a:off x="6110867" y="319802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renderer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6FC6A1BB-36AF-487E-B807-95C277E14133}"/>
              </a:ext>
            </a:extLst>
          </p:cNvPr>
          <p:cNvSpPr/>
          <p:nvPr/>
        </p:nvSpPr>
        <p:spPr>
          <a:xfrm>
            <a:off x="7874619" y="3198029"/>
            <a:ext cx="1715429" cy="506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shader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FC8B581-5429-43C5-A41D-18823DB8BFAF}"/>
              </a:ext>
            </a:extLst>
          </p:cNvPr>
          <p:cNvSpPr/>
          <p:nvPr/>
        </p:nvSpPr>
        <p:spPr>
          <a:xfrm>
            <a:off x="9638371" y="3198029"/>
            <a:ext cx="1715429" cy="5061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tool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ECF15A-BEEF-4EFC-B023-B379C4F3A0EB}"/>
              </a:ext>
            </a:extLst>
          </p:cNvPr>
          <p:cNvSpPr txBox="1"/>
          <p:nvPr/>
        </p:nvSpPr>
        <p:spPr>
          <a:xfrm>
            <a:off x="1511451" y="288712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06E092-9CCD-4CE3-9592-C108F1025D7E}"/>
              </a:ext>
            </a:extLst>
          </p:cNvPr>
          <p:cNvSpPr txBox="1"/>
          <p:nvPr/>
        </p:nvSpPr>
        <p:spPr>
          <a:xfrm>
            <a:off x="3226880" y="2887300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2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0164845-2BCC-437C-91A9-C6F55FF36A76}"/>
              </a:ext>
            </a:extLst>
          </p:cNvPr>
          <p:cNvSpPr txBox="1"/>
          <p:nvPr/>
        </p:nvSpPr>
        <p:spPr>
          <a:xfrm>
            <a:off x="5077285" y="288712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3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9D1BE39-C027-4045-A241-931FD8E1A547}"/>
              </a:ext>
            </a:extLst>
          </p:cNvPr>
          <p:cNvSpPr txBox="1"/>
          <p:nvPr/>
        </p:nvSpPr>
        <p:spPr>
          <a:xfrm>
            <a:off x="6737770" y="288712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4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CDF1252-3953-4674-B39B-BCCDEDEE148F}"/>
              </a:ext>
            </a:extLst>
          </p:cNvPr>
          <p:cNvSpPr txBox="1"/>
          <p:nvPr/>
        </p:nvSpPr>
        <p:spPr>
          <a:xfrm>
            <a:off x="8477244" y="288712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5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4EC7C0C-318E-4F1C-9AFA-30157AB5C187}"/>
              </a:ext>
            </a:extLst>
          </p:cNvPr>
          <p:cNvSpPr txBox="1"/>
          <p:nvPr/>
        </p:nvSpPr>
        <p:spPr>
          <a:xfrm>
            <a:off x="10330210" y="2887128"/>
            <a:ext cx="33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6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>
            <a:hlinkClick r:id="rId2" action="ppaction://hlinksldjump"/>
            <a:extLst>
              <a:ext uri="{FF2B5EF4-FFF2-40B4-BE49-F238E27FC236}">
                <a16:creationId xmlns="" xmlns:a16="http://schemas.microsoft.com/office/drawing/2014/main" id="{DE1B529A-F356-4048-9054-D7179BFB8A44}"/>
              </a:ext>
            </a:extLst>
          </p:cNvPr>
          <p:cNvSpPr/>
          <p:nvPr/>
        </p:nvSpPr>
        <p:spPr>
          <a:xfrm>
            <a:off x="5098797" y="1844323"/>
            <a:ext cx="1715429" cy="50610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engine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Соединительная линия уступом 19"/>
          <p:cNvCxnSpPr>
            <a:stCxn id="18" idx="2"/>
            <a:endCxn id="11" idx="0"/>
          </p:cNvCxnSpPr>
          <p:nvPr/>
        </p:nvCxnSpPr>
        <p:spPr>
          <a:xfrm rot="5400000">
            <a:off x="3548568" y="479183"/>
            <a:ext cx="536703" cy="42791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8" idx="2"/>
            <a:endCxn id="13" idx="0"/>
          </p:cNvCxnSpPr>
          <p:nvPr/>
        </p:nvCxnSpPr>
        <p:spPr>
          <a:xfrm rot="5400000">
            <a:off x="4406197" y="1336984"/>
            <a:ext cx="536875" cy="25637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8" idx="2"/>
            <a:endCxn id="14" idx="0"/>
          </p:cNvCxnSpPr>
          <p:nvPr/>
        </p:nvCxnSpPr>
        <p:spPr>
          <a:xfrm rot="5400000">
            <a:off x="5331485" y="2262100"/>
            <a:ext cx="536703" cy="7133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8" idx="2"/>
            <a:endCxn id="15" idx="0"/>
          </p:cNvCxnSpPr>
          <p:nvPr/>
        </p:nvCxnSpPr>
        <p:spPr>
          <a:xfrm rot="16200000" flipH="1">
            <a:off x="6161727" y="2145209"/>
            <a:ext cx="536703" cy="9471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8" idx="2"/>
            <a:endCxn id="16" idx="0"/>
          </p:cNvCxnSpPr>
          <p:nvPr/>
        </p:nvCxnSpPr>
        <p:spPr>
          <a:xfrm rot="16200000" flipH="1">
            <a:off x="7031464" y="1275472"/>
            <a:ext cx="536703" cy="2686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8" idx="2"/>
            <a:endCxn id="17" idx="0"/>
          </p:cNvCxnSpPr>
          <p:nvPr/>
        </p:nvCxnSpPr>
        <p:spPr>
          <a:xfrm rot="16200000" flipH="1">
            <a:off x="7957947" y="348989"/>
            <a:ext cx="536703" cy="45395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5303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121</Words>
  <Application>Microsoft Office PowerPoint</Application>
  <PresentationFormat>Произвольный</PresentationFormat>
  <Paragraphs>72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GameEngine</vt:lpstr>
      <vt:lpstr>Root folder</vt:lpstr>
      <vt:lpstr>GameEngine components</vt:lpstr>
      <vt:lpstr>Game  component</vt:lpstr>
      <vt:lpstr>Game  component</vt:lpstr>
      <vt:lpstr>Game  component</vt:lpstr>
      <vt:lpstr>Game  component</vt:lpstr>
      <vt:lpstr>Engine  component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GameEngine</dc:title>
  <dc:creator>Админ</dc:creator>
  <cp:lastModifiedBy>homelleon</cp:lastModifiedBy>
  <cp:revision>28</cp:revision>
  <dcterms:created xsi:type="dcterms:W3CDTF">2017-08-01T09:48:15Z</dcterms:created>
  <dcterms:modified xsi:type="dcterms:W3CDTF">2017-08-07T09:04:04Z</dcterms:modified>
</cp:coreProperties>
</file>