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270B5-E0A6-41FB-B898-6D8BB45EE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EBB065-4B35-414F-B855-0B0EA0F08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3F81EC-423B-48FE-A6F8-72CF66C9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038B-E850-4641-BA6E-A70D2F6C2452}" type="datetimeFigureOut">
              <a:rPr lang="ru-RU" smtClean="0"/>
              <a:t>01.08.2017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258D62-DF2B-400E-9CE0-32942D37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3F69DE-01DC-4BE5-ACC7-284E9CC5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5E70-C260-4489-8862-CEF6DDB1D7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80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FE8EE3-C15B-4C03-8632-B2E95912B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FD7196-0BF9-4026-B987-135FC532A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3510A6-8D8A-4666-BE96-6B53427F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038B-E850-4641-BA6E-A70D2F6C2452}" type="datetimeFigureOut">
              <a:rPr lang="ru-RU" smtClean="0"/>
              <a:t>01.08.2017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182C7C-290E-4012-854A-CB70E37C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164094-A806-489C-AF92-100C8AF3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5E70-C260-4489-8862-CEF6DDB1D7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71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1583646-7B0E-4D45-B521-C35B4B63F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DB810D-3438-43CC-9E41-5AFCC48FD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AAF269-4F3D-4C4A-A593-F60D9358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038B-E850-4641-BA6E-A70D2F6C2452}" type="datetimeFigureOut">
              <a:rPr lang="ru-RU" smtClean="0"/>
              <a:t>01.08.2017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D59294-1933-44FA-ACE2-150E0778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6A0E97-1CF7-41FA-A6D1-FEE2D16A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5E70-C260-4489-8862-CEF6DDB1D7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85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41406-CE85-430E-A6EA-93739F89C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6290B-ED6B-4004-A9C8-59E69E3C4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9BA992-6610-41B7-B467-60238222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038B-E850-4641-BA6E-A70D2F6C2452}" type="datetimeFigureOut">
              <a:rPr lang="ru-RU" smtClean="0"/>
              <a:t>01.08.2017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DED844-6DB8-427F-8F3B-351149E8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D9139E-BF59-4014-8BDB-2D971B69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5E70-C260-4489-8862-CEF6DDB1D7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71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FF99F-B9E1-4005-B8D7-82AD8D091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F59D09-7BC6-4D67-8F13-0E8E57612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4C6AF1-77C5-4FC5-B6D0-324BE99C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038B-E850-4641-BA6E-A70D2F6C2452}" type="datetimeFigureOut">
              <a:rPr lang="ru-RU" smtClean="0"/>
              <a:t>01.08.2017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310D6A-EA45-4EFC-AFA3-DAF1843C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257BDC-D321-4E60-896C-6227773E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5E70-C260-4489-8862-CEF6DDB1D7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35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C4AB2F-BED8-44C5-81C2-640EC13F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A429DB-10DF-4514-86B1-74FC96F75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D7BE05-9E08-46AE-951D-960420E4A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6C7F77-3E1B-4211-B90E-49CB7D74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038B-E850-4641-BA6E-A70D2F6C2452}" type="datetimeFigureOut">
              <a:rPr lang="ru-RU" smtClean="0"/>
              <a:t>01.08.2017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7716C7-F12F-43D2-97EA-C52B3EAB8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72D3CF-DA2C-40AD-A48B-B97B5868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5E70-C260-4489-8862-CEF6DDB1D7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02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D8CA04-4CE3-4839-A162-728F91A99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B24CA8-C109-4819-92B9-2466200B8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D6C463-2EF5-41AD-8D20-2401DBF19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0CFDE8-EC28-405C-B2B6-01DF1F61B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DF818F-E81B-44A4-9FB9-3DFC10D9A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314DEB8-F8A7-4D1A-B779-15302CC2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038B-E850-4641-BA6E-A70D2F6C2452}" type="datetimeFigureOut">
              <a:rPr lang="ru-RU" smtClean="0"/>
              <a:t>01.08.2017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2BC4EBD-7162-4A03-ADBB-6F66DAEB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5D3520-B32A-4BB5-AAEB-817428532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5E70-C260-4489-8862-CEF6DDB1D7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43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AEA1B8-CEBB-4B99-9C2F-C514E327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9277F1F-B81B-4677-BF6F-49D8F8E82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038B-E850-4641-BA6E-A70D2F6C2452}" type="datetimeFigureOut">
              <a:rPr lang="ru-RU" smtClean="0"/>
              <a:t>01.08.2017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DDBD941-1F9C-4E90-8EA7-2D635BCE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DF8E55-9F31-4C1A-8A92-999AEB69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5E70-C260-4489-8862-CEF6DDB1D7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42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5070546-5786-49B3-8092-4F467D51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038B-E850-4641-BA6E-A70D2F6C2452}" type="datetimeFigureOut">
              <a:rPr lang="ru-RU" smtClean="0"/>
              <a:t>01.08.2017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20447E0-9780-40F8-8040-384CE0990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74D7B2-BEBA-4657-B04F-C149746D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5E70-C260-4489-8862-CEF6DDB1D7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3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F5DC06-1109-479B-A1E1-9098A7D9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047C95-4F87-46C5-8F88-DBDFB7504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743D27-94FB-4870-A7B3-FDE0479B0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0E2461-FB53-4EB3-96CF-8EF888E9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038B-E850-4641-BA6E-A70D2F6C2452}" type="datetimeFigureOut">
              <a:rPr lang="ru-RU" smtClean="0"/>
              <a:t>01.08.2017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A251B3-F1F0-4CC4-A1D8-AE4CC16A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9B88B1-DF46-4319-AACD-9974ED26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5E70-C260-4489-8862-CEF6DDB1D7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00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EACC7-96CA-4AA2-A07D-FA08AB3E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29FEEF3-F517-4FF4-9813-4873CC166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940CA2-5BBF-4251-9A2E-81E5EC395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5A2513-3830-4B4E-9AB1-FDF1EF8EB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038B-E850-4641-BA6E-A70D2F6C2452}" type="datetimeFigureOut">
              <a:rPr lang="ru-RU" smtClean="0"/>
              <a:t>01.08.2017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069951-FAFD-4F95-9FE7-7434C66D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F5453D-379B-4CE5-A633-6142812F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5E70-C260-4489-8862-CEF6DDB1D7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75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7761E-158D-4B0C-B317-ED2229CC1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03466D-7F99-4F7B-BB77-B73F72506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FC91C7-16B2-4E1D-9F45-851CC4C9D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8038B-E850-4641-BA6E-A70D2F6C2452}" type="datetimeFigureOut">
              <a:rPr lang="ru-RU" smtClean="0"/>
              <a:t>01.08.2017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1EA3F5-B4B9-48A2-B902-EFB3CF07F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043779-84B3-408E-BC75-1723E61C8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25E70-C260-4489-8862-CEF6DDB1D7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49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3356F-ED4D-48A2-A59D-29D3231450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Arial Black" panose="020B0A04020102020204" pitchFamily="34" charset="0"/>
              </a:rPr>
              <a:t>GameEngine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F44A64-AD89-491B-B6C2-88035C1EC4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Structure</a:t>
            </a:r>
          </a:p>
          <a:p>
            <a:r>
              <a:rPr lang="en-US">
                <a:latin typeface="Arial Black" panose="020B0A04020102020204" pitchFamily="34" charset="0"/>
              </a:rPr>
              <a:t>ver. </a:t>
            </a:r>
            <a:r>
              <a:rPr lang="en-US" dirty="0">
                <a:latin typeface="Arial Black" panose="020B0A04020102020204" pitchFamily="34" charset="0"/>
              </a:rPr>
              <a:t>2.0.0 dev</a:t>
            </a:r>
            <a:endParaRPr lang="ru-R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13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EFB34E-251D-4737-A005-7E5DC2EB4E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Root folder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956CC2A-1004-406B-B099-73730F0CDD11}"/>
              </a:ext>
            </a:extLst>
          </p:cNvPr>
          <p:cNvSpPr/>
          <p:nvPr/>
        </p:nvSpPr>
        <p:spPr>
          <a:xfrm>
            <a:off x="838200" y="1802715"/>
            <a:ext cx="1715429" cy="50610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bin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CD38C27-6C3D-45CD-8924-01FAB34B83A8}"/>
              </a:ext>
            </a:extLst>
          </p:cNvPr>
          <p:cNvSpPr/>
          <p:nvPr/>
        </p:nvSpPr>
        <p:spPr>
          <a:xfrm>
            <a:off x="838199" y="2355896"/>
            <a:ext cx="1715429" cy="50610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document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836BA02-64F2-47FB-8092-6759CBE95857}"/>
              </a:ext>
            </a:extLst>
          </p:cNvPr>
          <p:cNvSpPr/>
          <p:nvPr/>
        </p:nvSpPr>
        <p:spPr>
          <a:xfrm>
            <a:off x="838198" y="2909033"/>
            <a:ext cx="1715429" cy="50610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library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576B747-CA59-4EE7-966C-C8A54A45650D}"/>
              </a:ext>
            </a:extLst>
          </p:cNvPr>
          <p:cNvSpPr/>
          <p:nvPr/>
        </p:nvSpPr>
        <p:spPr>
          <a:xfrm>
            <a:off x="838196" y="4037171"/>
            <a:ext cx="1715429" cy="5061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resource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733B80F-2443-42D3-92DE-A85E5D846628}"/>
              </a:ext>
            </a:extLst>
          </p:cNvPr>
          <p:cNvSpPr/>
          <p:nvPr/>
        </p:nvSpPr>
        <p:spPr>
          <a:xfrm>
            <a:off x="838195" y="4575294"/>
            <a:ext cx="1715429" cy="5061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src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0704747-5450-4D06-B457-929764FBAE73}"/>
              </a:ext>
            </a:extLst>
          </p:cNvPr>
          <p:cNvSpPr/>
          <p:nvPr/>
        </p:nvSpPr>
        <p:spPr>
          <a:xfrm>
            <a:off x="838197" y="3462170"/>
            <a:ext cx="1715429" cy="50610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target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6DB72D6-7A63-4015-A29D-E5FD4DF7E462}"/>
              </a:ext>
            </a:extLst>
          </p:cNvPr>
          <p:cNvSpPr/>
          <p:nvPr/>
        </p:nvSpPr>
        <p:spPr>
          <a:xfrm>
            <a:off x="838194" y="5136585"/>
            <a:ext cx="1715429" cy="506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Pom.xml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0891480-B9EF-4957-B59C-4F7DE2BA92FC}"/>
              </a:ext>
            </a:extLst>
          </p:cNvPr>
          <p:cNvSpPr/>
          <p:nvPr/>
        </p:nvSpPr>
        <p:spPr>
          <a:xfrm>
            <a:off x="838193" y="5685326"/>
            <a:ext cx="1715429" cy="506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README.md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D0F6185-E10D-4597-A3E7-A8CAC23EEC70}"/>
              </a:ext>
            </a:extLst>
          </p:cNvPr>
          <p:cNvSpPr/>
          <p:nvPr/>
        </p:nvSpPr>
        <p:spPr>
          <a:xfrm>
            <a:off x="3800707" y="2018875"/>
            <a:ext cx="1715429" cy="5061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resource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79CB2BE-8629-4D1E-B9E8-6F7A717C5DC8}"/>
              </a:ext>
            </a:extLst>
          </p:cNvPr>
          <p:cNvSpPr/>
          <p:nvPr/>
        </p:nvSpPr>
        <p:spPr>
          <a:xfrm>
            <a:off x="8691448" y="2026988"/>
            <a:ext cx="1715429" cy="5061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src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FB9772E-2BFA-483B-818F-C33234270CE5}"/>
              </a:ext>
            </a:extLst>
          </p:cNvPr>
          <p:cNvSpPr/>
          <p:nvPr/>
        </p:nvSpPr>
        <p:spPr>
          <a:xfrm>
            <a:off x="9981271" y="2935143"/>
            <a:ext cx="1715429" cy="5061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main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1CE9277-B0E7-48BA-BB8A-6DD304007D24}"/>
              </a:ext>
            </a:extLst>
          </p:cNvPr>
          <p:cNvSpPr/>
          <p:nvPr/>
        </p:nvSpPr>
        <p:spPr>
          <a:xfrm>
            <a:off x="7532650" y="2935143"/>
            <a:ext cx="1715429" cy="5061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test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FEE778C-1983-4845-A99E-60E7B1BD2F5E}"/>
              </a:ext>
            </a:extLst>
          </p:cNvPr>
          <p:cNvSpPr/>
          <p:nvPr/>
        </p:nvSpPr>
        <p:spPr>
          <a:xfrm>
            <a:off x="9981272" y="3742867"/>
            <a:ext cx="1715429" cy="5061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java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5AECBDC-95EF-4310-BA60-4EB73B86CCCC}"/>
              </a:ext>
            </a:extLst>
          </p:cNvPr>
          <p:cNvSpPr/>
          <p:nvPr/>
        </p:nvSpPr>
        <p:spPr>
          <a:xfrm>
            <a:off x="7532649" y="3742867"/>
            <a:ext cx="1715429" cy="5061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java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4DB180F6-0618-49E7-BBA7-A545507A8C5E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rot="5400000">
            <a:off x="8768738" y="2154717"/>
            <a:ext cx="402053" cy="115879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11C8B0B8-CEA8-4F0F-BDEF-60F0E7684D22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rot="16200000" flipH="1">
            <a:off x="9993048" y="2089204"/>
            <a:ext cx="402053" cy="128982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BC142E47-758F-4B0A-846C-4E6254B56B22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 flipH="1">
            <a:off x="8390364" y="3441245"/>
            <a:ext cx="1" cy="301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2A2C776C-2B04-43FA-B3E1-FDF6CB263093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10838986" y="3441245"/>
            <a:ext cx="1" cy="301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BC932D1E-CBEA-43C9-BBD5-4B06795B6C5F}"/>
              </a:ext>
            </a:extLst>
          </p:cNvPr>
          <p:cNvSpPr/>
          <p:nvPr/>
        </p:nvSpPr>
        <p:spPr>
          <a:xfrm>
            <a:off x="9981271" y="4285792"/>
            <a:ext cx="1715429" cy="506102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Engine folder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73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276C4-B952-4EF1-B028-C63BEBA7C75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err="1">
                <a:latin typeface="Arial Black" panose="020B0A04020102020204" pitchFamily="34" charset="0"/>
              </a:rPr>
              <a:t>GameEngine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sz="3200" dirty="0">
                <a:latin typeface="Arial Black" panose="020B0A04020102020204" pitchFamily="34" charset="0"/>
              </a:rPr>
              <a:t>components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sp>
        <p:nvSpPr>
          <p:cNvPr id="4" name="Прямоугольник 3">
            <a:hlinkClick r:id="rId2" action="ppaction://hlinksldjump"/>
            <a:extLst>
              <a:ext uri="{FF2B5EF4-FFF2-40B4-BE49-F238E27FC236}">
                <a16:creationId xmlns:a16="http://schemas.microsoft.com/office/drawing/2014/main" id="{DE1B529A-F356-4048-9054-D7179BFB8A44}"/>
              </a:ext>
            </a:extLst>
          </p:cNvPr>
          <p:cNvSpPr/>
          <p:nvPr/>
        </p:nvSpPr>
        <p:spPr>
          <a:xfrm>
            <a:off x="5320985" y="2134870"/>
            <a:ext cx="1715429" cy="50610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engine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5D4F9B2-43D9-4216-A493-69E415D2C36A}"/>
              </a:ext>
            </a:extLst>
          </p:cNvPr>
          <p:cNvSpPr/>
          <p:nvPr/>
        </p:nvSpPr>
        <p:spPr>
          <a:xfrm>
            <a:off x="5320986" y="2723745"/>
            <a:ext cx="1715429" cy="506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physic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7350FE6-DFB5-4892-8CB1-E1BC00CA6D1C}"/>
              </a:ext>
            </a:extLst>
          </p:cNvPr>
          <p:cNvSpPr/>
          <p:nvPr/>
        </p:nvSpPr>
        <p:spPr>
          <a:xfrm>
            <a:off x="5320985" y="3294887"/>
            <a:ext cx="1715429" cy="50610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editor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27D7B3D-D82E-4A6D-BA31-AC793D2B6017}"/>
              </a:ext>
            </a:extLst>
          </p:cNvPr>
          <p:cNvSpPr/>
          <p:nvPr/>
        </p:nvSpPr>
        <p:spPr>
          <a:xfrm>
            <a:off x="5320985" y="3883762"/>
            <a:ext cx="1715429" cy="50610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game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77EB2EF-EA03-4CB7-AF19-70F79577EFC9}"/>
              </a:ext>
            </a:extLst>
          </p:cNvPr>
          <p:cNvSpPr/>
          <p:nvPr/>
        </p:nvSpPr>
        <p:spPr>
          <a:xfrm>
            <a:off x="5320984" y="4472637"/>
            <a:ext cx="1715429" cy="5061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source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03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BC2FE7-E69F-4CE3-8D3D-E4457682056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Engine</a:t>
            </a:r>
            <a:r>
              <a:rPr lang="ru-RU" dirty="0">
                <a:latin typeface="Arial Black" panose="020B0A04020102020204" pitchFamily="34" charset="0"/>
              </a:rPr>
              <a:t> 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sz="3200" dirty="0">
                <a:latin typeface="Arial Black" panose="020B0A04020102020204" pitchFamily="34" charset="0"/>
              </a:rPr>
              <a:t>component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F7CDE94-569E-4CFC-B399-CF07734A5F67}"/>
              </a:ext>
            </a:extLst>
          </p:cNvPr>
          <p:cNvSpPr/>
          <p:nvPr/>
        </p:nvSpPr>
        <p:spPr>
          <a:xfrm>
            <a:off x="819612" y="2001589"/>
            <a:ext cx="1715429" cy="5061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core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856BDED-75D1-4782-8D21-2D86B8618D12}"/>
              </a:ext>
            </a:extLst>
          </p:cNvPr>
          <p:cNvSpPr/>
          <p:nvPr/>
        </p:nvSpPr>
        <p:spPr>
          <a:xfrm>
            <a:off x="2583363" y="2001589"/>
            <a:ext cx="1715429" cy="5061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game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317D31A-D8D5-4D1A-9DC3-A4C33BBF3CEC}"/>
              </a:ext>
            </a:extLst>
          </p:cNvPr>
          <p:cNvSpPr/>
          <p:nvPr/>
        </p:nvSpPr>
        <p:spPr>
          <a:xfrm>
            <a:off x="4358266" y="2001589"/>
            <a:ext cx="1715429" cy="5061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object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206DA20-9D40-45C5-BBB1-4BCF74F0F916}"/>
              </a:ext>
            </a:extLst>
          </p:cNvPr>
          <p:cNvSpPr/>
          <p:nvPr/>
        </p:nvSpPr>
        <p:spPr>
          <a:xfrm>
            <a:off x="6110867" y="2001589"/>
            <a:ext cx="1715429" cy="5061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renderer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FC6A1BB-36AF-487E-B807-95C277E14133}"/>
              </a:ext>
            </a:extLst>
          </p:cNvPr>
          <p:cNvSpPr/>
          <p:nvPr/>
        </p:nvSpPr>
        <p:spPr>
          <a:xfrm>
            <a:off x="7874619" y="2001589"/>
            <a:ext cx="1715429" cy="5061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shader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FC8B581-5429-43C5-A41D-18823DB8BFAF}"/>
              </a:ext>
            </a:extLst>
          </p:cNvPr>
          <p:cNvSpPr/>
          <p:nvPr/>
        </p:nvSpPr>
        <p:spPr>
          <a:xfrm>
            <a:off x="9638371" y="2001589"/>
            <a:ext cx="1715429" cy="5061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tool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ECF15A-BEEF-4EFC-B023-B379C4F3A0EB}"/>
              </a:ext>
            </a:extLst>
          </p:cNvPr>
          <p:cNvSpPr txBox="1"/>
          <p:nvPr/>
        </p:nvSpPr>
        <p:spPr>
          <a:xfrm>
            <a:off x="1511451" y="1690688"/>
            <a:ext cx="33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1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06E092-9CCD-4CE3-9592-C108F1025D7E}"/>
              </a:ext>
            </a:extLst>
          </p:cNvPr>
          <p:cNvSpPr txBox="1"/>
          <p:nvPr/>
        </p:nvSpPr>
        <p:spPr>
          <a:xfrm>
            <a:off x="3226880" y="1690860"/>
            <a:ext cx="33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2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164845-2BCC-437C-91A9-C6F55FF36A76}"/>
              </a:ext>
            </a:extLst>
          </p:cNvPr>
          <p:cNvSpPr txBox="1"/>
          <p:nvPr/>
        </p:nvSpPr>
        <p:spPr>
          <a:xfrm>
            <a:off x="5077285" y="1690688"/>
            <a:ext cx="33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3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D1BE39-C027-4045-A241-931FD8E1A547}"/>
              </a:ext>
            </a:extLst>
          </p:cNvPr>
          <p:cNvSpPr txBox="1"/>
          <p:nvPr/>
        </p:nvSpPr>
        <p:spPr>
          <a:xfrm>
            <a:off x="6737770" y="1690688"/>
            <a:ext cx="33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4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DF1252-3953-4674-B39B-BCCDEDEE148F}"/>
              </a:ext>
            </a:extLst>
          </p:cNvPr>
          <p:cNvSpPr txBox="1"/>
          <p:nvPr/>
        </p:nvSpPr>
        <p:spPr>
          <a:xfrm>
            <a:off x="8477244" y="1690688"/>
            <a:ext cx="33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5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C7C0C-318E-4F1C-9AFA-30157AB5C187}"/>
              </a:ext>
            </a:extLst>
          </p:cNvPr>
          <p:cNvSpPr txBox="1"/>
          <p:nvPr/>
        </p:nvSpPr>
        <p:spPr>
          <a:xfrm>
            <a:off x="10330210" y="1690688"/>
            <a:ext cx="33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6</a:t>
            </a:r>
            <a:endParaRPr lang="ru-R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30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E667686-5DEB-465C-B7AD-289CD85D4E4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</p:spPr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Game</a:t>
            </a:r>
            <a:r>
              <a:rPr lang="ru-RU" dirty="0">
                <a:latin typeface="Arial Black" panose="020B0A04020102020204" pitchFamily="34" charset="0"/>
              </a:rPr>
              <a:t> 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sz="3200" dirty="0">
                <a:latin typeface="Arial Black" panose="020B0A04020102020204" pitchFamily="34" charset="0"/>
              </a:rPr>
              <a:t>component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E9E7EB6-23EA-422D-8A87-261A5B546FAF}"/>
              </a:ext>
            </a:extLst>
          </p:cNvPr>
          <p:cNvSpPr/>
          <p:nvPr/>
        </p:nvSpPr>
        <p:spPr>
          <a:xfrm>
            <a:off x="5238285" y="1920857"/>
            <a:ext cx="1715429" cy="5061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main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571DAD6-E29A-4955-9095-603D10D78E49}"/>
              </a:ext>
            </a:extLst>
          </p:cNvPr>
          <p:cNvSpPr/>
          <p:nvPr/>
        </p:nvSpPr>
        <p:spPr>
          <a:xfrm>
            <a:off x="3193894" y="1920857"/>
            <a:ext cx="1715429" cy="50610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your package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A352DD2-D50E-44B9-9660-5BFDB3ED136F}"/>
              </a:ext>
            </a:extLst>
          </p:cNvPr>
          <p:cNvSpPr/>
          <p:nvPr/>
        </p:nvSpPr>
        <p:spPr>
          <a:xfrm>
            <a:off x="1149503" y="1920857"/>
            <a:ext cx="1715429" cy="50610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your package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595C0EB-851A-4D1E-8473-FC9F6EF78D2F}"/>
              </a:ext>
            </a:extLst>
          </p:cNvPr>
          <p:cNvSpPr/>
          <p:nvPr/>
        </p:nvSpPr>
        <p:spPr>
          <a:xfrm>
            <a:off x="7282676" y="1920857"/>
            <a:ext cx="1715429" cy="50610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your package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C4134C67-D3E9-4886-BC08-FB9FE5CF7954}"/>
              </a:ext>
            </a:extLst>
          </p:cNvPr>
          <p:cNvSpPr/>
          <p:nvPr/>
        </p:nvSpPr>
        <p:spPr>
          <a:xfrm>
            <a:off x="9195109" y="2096429"/>
            <a:ext cx="129228" cy="12922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AB3A388-62C3-456C-9AF6-9F9C98FE0D79}"/>
              </a:ext>
            </a:extLst>
          </p:cNvPr>
          <p:cNvSpPr/>
          <p:nvPr/>
        </p:nvSpPr>
        <p:spPr>
          <a:xfrm>
            <a:off x="9459955" y="2096429"/>
            <a:ext cx="129228" cy="12922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C245BD4-FADF-42A2-A980-4068DDB9C93D}"/>
              </a:ext>
            </a:extLst>
          </p:cNvPr>
          <p:cNvSpPr/>
          <p:nvPr/>
        </p:nvSpPr>
        <p:spPr>
          <a:xfrm>
            <a:off x="9724801" y="2096429"/>
            <a:ext cx="129228" cy="12922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DC33760-2A06-47E2-87BA-A76CC4F810C2}"/>
              </a:ext>
            </a:extLst>
          </p:cNvPr>
          <p:cNvSpPr/>
          <p:nvPr/>
        </p:nvSpPr>
        <p:spPr>
          <a:xfrm>
            <a:off x="5238285" y="2657128"/>
            <a:ext cx="1715429" cy="50610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your main class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67245ACF-4FD2-48D6-8B2B-5F22BC425FF4}"/>
              </a:ext>
            </a:extLst>
          </p:cNvPr>
          <p:cNvCxnSpPr>
            <a:stCxn id="5" idx="2"/>
            <a:endCxn id="12" idx="0"/>
          </p:cNvCxnSpPr>
          <p:nvPr/>
        </p:nvCxnSpPr>
        <p:spPr>
          <a:xfrm>
            <a:off x="6096000" y="2426959"/>
            <a:ext cx="0" cy="230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BEF4727-2FC4-4B6C-9043-D3192A6BC5A7}"/>
              </a:ext>
            </a:extLst>
          </p:cNvPr>
          <p:cNvSpPr txBox="1"/>
          <p:nvPr/>
        </p:nvSpPr>
        <p:spPr>
          <a:xfrm>
            <a:off x="1416206" y="3393399"/>
            <a:ext cx="9355872" cy="2277547"/>
          </a:xfrm>
          <a:prstGeom prst="rect">
            <a:avLst/>
          </a:prstGeom>
          <a:noFill/>
          <a:ln w="76200">
            <a:solidFill>
              <a:schemeClr val="bg2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Your main class should extend “</a:t>
            </a:r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Game</a:t>
            </a:r>
            <a:r>
              <a:rPr lang="en-US" dirty="0">
                <a:latin typeface="Arial Rounded MT Bold" panose="020F0704030504030204" pitchFamily="34" charset="0"/>
              </a:rPr>
              <a:t>” class from “</a:t>
            </a:r>
            <a:r>
              <a:rPr lang="en-US" dirty="0" err="1">
                <a:solidFill>
                  <a:srgbClr val="FF0000"/>
                </a:solidFill>
                <a:latin typeface="Arial Rounded MT Bold" panose="020F0704030504030204" pitchFamily="34" charset="0"/>
              </a:rPr>
              <a:t>game.game</a:t>
            </a:r>
            <a:r>
              <a:rPr lang="en-US" dirty="0">
                <a:latin typeface="Arial Rounded MT Bold" panose="020F0704030504030204" pitchFamily="34" charset="0"/>
              </a:rPr>
              <a:t>” package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engine component </a:t>
            </a:r>
            <a:r>
              <a:rPr lang="en-US" dirty="0">
                <a:latin typeface="Arial Rounded MT Bold" panose="020F0704030504030204" pitchFamily="34" charset="0"/>
              </a:rPr>
              <a:t>and override methods: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__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onStart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()                            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[don’t forget to put “super.__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onStart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()” before your code!]</a:t>
            </a:r>
          </a:p>
          <a:p>
            <a:endParaRPr lang="en-US" sz="1600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__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onUpdate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()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__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onUpdateWithPause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()   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[optional]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373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52BD173-2146-4063-BDE1-26D6DDCBD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A8C31BA-50FB-485A-9185-DF252BE1FBB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</p:spPr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Game</a:t>
            </a:r>
            <a:r>
              <a:rPr lang="ru-RU" dirty="0">
                <a:latin typeface="Arial Black" panose="020B0A04020102020204" pitchFamily="34" charset="0"/>
              </a:rPr>
              <a:t> 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sz="3200" dirty="0">
                <a:latin typeface="Arial Black" panose="020B0A04020102020204" pitchFamily="34" charset="0"/>
              </a:rPr>
              <a:t>component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F3E81-9AF5-4C02-BBA3-030A77CBD940}"/>
              </a:ext>
            </a:extLst>
          </p:cNvPr>
          <p:cNvSpPr txBox="1"/>
          <p:nvPr/>
        </p:nvSpPr>
        <p:spPr>
          <a:xfrm>
            <a:off x="8073483" y="843240"/>
            <a:ext cx="23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Usable services</a:t>
            </a:r>
            <a:endParaRPr lang="ru-R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0836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110</Words>
  <Application>Microsoft Office PowerPoint</Application>
  <PresentationFormat>Широкоэкранный</PresentationFormat>
  <Paragraphs>53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Arial Rounded MT Bold</vt:lpstr>
      <vt:lpstr>Calibri</vt:lpstr>
      <vt:lpstr>Calibri Light</vt:lpstr>
      <vt:lpstr>Тема Office</vt:lpstr>
      <vt:lpstr>GameEngine</vt:lpstr>
      <vt:lpstr>Root folder</vt:lpstr>
      <vt:lpstr>GameEngine components</vt:lpstr>
      <vt:lpstr>Engine  component</vt:lpstr>
      <vt:lpstr>Game  component</vt:lpstr>
      <vt:lpstr>Game  component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GameEngine</dc:title>
  <dc:creator>Админ</dc:creator>
  <cp:lastModifiedBy>Админ</cp:lastModifiedBy>
  <cp:revision>17</cp:revision>
  <dcterms:created xsi:type="dcterms:W3CDTF">2017-08-01T09:48:15Z</dcterms:created>
  <dcterms:modified xsi:type="dcterms:W3CDTF">2017-08-01T14:06:23Z</dcterms:modified>
</cp:coreProperties>
</file>