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6" userDrawn="1">
          <p15:clr>
            <a:srgbClr val="A4A3A4"/>
          </p15:clr>
        </p15:guide>
        <p15:guide id="2" pos="456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432" y="102"/>
      </p:cViewPr>
      <p:guideLst>
        <p:guide orient="horz" pos="2886"/>
        <p:guide pos="456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39FFD-8517-4D9A-9FEA-1070D3F1E32A}" type="datetimeFigureOut">
              <a:rPr lang="ko-KR" altLang="en-US" smtClean="0"/>
              <a:t>2020-01-13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65144-2C83-4FB5-9319-195279D36B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4537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39FFD-8517-4D9A-9FEA-1070D3F1E32A}" type="datetimeFigureOut">
              <a:rPr lang="ko-KR" altLang="en-US" smtClean="0"/>
              <a:t>2020-01-13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65144-2C83-4FB5-9319-195279D36B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9217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39FFD-8517-4D9A-9FEA-1070D3F1E32A}" type="datetimeFigureOut">
              <a:rPr lang="ko-KR" altLang="en-US" smtClean="0"/>
              <a:t>2020-01-13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65144-2C83-4FB5-9319-195279D36B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7433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39FFD-8517-4D9A-9FEA-1070D3F1E32A}" type="datetimeFigureOut">
              <a:rPr lang="ko-KR" altLang="en-US" smtClean="0"/>
              <a:t>2020-01-13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65144-2C83-4FB5-9319-195279D36B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363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39FFD-8517-4D9A-9FEA-1070D3F1E32A}" type="datetimeFigureOut">
              <a:rPr lang="ko-KR" altLang="en-US" smtClean="0"/>
              <a:t>2020-01-13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65144-2C83-4FB5-9319-195279D36B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7137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39FFD-8517-4D9A-9FEA-1070D3F1E32A}" type="datetimeFigureOut">
              <a:rPr lang="ko-KR" altLang="en-US" smtClean="0"/>
              <a:t>2020-01-13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65144-2C83-4FB5-9319-195279D36B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4780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39FFD-8517-4D9A-9FEA-1070D3F1E32A}" type="datetimeFigureOut">
              <a:rPr lang="ko-KR" altLang="en-US" smtClean="0"/>
              <a:t>2020-01-13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65144-2C83-4FB5-9319-195279D36B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5219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39FFD-8517-4D9A-9FEA-1070D3F1E32A}" type="datetimeFigureOut">
              <a:rPr lang="ko-KR" altLang="en-US" smtClean="0"/>
              <a:t>2020-01-13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65144-2C83-4FB5-9319-195279D36B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513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39FFD-8517-4D9A-9FEA-1070D3F1E32A}" type="datetimeFigureOut">
              <a:rPr lang="ko-KR" altLang="en-US" smtClean="0"/>
              <a:t>2020-01-13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65144-2C83-4FB5-9319-195279D36B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0549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39FFD-8517-4D9A-9FEA-1070D3F1E32A}" type="datetimeFigureOut">
              <a:rPr lang="ko-KR" altLang="en-US" smtClean="0"/>
              <a:t>2020-01-13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65144-2C83-4FB5-9319-195279D36B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4545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39FFD-8517-4D9A-9FEA-1070D3F1E32A}" type="datetimeFigureOut">
              <a:rPr lang="ko-KR" altLang="en-US" smtClean="0"/>
              <a:t>2020-01-13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65144-2C83-4FB5-9319-195279D36B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1540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39FFD-8517-4D9A-9FEA-1070D3F1E32A}" type="datetimeFigureOut">
              <a:rPr lang="ko-KR" altLang="en-US" smtClean="0"/>
              <a:t>2020-01-13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65144-2C83-4FB5-9319-195279D36B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2575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84512" y="482138"/>
            <a:ext cx="5933903" cy="3621250"/>
            <a:chOff x="84512" y="482138"/>
            <a:chExt cx="5933903" cy="3621250"/>
          </a:xfrm>
        </p:grpSpPr>
        <p:grpSp>
          <p:nvGrpSpPr>
            <p:cNvPr id="42" name="그룹 41"/>
            <p:cNvGrpSpPr/>
            <p:nvPr/>
          </p:nvGrpSpPr>
          <p:grpSpPr>
            <a:xfrm>
              <a:off x="84512" y="482138"/>
              <a:ext cx="5767648" cy="3279372"/>
              <a:chOff x="84512" y="482138"/>
              <a:chExt cx="5767648" cy="3279372"/>
            </a:xfrm>
          </p:grpSpPr>
          <p:grpSp>
            <p:nvGrpSpPr>
              <p:cNvPr id="25" name="그룹 24"/>
              <p:cNvGrpSpPr/>
              <p:nvPr/>
            </p:nvGrpSpPr>
            <p:grpSpPr>
              <a:xfrm>
                <a:off x="84512" y="482138"/>
                <a:ext cx="5767648" cy="3279372"/>
                <a:chOff x="2304010" y="1421476"/>
                <a:chExt cx="5767648" cy="3279372"/>
              </a:xfrm>
            </p:grpSpPr>
            <p:sp>
              <p:nvSpPr>
                <p:cNvPr id="4" name="직사각형 3"/>
                <p:cNvSpPr/>
                <p:nvPr/>
              </p:nvSpPr>
              <p:spPr>
                <a:xfrm>
                  <a:off x="2801389" y="2236124"/>
                  <a:ext cx="1047404" cy="140485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600" dirty="0" smtClean="0">
                      <a:solidFill>
                        <a:schemeClr val="tx1"/>
                      </a:solidFill>
                      <a:latin typeface="KoPub돋움체 Medium" panose="02020603020101020101" pitchFamily="18" charset="-127"/>
                      <a:ea typeface="KoPub돋움체 Medium" panose="02020603020101020101" pitchFamily="18" charset="-127"/>
                    </a:rPr>
                    <a:t>사용 중인</a:t>
                  </a:r>
                  <a:endParaRPr lang="en-US" altLang="ko-KR" sz="1600" dirty="0" smtClean="0">
                    <a:solidFill>
                      <a:schemeClr val="tx1"/>
                    </a:solidFill>
                    <a:latin typeface="KoPub돋움체 Medium" panose="02020603020101020101" pitchFamily="18" charset="-127"/>
                    <a:ea typeface="KoPub돋움체 Medium" panose="02020603020101020101" pitchFamily="18" charset="-127"/>
                  </a:endParaRPr>
                </a:p>
                <a:p>
                  <a:pPr algn="ctr"/>
                  <a:r>
                    <a:rPr lang="en-US" altLang="ko-KR" dirty="0" smtClean="0">
                      <a:solidFill>
                        <a:schemeClr val="accent1"/>
                      </a:solidFill>
                      <a:latin typeface="KoPub돋움체 Medium" panose="02020603020101020101" pitchFamily="18" charset="-127"/>
                      <a:ea typeface="KoPub돋움체 Medium" panose="02020603020101020101" pitchFamily="18" charset="-127"/>
                    </a:rPr>
                    <a:t>thread</a:t>
                  </a:r>
                  <a:endParaRPr lang="ko-KR" altLang="en-US" dirty="0">
                    <a:solidFill>
                      <a:schemeClr val="accent1"/>
                    </a:solidFill>
                    <a:latin typeface="KoPub돋움체 Medium" panose="02020603020101020101" pitchFamily="18" charset="-127"/>
                    <a:ea typeface="KoPub돋움체 Medium" panose="02020603020101020101" pitchFamily="18" charset="-127"/>
                  </a:endParaRPr>
                </a:p>
              </p:txBody>
            </p:sp>
            <p:sp>
              <p:nvSpPr>
                <p:cNvPr id="5" name="직사각형 4"/>
                <p:cNvSpPr/>
                <p:nvPr/>
              </p:nvSpPr>
              <p:spPr>
                <a:xfrm>
                  <a:off x="6037811" y="2236124"/>
                  <a:ext cx="1047404" cy="140485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600" dirty="0" smtClean="0">
                      <a:solidFill>
                        <a:schemeClr val="tx1"/>
                      </a:solidFill>
                      <a:latin typeface="KoPub돋움체 Medium" panose="02020603020101020101" pitchFamily="18" charset="-127"/>
                      <a:ea typeface="KoPub돋움체 Medium" panose="02020603020101020101" pitchFamily="18" charset="-127"/>
                    </a:rPr>
                    <a:t>새로운</a:t>
                  </a:r>
                  <a:endParaRPr lang="en-US" altLang="ko-KR" sz="1600" dirty="0" smtClean="0">
                    <a:solidFill>
                      <a:schemeClr val="tx1"/>
                    </a:solidFill>
                    <a:latin typeface="KoPub돋움체 Medium" panose="02020603020101020101" pitchFamily="18" charset="-127"/>
                    <a:ea typeface="KoPub돋움체 Medium" panose="02020603020101020101" pitchFamily="18" charset="-127"/>
                  </a:endParaRPr>
                </a:p>
                <a:p>
                  <a:pPr algn="ctr"/>
                  <a:r>
                    <a:rPr lang="en-US" altLang="ko-KR" dirty="0" smtClean="0">
                      <a:solidFill>
                        <a:schemeClr val="accent1"/>
                      </a:solidFill>
                      <a:latin typeface="KoPub돋움체 Medium" panose="02020603020101020101" pitchFamily="18" charset="-127"/>
                      <a:ea typeface="KoPub돋움체 Medium" panose="02020603020101020101" pitchFamily="18" charset="-127"/>
                    </a:rPr>
                    <a:t>thread</a:t>
                  </a:r>
                  <a:endParaRPr lang="ko-KR" altLang="en-US" dirty="0">
                    <a:solidFill>
                      <a:schemeClr val="accent1"/>
                    </a:solidFill>
                    <a:latin typeface="KoPub돋움체 Medium" panose="02020603020101020101" pitchFamily="18" charset="-127"/>
                    <a:ea typeface="KoPub돋움체 Medium" panose="02020603020101020101" pitchFamily="18" charset="-127"/>
                  </a:endParaRPr>
                </a:p>
              </p:txBody>
            </p:sp>
            <p:sp>
              <p:nvSpPr>
                <p:cNvPr id="6" name="직사각형 5"/>
                <p:cNvSpPr/>
                <p:nvPr/>
              </p:nvSpPr>
              <p:spPr>
                <a:xfrm>
                  <a:off x="2304010" y="1421476"/>
                  <a:ext cx="2042161" cy="44057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 smtClean="0">
                      <a:solidFill>
                        <a:schemeClr val="tx1"/>
                      </a:solidFill>
                      <a:latin typeface="KoPub돋움체 Medium" panose="02020603020101020101" pitchFamily="18" charset="-127"/>
                      <a:ea typeface="KoPub돋움체 Medium" panose="02020603020101020101" pitchFamily="18" charset="-127"/>
                    </a:rPr>
                    <a:t>Future</a:t>
                  </a:r>
                  <a:endParaRPr lang="ko-KR" altLang="en-US" dirty="0">
                    <a:solidFill>
                      <a:schemeClr val="tx1"/>
                    </a:solidFill>
                    <a:latin typeface="KoPub돋움체 Medium" panose="02020603020101020101" pitchFamily="18" charset="-127"/>
                    <a:ea typeface="KoPub돋움체 Medium" panose="02020603020101020101" pitchFamily="18" charset="-127"/>
                  </a:endParaRPr>
                </a:p>
              </p:txBody>
            </p:sp>
            <p:cxnSp>
              <p:nvCxnSpPr>
                <p:cNvPr id="8" name="직선 화살표 연결선 7"/>
                <p:cNvCxnSpPr>
                  <a:stCxn id="4" idx="3"/>
                  <a:endCxn id="5" idx="1"/>
                </p:cNvCxnSpPr>
                <p:nvPr/>
              </p:nvCxnSpPr>
              <p:spPr>
                <a:xfrm>
                  <a:off x="3848793" y="2938550"/>
                  <a:ext cx="2189018" cy="0"/>
                </a:xfrm>
                <a:prstGeom prst="straightConnector1">
                  <a:avLst/>
                </a:prstGeom>
                <a:ln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" name="직사각형 10"/>
                <p:cNvSpPr/>
                <p:nvPr/>
              </p:nvSpPr>
              <p:spPr>
                <a:xfrm>
                  <a:off x="6037811" y="3985953"/>
                  <a:ext cx="1047404" cy="71489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 smtClean="0">
                      <a:solidFill>
                        <a:schemeClr val="tx1"/>
                      </a:solidFill>
                      <a:latin typeface="KoPub돋움체 Medium" panose="02020603020101020101" pitchFamily="18" charset="-127"/>
                      <a:ea typeface="KoPub돋움체 Medium" panose="02020603020101020101" pitchFamily="18" charset="-127"/>
                    </a:rPr>
                    <a:t>Future</a:t>
                  </a:r>
                  <a:endParaRPr lang="ko-KR" altLang="en-US" sz="1200" dirty="0">
                    <a:solidFill>
                      <a:schemeClr val="tx1"/>
                    </a:solidFill>
                    <a:latin typeface="KoPub돋움체 Medium" panose="02020603020101020101" pitchFamily="18" charset="-127"/>
                    <a:ea typeface="KoPub돋움체 Medium" panose="02020603020101020101" pitchFamily="18" charset="-127"/>
                  </a:endParaRPr>
                </a:p>
              </p:txBody>
            </p:sp>
            <p:cxnSp>
              <p:nvCxnSpPr>
                <p:cNvPr id="13" name="직선 화살표 연결선 12"/>
                <p:cNvCxnSpPr>
                  <a:stCxn id="5" idx="2"/>
                  <a:endCxn id="11" idx="0"/>
                </p:cNvCxnSpPr>
                <p:nvPr/>
              </p:nvCxnSpPr>
              <p:spPr>
                <a:xfrm>
                  <a:off x="6561513" y="3640975"/>
                  <a:ext cx="0" cy="344978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직사각형 13"/>
                <p:cNvSpPr/>
                <p:nvPr/>
              </p:nvSpPr>
              <p:spPr>
                <a:xfrm>
                  <a:off x="6037811" y="3669035"/>
                  <a:ext cx="2033847" cy="253538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900" dirty="0" smtClean="0">
                      <a:solidFill>
                        <a:schemeClr val="tx1"/>
                      </a:solidFill>
                      <a:latin typeface="KoPub돋움체 Medium" panose="02020603020101020101" pitchFamily="18" charset="-127"/>
                      <a:ea typeface="KoPub돋움체 Medium" panose="02020603020101020101" pitchFamily="18" charset="-127"/>
                    </a:rPr>
                    <a:t>new Future();</a:t>
                  </a:r>
                  <a:endParaRPr lang="ko-KR" altLang="en-US" sz="900" dirty="0">
                    <a:solidFill>
                      <a:schemeClr val="tx1"/>
                    </a:solidFill>
                    <a:latin typeface="KoPub돋움체 Medium" panose="02020603020101020101" pitchFamily="18" charset="-127"/>
                    <a:ea typeface="KoPub돋움체 Medium" panose="02020603020101020101" pitchFamily="18" charset="-127"/>
                  </a:endParaRPr>
                </a:p>
              </p:txBody>
            </p:sp>
            <p:cxnSp>
              <p:nvCxnSpPr>
                <p:cNvPr id="16" name="직선 화살표 연결선 15"/>
                <p:cNvCxnSpPr/>
                <p:nvPr/>
              </p:nvCxnSpPr>
              <p:spPr>
                <a:xfrm flipH="1">
                  <a:off x="3848793" y="3100647"/>
                  <a:ext cx="2189018" cy="0"/>
                </a:xfrm>
                <a:prstGeom prst="straightConnector1">
                  <a:avLst/>
                </a:prstGeom>
                <a:ln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" name="직사각형 16"/>
                <p:cNvSpPr/>
                <p:nvPr/>
              </p:nvSpPr>
              <p:spPr>
                <a:xfrm>
                  <a:off x="3848793" y="3100647"/>
                  <a:ext cx="2033847" cy="253538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900" dirty="0" smtClean="0">
                      <a:solidFill>
                        <a:schemeClr val="tx1"/>
                      </a:solidFill>
                      <a:latin typeface="KoPub돋움체 Medium" panose="02020603020101020101" pitchFamily="18" charset="-127"/>
                      <a:ea typeface="KoPub돋움체 Medium" panose="02020603020101020101" pitchFamily="18" charset="-127"/>
                    </a:rPr>
                    <a:t>future</a:t>
                  </a:r>
                  <a:endParaRPr lang="ko-KR" altLang="en-US" sz="900" dirty="0">
                    <a:solidFill>
                      <a:schemeClr val="tx1"/>
                    </a:solidFill>
                    <a:latin typeface="KoPub돋움체 Medium" panose="02020603020101020101" pitchFamily="18" charset="-127"/>
                    <a:ea typeface="KoPub돋움체 Medium" panose="02020603020101020101" pitchFamily="18" charset="-127"/>
                  </a:endParaRPr>
                </a:p>
              </p:txBody>
            </p:sp>
            <p:cxnSp>
              <p:nvCxnSpPr>
                <p:cNvPr id="19" name="직선 화살표 연결선 18"/>
                <p:cNvCxnSpPr>
                  <a:endCxn id="11" idx="1"/>
                </p:cNvCxnSpPr>
                <p:nvPr/>
              </p:nvCxnSpPr>
              <p:spPr>
                <a:xfrm>
                  <a:off x="3906982" y="3429000"/>
                  <a:ext cx="2130829" cy="914401"/>
                </a:xfrm>
                <a:prstGeom prst="straightConnector1">
                  <a:avLst/>
                </a:prstGeom>
                <a:ln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직사각형 19"/>
                <p:cNvSpPr/>
                <p:nvPr/>
              </p:nvSpPr>
              <p:spPr>
                <a:xfrm rot="1398742">
                  <a:off x="3695995" y="3796153"/>
                  <a:ext cx="2033847" cy="253538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900" dirty="0" smtClean="0">
                      <a:solidFill>
                        <a:schemeClr val="tx1"/>
                      </a:solidFill>
                      <a:latin typeface="KoPub돋움체 Medium" panose="02020603020101020101" pitchFamily="18" charset="-127"/>
                      <a:ea typeface="KoPub돋움체 Medium" panose="02020603020101020101" pitchFamily="18" charset="-127"/>
                    </a:rPr>
                    <a:t>get()</a:t>
                  </a:r>
                  <a:endParaRPr lang="ko-KR" altLang="en-US" sz="900" dirty="0">
                    <a:solidFill>
                      <a:schemeClr val="tx1"/>
                    </a:solidFill>
                    <a:latin typeface="KoPub돋움체 Medium" panose="02020603020101020101" pitchFamily="18" charset="-127"/>
                    <a:ea typeface="KoPub돋움체 Medium" panose="02020603020101020101" pitchFamily="18" charset="-127"/>
                  </a:endParaRPr>
                </a:p>
              </p:txBody>
            </p:sp>
            <p:grpSp>
              <p:nvGrpSpPr>
                <p:cNvPr id="24" name="그룹 23"/>
                <p:cNvGrpSpPr/>
                <p:nvPr/>
              </p:nvGrpSpPr>
              <p:grpSpPr>
                <a:xfrm>
                  <a:off x="4372494" y="3649276"/>
                  <a:ext cx="656705" cy="610988"/>
                  <a:chOff x="3906982" y="4131991"/>
                  <a:chExt cx="303374" cy="393485"/>
                </a:xfrm>
              </p:grpSpPr>
              <p:sp>
                <p:nvSpPr>
                  <p:cNvPr id="22" name="위로 구부러진 화살표 21"/>
                  <p:cNvSpPr/>
                  <p:nvPr/>
                </p:nvSpPr>
                <p:spPr>
                  <a:xfrm flipH="1">
                    <a:off x="3906982" y="4343965"/>
                    <a:ext cx="286748" cy="181511"/>
                  </a:xfrm>
                  <a:prstGeom prst="curvedUpArrow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chemeClr val="tx1"/>
                      </a:solidFill>
                      <a:latin typeface="KoPub돋움체 Medium" panose="02020603020101020101" pitchFamily="18" charset="-127"/>
                      <a:ea typeface="KoPub돋움체 Medium" panose="02020603020101020101" pitchFamily="18" charset="-127"/>
                    </a:endParaRPr>
                  </a:p>
                </p:txBody>
              </p:sp>
              <p:sp>
                <p:nvSpPr>
                  <p:cNvPr id="23" name="아래로 구부러진 화살표 22"/>
                  <p:cNvSpPr/>
                  <p:nvPr/>
                </p:nvSpPr>
                <p:spPr>
                  <a:xfrm>
                    <a:off x="3923608" y="4131991"/>
                    <a:ext cx="286748" cy="159335"/>
                  </a:xfrm>
                  <a:prstGeom prst="curvedDownArrow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chemeClr val="tx1"/>
                      </a:solidFill>
                      <a:latin typeface="KoPub돋움체 Medium" panose="02020603020101020101" pitchFamily="18" charset="-127"/>
                      <a:ea typeface="KoPub돋움체 Medium" panose="02020603020101020101" pitchFamily="18" charset="-127"/>
                    </a:endParaRPr>
                  </a:p>
                </p:txBody>
              </p:sp>
            </p:grpSp>
          </p:grpSp>
          <p:sp>
            <p:nvSpPr>
              <p:cNvPr id="41" name="직사각형 40"/>
              <p:cNvSpPr/>
              <p:nvPr/>
            </p:nvSpPr>
            <p:spPr>
              <a:xfrm>
                <a:off x="4297680" y="3518148"/>
                <a:ext cx="568037" cy="23828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  <a:latin typeface="KoPub돋움체 Medium" panose="02020603020101020101" pitchFamily="18" charset="-127"/>
                    <a:ea typeface="KoPub돋움체 Medium" panose="02020603020101020101" pitchFamily="18" charset="-127"/>
                  </a:rPr>
                  <a:t>result</a:t>
                </a:r>
                <a:endParaRPr lang="ko-KR" altLang="en-US" sz="1000" dirty="0">
                  <a:solidFill>
                    <a:schemeClr val="tx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endParaRPr>
              </a:p>
            </p:txBody>
          </p:sp>
        </p:grpSp>
        <p:sp>
          <p:nvSpPr>
            <p:cNvPr id="21" name="직사각형 20"/>
            <p:cNvSpPr/>
            <p:nvPr/>
          </p:nvSpPr>
          <p:spPr>
            <a:xfrm>
              <a:off x="4865717" y="1454723"/>
              <a:ext cx="1152698" cy="2272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function()</a:t>
              </a:r>
              <a:endParaRPr lang="ko-KR" altLang="en-US" sz="9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cxnSp>
          <p:nvCxnSpPr>
            <p:cNvPr id="26" name="직선 화살표 연결선 25"/>
            <p:cNvCxnSpPr>
              <a:stCxn id="21" idx="2"/>
              <a:endCxn id="27" idx="0"/>
            </p:cNvCxnSpPr>
            <p:nvPr/>
          </p:nvCxnSpPr>
          <p:spPr>
            <a:xfrm>
              <a:off x="5442066" y="1681942"/>
              <a:ext cx="0" cy="26150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직사각형 26"/>
            <p:cNvSpPr/>
            <p:nvPr/>
          </p:nvSpPr>
          <p:spPr>
            <a:xfrm>
              <a:off x="4865717" y="1943447"/>
              <a:ext cx="1152698" cy="2272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 smtClean="0">
                  <a:solidFill>
                    <a:schemeClr val="tx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setResult</a:t>
              </a:r>
              <a:r>
                <a:rPr lang="en-US" altLang="ko-KR" sz="900" dirty="0" smtClean="0">
                  <a:solidFill>
                    <a:schemeClr val="tx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(result)</a:t>
              </a:r>
              <a:endParaRPr lang="ko-KR" altLang="en-US" sz="9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cxnSp>
          <p:nvCxnSpPr>
            <p:cNvPr id="28" name="직선 화살표 연결선 27"/>
            <p:cNvCxnSpPr/>
            <p:nvPr/>
          </p:nvCxnSpPr>
          <p:spPr>
            <a:xfrm>
              <a:off x="5439296" y="2244783"/>
              <a:ext cx="0" cy="1401741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/>
            <p:cNvCxnSpPr/>
            <p:nvPr/>
          </p:nvCxnSpPr>
          <p:spPr>
            <a:xfrm flipH="1" flipV="1">
              <a:off x="4962729" y="3646524"/>
              <a:ext cx="468254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직사각형 29"/>
            <p:cNvSpPr/>
            <p:nvPr/>
          </p:nvSpPr>
          <p:spPr>
            <a:xfrm>
              <a:off x="511309" y="3556663"/>
              <a:ext cx="2262401" cy="546725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callback </a:t>
              </a:r>
              <a:r>
                <a:rPr lang="ko-KR" altLang="en-US" sz="1000" dirty="0" smtClean="0">
                  <a:solidFill>
                    <a:schemeClr val="tx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은 사용 중인 스레드에서 실행</a:t>
              </a:r>
              <a:endParaRPr lang="ko-KR" altLang="en-US" sz="800" b="1" dirty="0">
                <a:solidFill>
                  <a:schemeClr val="accent4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</p:grpSp>
      <p:sp>
        <p:nvSpPr>
          <p:cNvPr id="31" name="직사각형 30"/>
          <p:cNvSpPr/>
          <p:nvPr/>
        </p:nvSpPr>
        <p:spPr>
          <a:xfrm>
            <a:off x="1687484" y="1704807"/>
            <a:ext cx="2033847" cy="253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execute(function)</a:t>
            </a:r>
            <a:endParaRPr lang="ko-KR" altLang="en-US" sz="900" dirty="0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6760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84512" y="482138"/>
            <a:ext cx="5933903" cy="2973694"/>
            <a:chOff x="84512" y="482138"/>
            <a:chExt cx="5933903" cy="2973694"/>
          </a:xfrm>
        </p:grpSpPr>
        <p:grpSp>
          <p:nvGrpSpPr>
            <p:cNvPr id="10" name="그룹 9"/>
            <p:cNvGrpSpPr/>
            <p:nvPr/>
          </p:nvGrpSpPr>
          <p:grpSpPr>
            <a:xfrm>
              <a:off x="84512" y="482138"/>
              <a:ext cx="5933903" cy="2219499"/>
              <a:chOff x="84512" y="482138"/>
              <a:chExt cx="5933903" cy="2219499"/>
            </a:xfrm>
          </p:grpSpPr>
          <p:grpSp>
            <p:nvGrpSpPr>
              <p:cNvPr id="25" name="그룹 24"/>
              <p:cNvGrpSpPr/>
              <p:nvPr/>
            </p:nvGrpSpPr>
            <p:grpSpPr>
              <a:xfrm>
                <a:off x="84512" y="482138"/>
                <a:ext cx="4781205" cy="2219499"/>
                <a:chOff x="2304010" y="1421476"/>
                <a:chExt cx="4781205" cy="2219499"/>
              </a:xfrm>
            </p:grpSpPr>
            <p:sp>
              <p:nvSpPr>
                <p:cNvPr id="4" name="직사각형 3"/>
                <p:cNvSpPr/>
                <p:nvPr/>
              </p:nvSpPr>
              <p:spPr>
                <a:xfrm>
                  <a:off x="2801389" y="2236124"/>
                  <a:ext cx="1047404" cy="140485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600" dirty="0">
                      <a:solidFill>
                        <a:schemeClr val="tx1"/>
                      </a:solidFill>
                      <a:latin typeface="KoPub돋움체 Medium" panose="02020603020101020101" pitchFamily="18" charset="-127"/>
                      <a:ea typeface="KoPub돋움체 Medium" panose="02020603020101020101" pitchFamily="18" charset="-127"/>
                    </a:rPr>
                    <a:t>사용 중인</a:t>
                  </a:r>
                  <a:endParaRPr lang="en-US" altLang="ko-KR" sz="1600" dirty="0" smtClean="0">
                    <a:solidFill>
                      <a:schemeClr val="tx1"/>
                    </a:solidFill>
                    <a:latin typeface="KoPub돋움체 Medium" panose="02020603020101020101" pitchFamily="18" charset="-127"/>
                    <a:ea typeface="KoPub돋움체 Medium" panose="02020603020101020101" pitchFamily="18" charset="-127"/>
                  </a:endParaRPr>
                </a:p>
                <a:p>
                  <a:pPr algn="ctr"/>
                  <a:r>
                    <a:rPr lang="en-US" altLang="ko-KR" dirty="0" smtClean="0">
                      <a:solidFill>
                        <a:schemeClr val="accent1"/>
                      </a:solidFill>
                      <a:latin typeface="KoPub돋움체 Medium" panose="02020603020101020101" pitchFamily="18" charset="-127"/>
                      <a:ea typeface="KoPub돋움체 Medium" panose="02020603020101020101" pitchFamily="18" charset="-127"/>
                    </a:rPr>
                    <a:t>thread</a:t>
                  </a:r>
                  <a:endParaRPr lang="ko-KR" altLang="en-US" dirty="0">
                    <a:solidFill>
                      <a:schemeClr val="accent1"/>
                    </a:solidFill>
                    <a:latin typeface="KoPub돋움체 Medium" panose="02020603020101020101" pitchFamily="18" charset="-127"/>
                    <a:ea typeface="KoPub돋움체 Medium" panose="02020603020101020101" pitchFamily="18" charset="-127"/>
                  </a:endParaRPr>
                </a:p>
              </p:txBody>
            </p:sp>
            <p:sp>
              <p:nvSpPr>
                <p:cNvPr id="5" name="직사각형 4"/>
                <p:cNvSpPr/>
                <p:nvPr/>
              </p:nvSpPr>
              <p:spPr>
                <a:xfrm>
                  <a:off x="6037811" y="2236124"/>
                  <a:ext cx="1047404" cy="140485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600" dirty="0" smtClean="0">
                      <a:solidFill>
                        <a:schemeClr val="tx1"/>
                      </a:solidFill>
                      <a:latin typeface="KoPub돋움체 Medium" panose="02020603020101020101" pitchFamily="18" charset="-127"/>
                      <a:ea typeface="KoPub돋움체 Medium" panose="02020603020101020101" pitchFamily="18" charset="-127"/>
                    </a:rPr>
                    <a:t>새로운</a:t>
                  </a:r>
                  <a:endParaRPr lang="en-US" altLang="ko-KR" sz="1600" dirty="0" smtClean="0">
                    <a:solidFill>
                      <a:schemeClr val="tx1"/>
                    </a:solidFill>
                    <a:latin typeface="KoPub돋움체 Medium" panose="02020603020101020101" pitchFamily="18" charset="-127"/>
                    <a:ea typeface="KoPub돋움체 Medium" panose="02020603020101020101" pitchFamily="18" charset="-127"/>
                  </a:endParaRPr>
                </a:p>
                <a:p>
                  <a:pPr algn="ctr"/>
                  <a:r>
                    <a:rPr lang="en-US" altLang="ko-KR" dirty="0" smtClean="0">
                      <a:solidFill>
                        <a:schemeClr val="accent1"/>
                      </a:solidFill>
                      <a:latin typeface="KoPub돋움체 Medium" panose="02020603020101020101" pitchFamily="18" charset="-127"/>
                      <a:ea typeface="KoPub돋움체 Medium" panose="02020603020101020101" pitchFamily="18" charset="-127"/>
                    </a:rPr>
                    <a:t>thread</a:t>
                  </a:r>
                  <a:endParaRPr lang="ko-KR" altLang="en-US" dirty="0">
                    <a:solidFill>
                      <a:schemeClr val="accent1"/>
                    </a:solidFill>
                    <a:latin typeface="KoPub돋움체 Medium" panose="02020603020101020101" pitchFamily="18" charset="-127"/>
                    <a:ea typeface="KoPub돋움체 Medium" panose="02020603020101020101" pitchFamily="18" charset="-127"/>
                  </a:endParaRPr>
                </a:p>
              </p:txBody>
            </p:sp>
            <p:sp>
              <p:nvSpPr>
                <p:cNvPr id="6" name="직사각형 5"/>
                <p:cNvSpPr/>
                <p:nvPr/>
              </p:nvSpPr>
              <p:spPr>
                <a:xfrm>
                  <a:off x="2304010" y="1421476"/>
                  <a:ext cx="2042161" cy="44057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 err="1" smtClean="0">
                      <a:solidFill>
                        <a:schemeClr val="tx1"/>
                      </a:solidFill>
                      <a:latin typeface="KoPub돋움체 Medium" panose="02020603020101020101" pitchFamily="18" charset="-127"/>
                      <a:ea typeface="KoPub돋움체 Medium" panose="02020603020101020101" pitchFamily="18" charset="-127"/>
                    </a:rPr>
                    <a:t>CallBack</a:t>
                  </a:r>
                  <a:endParaRPr lang="ko-KR" altLang="en-US" dirty="0">
                    <a:solidFill>
                      <a:schemeClr val="tx1"/>
                    </a:solidFill>
                    <a:latin typeface="KoPub돋움체 Medium" panose="02020603020101020101" pitchFamily="18" charset="-127"/>
                    <a:ea typeface="KoPub돋움체 Medium" panose="02020603020101020101" pitchFamily="18" charset="-127"/>
                  </a:endParaRPr>
                </a:p>
              </p:txBody>
            </p:sp>
            <p:cxnSp>
              <p:nvCxnSpPr>
                <p:cNvPr id="8" name="직선 화살표 연결선 7"/>
                <p:cNvCxnSpPr>
                  <a:stCxn id="4" idx="3"/>
                  <a:endCxn id="5" idx="1"/>
                </p:cNvCxnSpPr>
                <p:nvPr/>
              </p:nvCxnSpPr>
              <p:spPr>
                <a:xfrm>
                  <a:off x="3848793" y="2938550"/>
                  <a:ext cx="2189018" cy="0"/>
                </a:xfrm>
                <a:prstGeom prst="straightConnector1">
                  <a:avLst/>
                </a:prstGeom>
                <a:ln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" name="직사각형 16"/>
                <p:cNvSpPr/>
                <p:nvPr/>
              </p:nvSpPr>
              <p:spPr>
                <a:xfrm>
                  <a:off x="3906982" y="2644145"/>
                  <a:ext cx="2033847" cy="253538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900" dirty="0" smtClean="0">
                      <a:solidFill>
                        <a:schemeClr val="tx1"/>
                      </a:solidFill>
                      <a:latin typeface="KoPub돋움체 Medium" panose="02020603020101020101" pitchFamily="18" charset="-127"/>
                      <a:ea typeface="KoPub돋움체 Medium" panose="02020603020101020101" pitchFamily="18" charset="-127"/>
                    </a:rPr>
                    <a:t>execute(function, callback)</a:t>
                  </a:r>
                  <a:endParaRPr lang="ko-KR" altLang="en-US" sz="900" dirty="0">
                    <a:solidFill>
                      <a:schemeClr val="tx1"/>
                    </a:solidFill>
                    <a:latin typeface="KoPub돋움체 Medium" panose="02020603020101020101" pitchFamily="18" charset="-127"/>
                    <a:ea typeface="KoPub돋움체 Medium" panose="02020603020101020101" pitchFamily="18" charset="-127"/>
                  </a:endParaRPr>
                </a:p>
              </p:txBody>
            </p:sp>
          </p:grpSp>
          <p:sp>
            <p:nvSpPr>
              <p:cNvPr id="18" name="직사각형 17"/>
              <p:cNvSpPr/>
              <p:nvPr/>
            </p:nvSpPr>
            <p:spPr>
              <a:xfrm>
                <a:off x="4865717" y="1889412"/>
                <a:ext cx="1152698" cy="22721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 err="1" smtClean="0">
                    <a:solidFill>
                      <a:schemeClr val="tx1"/>
                    </a:solidFill>
                    <a:latin typeface="KoPub돋움체 Medium" panose="02020603020101020101" pitchFamily="18" charset="-127"/>
                    <a:ea typeface="KoPub돋움체 Medium" panose="02020603020101020101" pitchFamily="18" charset="-127"/>
                  </a:rPr>
                  <a:t>callback.execute</a:t>
                </a:r>
                <a:r>
                  <a:rPr lang="en-US" altLang="ko-KR" sz="900" dirty="0" smtClean="0">
                    <a:solidFill>
                      <a:schemeClr val="tx1"/>
                    </a:solidFill>
                    <a:latin typeface="KoPub돋움체 Medium" panose="02020603020101020101" pitchFamily="18" charset="-127"/>
                    <a:ea typeface="KoPub돋움체 Medium" panose="02020603020101020101" pitchFamily="18" charset="-127"/>
                  </a:rPr>
                  <a:t>()</a:t>
                </a:r>
                <a:endParaRPr lang="ko-KR" altLang="en-US" sz="900" dirty="0">
                  <a:solidFill>
                    <a:schemeClr val="tx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endParaRPr>
              </a:p>
            </p:txBody>
          </p:sp>
          <p:sp>
            <p:nvSpPr>
              <p:cNvPr id="26" name="직사각형 25"/>
              <p:cNvSpPr/>
              <p:nvPr/>
            </p:nvSpPr>
            <p:spPr>
              <a:xfrm>
                <a:off x="4865717" y="1454723"/>
                <a:ext cx="1152698" cy="22721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 smtClean="0">
                    <a:solidFill>
                      <a:schemeClr val="tx1"/>
                    </a:solidFill>
                    <a:latin typeface="KoPub돋움체 Medium" panose="02020603020101020101" pitchFamily="18" charset="-127"/>
                    <a:ea typeface="KoPub돋움체 Medium" panose="02020603020101020101" pitchFamily="18" charset="-127"/>
                  </a:rPr>
                  <a:t>function()</a:t>
                </a:r>
                <a:endParaRPr lang="ko-KR" altLang="en-US" sz="900" dirty="0">
                  <a:solidFill>
                    <a:schemeClr val="tx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endParaRPr>
              </a:p>
            </p:txBody>
          </p:sp>
          <p:cxnSp>
            <p:nvCxnSpPr>
              <p:cNvPr id="7" name="직선 화살표 연결선 6"/>
              <p:cNvCxnSpPr>
                <a:stCxn id="26" idx="2"/>
                <a:endCxn id="18" idx="0"/>
              </p:cNvCxnSpPr>
              <p:nvPr/>
            </p:nvCxnSpPr>
            <p:spPr>
              <a:xfrm>
                <a:off x="5442066" y="1681942"/>
                <a:ext cx="0" cy="20747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직사각형 11"/>
            <p:cNvSpPr/>
            <p:nvPr/>
          </p:nvSpPr>
          <p:spPr>
            <a:xfrm>
              <a:off x="4865717" y="2416063"/>
              <a:ext cx="1152698" cy="2272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종료</a:t>
              </a:r>
              <a:endParaRPr lang="ko-KR" altLang="en-US" sz="9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cxnSp>
          <p:nvCxnSpPr>
            <p:cNvPr id="13" name="직선 화살표 연결선 12"/>
            <p:cNvCxnSpPr/>
            <p:nvPr/>
          </p:nvCxnSpPr>
          <p:spPr>
            <a:xfrm>
              <a:off x="5442066" y="2174822"/>
              <a:ext cx="0" cy="18253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직사각형 13"/>
            <p:cNvSpPr/>
            <p:nvPr/>
          </p:nvSpPr>
          <p:spPr>
            <a:xfrm>
              <a:off x="3820186" y="2909107"/>
              <a:ext cx="2091062" cy="546725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callback </a:t>
              </a:r>
              <a:r>
                <a:rPr lang="ko-KR" altLang="en-US" sz="1000" dirty="0" smtClean="0">
                  <a:solidFill>
                    <a:schemeClr val="tx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은 새로운 스레드에서 실행</a:t>
              </a:r>
              <a:endParaRPr lang="ko-KR" altLang="en-US" sz="800" b="1" dirty="0">
                <a:solidFill>
                  <a:schemeClr val="accent4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9076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84512" y="482138"/>
            <a:ext cx="6956368" cy="4006734"/>
            <a:chOff x="84512" y="482138"/>
            <a:chExt cx="6956368" cy="4006734"/>
          </a:xfrm>
        </p:grpSpPr>
        <p:grpSp>
          <p:nvGrpSpPr>
            <p:cNvPr id="65" name="그룹 64"/>
            <p:cNvGrpSpPr/>
            <p:nvPr/>
          </p:nvGrpSpPr>
          <p:grpSpPr>
            <a:xfrm>
              <a:off x="84512" y="482138"/>
              <a:ext cx="6956368" cy="4006734"/>
              <a:chOff x="84512" y="482138"/>
              <a:chExt cx="7184760" cy="4148910"/>
            </a:xfrm>
          </p:grpSpPr>
          <p:grpSp>
            <p:nvGrpSpPr>
              <p:cNvPr id="58" name="그룹 57"/>
              <p:cNvGrpSpPr/>
              <p:nvPr/>
            </p:nvGrpSpPr>
            <p:grpSpPr>
              <a:xfrm>
                <a:off x="84512" y="482138"/>
                <a:ext cx="7184760" cy="4148910"/>
                <a:chOff x="84512" y="482138"/>
                <a:chExt cx="7184760" cy="4148910"/>
              </a:xfrm>
            </p:grpSpPr>
            <p:grpSp>
              <p:nvGrpSpPr>
                <p:cNvPr id="25" name="그룹 24"/>
                <p:cNvGrpSpPr/>
                <p:nvPr/>
              </p:nvGrpSpPr>
              <p:grpSpPr>
                <a:xfrm>
                  <a:off x="84512" y="482138"/>
                  <a:ext cx="6371707" cy="3383280"/>
                  <a:chOff x="2304010" y="1421476"/>
                  <a:chExt cx="6371707" cy="3383280"/>
                </a:xfrm>
              </p:grpSpPr>
              <p:sp>
                <p:nvSpPr>
                  <p:cNvPr id="4" name="직사각형 3"/>
                  <p:cNvSpPr/>
                  <p:nvPr/>
                </p:nvSpPr>
                <p:spPr>
                  <a:xfrm>
                    <a:off x="2801389" y="2236124"/>
                    <a:ext cx="1047404" cy="140485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600" dirty="0" smtClean="0">
                        <a:solidFill>
                          <a:schemeClr val="tx1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rPr>
                      <a:t>사용 중인</a:t>
                    </a:r>
                    <a:endParaRPr lang="en-US" altLang="ko-KR" sz="1600" dirty="0" smtClean="0">
                      <a:solidFill>
                        <a:schemeClr val="tx1"/>
                      </a:solidFill>
                      <a:latin typeface="KoPub돋움체 Medium" panose="02020603020101020101" pitchFamily="18" charset="-127"/>
                      <a:ea typeface="KoPub돋움체 Medium" panose="02020603020101020101" pitchFamily="18" charset="-127"/>
                    </a:endParaRPr>
                  </a:p>
                  <a:p>
                    <a:pPr algn="ctr"/>
                    <a:r>
                      <a:rPr lang="en-US" altLang="ko-KR" dirty="0" smtClean="0">
                        <a:solidFill>
                          <a:schemeClr val="accent1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rPr>
                      <a:t>thread</a:t>
                    </a:r>
                    <a:endParaRPr lang="ko-KR" altLang="en-US" dirty="0">
                      <a:solidFill>
                        <a:schemeClr val="accent1"/>
                      </a:solidFill>
                      <a:latin typeface="KoPub돋움체 Medium" panose="02020603020101020101" pitchFamily="18" charset="-127"/>
                      <a:ea typeface="KoPub돋움체 Medium" panose="02020603020101020101" pitchFamily="18" charset="-127"/>
                    </a:endParaRPr>
                  </a:p>
                </p:txBody>
              </p:sp>
              <p:sp>
                <p:nvSpPr>
                  <p:cNvPr id="5" name="직사각형 4"/>
                  <p:cNvSpPr/>
                  <p:nvPr/>
                </p:nvSpPr>
                <p:spPr>
                  <a:xfrm>
                    <a:off x="6037811" y="2236124"/>
                    <a:ext cx="1047404" cy="140485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600" dirty="0" smtClean="0">
                        <a:solidFill>
                          <a:schemeClr val="tx1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rPr>
                      <a:t>새로운</a:t>
                    </a:r>
                    <a:endParaRPr lang="en-US" altLang="ko-KR" sz="1600" dirty="0" smtClean="0">
                      <a:solidFill>
                        <a:schemeClr val="tx1"/>
                      </a:solidFill>
                      <a:latin typeface="KoPub돋움체 Medium" panose="02020603020101020101" pitchFamily="18" charset="-127"/>
                      <a:ea typeface="KoPub돋움체 Medium" panose="02020603020101020101" pitchFamily="18" charset="-127"/>
                    </a:endParaRPr>
                  </a:p>
                  <a:p>
                    <a:pPr algn="ctr"/>
                    <a:r>
                      <a:rPr lang="en-US" altLang="ko-KR" dirty="0" smtClean="0">
                        <a:solidFill>
                          <a:schemeClr val="accent1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rPr>
                      <a:t>thread</a:t>
                    </a:r>
                    <a:endParaRPr lang="ko-KR" altLang="en-US" dirty="0">
                      <a:solidFill>
                        <a:schemeClr val="accent1"/>
                      </a:solidFill>
                      <a:latin typeface="KoPub돋움체 Medium" panose="02020603020101020101" pitchFamily="18" charset="-127"/>
                      <a:ea typeface="KoPub돋움체 Medium" panose="02020603020101020101" pitchFamily="18" charset="-127"/>
                    </a:endParaRPr>
                  </a:p>
                </p:txBody>
              </p:sp>
              <p:sp>
                <p:nvSpPr>
                  <p:cNvPr id="6" name="직사각형 5"/>
                  <p:cNvSpPr/>
                  <p:nvPr/>
                </p:nvSpPr>
                <p:spPr>
                  <a:xfrm>
                    <a:off x="2304010" y="1421476"/>
                    <a:ext cx="2042161" cy="44057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 err="1" smtClean="0">
                        <a:solidFill>
                          <a:schemeClr val="tx1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rPr>
                      <a:t>ListenableFuture</a:t>
                    </a:r>
                    <a:endParaRPr lang="ko-KR" altLang="en-US" dirty="0">
                      <a:solidFill>
                        <a:schemeClr val="tx1"/>
                      </a:solidFill>
                      <a:latin typeface="KoPub돋움체 Medium" panose="02020603020101020101" pitchFamily="18" charset="-127"/>
                      <a:ea typeface="KoPub돋움체 Medium" panose="02020603020101020101" pitchFamily="18" charset="-127"/>
                    </a:endParaRPr>
                  </a:p>
                </p:txBody>
              </p:sp>
              <p:cxnSp>
                <p:nvCxnSpPr>
                  <p:cNvPr id="8" name="직선 화살표 연결선 7"/>
                  <p:cNvCxnSpPr>
                    <a:stCxn id="4" idx="3"/>
                    <a:endCxn id="5" idx="1"/>
                  </p:cNvCxnSpPr>
                  <p:nvPr/>
                </p:nvCxnSpPr>
                <p:spPr>
                  <a:xfrm>
                    <a:off x="3848793" y="2938550"/>
                    <a:ext cx="2189018" cy="0"/>
                  </a:xfrm>
                  <a:prstGeom prst="straightConnector1">
                    <a:avLst/>
                  </a:prstGeom>
                  <a:ln>
                    <a:solidFill>
                      <a:schemeClr val="accent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" name="직사각형 10"/>
                  <p:cNvSpPr/>
                  <p:nvPr/>
                </p:nvSpPr>
                <p:spPr>
                  <a:xfrm>
                    <a:off x="6037811" y="3985953"/>
                    <a:ext cx="1047404" cy="714895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000" dirty="0" smtClean="0">
                        <a:solidFill>
                          <a:schemeClr val="tx1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rPr>
                      <a:t>Listenable</a:t>
                    </a:r>
                  </a:p>
                  <a:p>
                    <a:pPr algn="ctr"/>
                    <a:r>
                      <a:rPr lang="en-US" altLang="ko-KR" sz="1000" dirty="0" smtClean="0">
                        <a:solidFill>
                          <a:schemeClr val="tx1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rPr>
                      <a:t>Future</a:t>
                    </a:r>
                    <a:endParaRPr lang="ko-KR" altLang="en-US" sz="1000" dirty="0">
                      <a:solidFill>
                        <a:schemeClr val="tx1"/>
                      </a:solidFill>
                      <a:latin typeface="KoPub돋움체 Medium" panose="02020603020101020101" pitchFamily="18" charset="-127"/>
                      <a:ea typeface="KoPub돋움체 Medium" panose="02020603020101020101" pitchFamily="18" charset="-127"/>
                    </a:endParaRPr>
                  </a:p>
                </p:txBody>
              </p:sp>
              <p:cxnSp>
                <p:nvCxnSpPr>
                  <p:cNvPr id="13" name="직선 화살표 연결선 12"/>
                  <p:cNvCxnSpPr>
                    <a:stCxn id="5" idx="2"/>
                    <a:endCxn id="11" idx="0"/>
                  </p:cNvCxnSpPr>
                  <p:nvPr/>
                </p:nvCxnSpPr>
                <p:spPr>
                  <a:xfrm>
                    <a:off x="6561513" y="3640975"/>
                    <a:ext cx="0" cy="344978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" name="직사각형 13"/>
                  <p:cNvSpPr/>
                  <p:nvPr/>
                </p:nvSpPr>
                <p:spPr>
                  <a:xfrm>
                    <a:off x="5760721" y="3686695"/>
                    <a:ext cx="2914996" cy="25353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900" dirty="0" smtClean="0">
                        <a:solidFill>
                          <a:schemeClr val="tx1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rPr>
                      <a:t>new </a:t>
                    </a:r>
                    <a:r>
                      <a:rPr lang="en-US" altLang="ko-KR" sz="900" dirty="0" err="1" smtClean="0">
                        <a:solidFill>
                          <a:schemeClr val="tx1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rPr>
                      <a:t>ListenableFuture</a:t>
                    </a:r>
                    <a:r>
                      <a:rPr lang="en-US" altLang="ko-KR" sz="900" dirty="0" smtClean="0">
                        <a:solidFill>
                          <a:schemeClr val="tx1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rPr>
                      <a:t>();</a:t>
                    </a:r>
                    <a:endParaRPr lang="ko-KR" altLang="en-US" sz="900" dirty="0">
                      <a:solidFill>
                        <a:schemeClr val="tx1"/>
                      </a:solidFill>
                      <a:latin typeface="KoPub돋움체 Medium" panose="02020603020101020101" pitchFamily="18" charset="-127"/>
                      <a:ea typeface="KoPub돋움체 Medium" panose="02020603020101020101" pitchFamily="18" charset="-127"/>
                    </a:endParaRPr>
                  </a:p>
                </p:txBody>
              </p:sp>
              <p:cxnSp>
                <p:nvCxnSpPr>
                  <p:cNvPr id="19" name="직선 화살표 연결선 18"/>
                  <p:cNvCxnSpPr/>
                  <p:nvPr/>
                </p:nvCxnSpPr>
                <p:spPr>
                  <a:xfrm>
                    <a:off x="3906982" y="3429000"/>
                    <a:ext cx="2057400" cy="1375756"/>
                  </a:xfrm>
                  <a:prstGeom prst="straightConnector1">
                    <a:avLst/>
                  </a:prstGeom>
                  <a:ln>
                    <a:solidFill>
                      <a:schemeClr val="accent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8" name="직사각형 17"/>
                <p:cNvSpPr/>
                <p:nvPr/>
              </p:nvSpPr>
              <p:spPr>
                <a:xfrm>
                  <a:off x="2169622" y="1745673"/>
                  <a:ext cx="1108364" cy="253538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900" dirty="0" smtClean="0">
                      <a:solidFill>
                        <a:schemeClr val="tx1"/>
                      </a:solidFill>
                      <a:latin typeface="KoPub돋움체 Medium" panose="02020603020101020101" pitchFamily="18" charset="-127"/>
                      <a:ea typeface="KoPub돋움체 Medium" panose="02020603020101020101" pitchFamily="18" charset="-127"/>
                    </a:rPr>
                    <a:t>execute(function)</a:t>
                  </a:r>
                  <a:endParaRPr lang="ko-KR" altLang="en-US" sz="900" dirty="0">
                    <a:solidFill>
                      <a:schemeClr val="tx1"/>
                    </a:solidFill>
                    <a:latin typeface="KoPub돋움체 Medium" panose="02020603020101020101" pitchFamily="18" charset="-127"/>
                    <a:ea typeface="KoPub돋움체 Medium" panose="02020603020101020101" pitchFamily="18" charset="-127"/>
                  </a:endParaRPr>
                </a:p>
              </p:txBody>
            </p:sp>
            <p:sp>
              <p:nvSpPr>
                <p:cNvPr id="21" name="직사각형 20"/>
                <p:cNvSpPr/>
                <p:nvPr/>
              </p:nvSpPr>
              <p:spPr>
                <a:xfrm>
                  <a:off x="5406044" y="1296786"/>
                  <a:ext cx="1108364" cy="253538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900" dirty="0">
                      <a:solidFill>
                        <a:schemeClr val="tx1"/>
                      </a:solidFill>
                      <a:latin typeface="KoPub돋움체 Medium" panose="02020603020101020101" pitchFamily="18" charset="-127"/>
                      <a:ea typeface="KoPub돋움체 Medium" panose="02020603020101020101" pitchFamily="18" charset="-127"/>
                    </a:rPr>
                    <a:t>f</a:t>
                  </a:r>
                  <a:r>
                    <a:rPr lang="en-US" altLang="ko-KR" sz="900" dirty="0" smtClean="0">
                      <a:solidFill>
                        <a:schemeClr val="tx1"/>
                      </a:solidFill>
                      <a:latin typeface="KoPub돋움체 Medium" panose="02020603020101020101" pitchFamily="18" charset="-127"/>
                      <a:ea typeface="KoPub돋움체 Medium" panose="02020603020101020101" pitchFamily="18" charset="-127"/>
                    </a:rPr>
                    <a:t>unction()</a:t>
                  </a:r>
                  <a:endParaRPr lang="ko-KR" altLang="en-US" sz="900" dirty="0">
                    <a:solidFill>
                      <a:schemeClr val="tx1"/>
                    </a:solidFill>
                    <a:latin typeface="KoPub돋움체 Medium" panose="02020603020101020101" pitchFamily="18" charset="-127"/>
                    <a:ea typeface="KoPub돋움체 Medium" panose="02020603020101020101" pitchFamily="18" charset="-127"/>
                  </a:endParaRPr>
                </a:p>
              </p:txBody>
            </p:sp>
            <p:cxnSp>
              <p:nvCxnSpPr>
                <p:cNvPr id="10" name="직선 연결선 9"/>
                <p:cNvCxnSpPr/>
                <p:nvPr/>
              </p:nvCxnSpPr>
              <p:spPr>
                <a:xfrm>
                  <a:off x="5877098" y="1662545"/>
                  <a:ext cx="0" cy="150460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직선 화살표 연결선 14"/>
                <p:cNvCxnSpPr/>
                <p:nvPr/>
              </p:nvCxnSpPr>
              <p:spPr>
                <a:xfrm flipH="1">
                  <a:off x="4937760" y="3167149"/>
                  <a:ext cx="939338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직선 연결선 27"/>
                <p:cNvCxnSpPr/>
                <p:nvPr/>
              </p:nvCxnSpPr>
              <p:spPr>
                <a:xfrm>
                  <a:off x="6096000" y="1662545"/>
                  <a:ext cx="0" cy="200336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직선 화살표 연결선 29"/>
                <p:cNvCxnSpPr/>
                <p:nvPr/>
              </p:nvCxnSpPr>
              <p:spPr>
                <a:xfrm flipH="1">
                  <a:off x="4937760" y="3665913"/>
                  <a:ext cx="1158241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" name="직사각형 31"/>
                <p:cNvSpPr/>
                <p:nvPr/>
              </p:nvSpPr>
              <p:spPr>
                <a:xfrm>
                  <a:off x="5311831" y="1999211"/>
                  <a:ext cx="565266" cy="328353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900" dirty="0" smtClean="0">
                      <a:solidFill>
                        <a:schemeClr val="accent1">
                          <a:lumMod val="75000"/>
                        </a:schemeClr>
                      </a:solidFill>
                      <a:latin typeface="KoPub돋움체 Medium" panose="02020603020101020101" pitchFamily="18" charset="-127"/>
                      <a:ea typeface="KoPub돋움체 Medium" panose="02020603020101020101" pitchFamily="18" charset="-127"/>
                    </a:rPr>
                    <a:t>성공</a:t>
                  </a:r>
                  <a:endParaRPr lang="en-US" altLang="ko-KR" sz="900" dirty="0" smtClean="0">
                    <a:solidFill>
                      <a:schemeClr val="accent1">
                        <a:lumMod val="75000"/>
                      </a:schemeClr>
                    </a:solidFill>
                    <a:latin typeface="KoPub돋움체 Medium" panose="02020603020101020101" pitchFamily="18" charset="-127"/>
                    <a:ea typeface="KoPub돋움체 Medium" panose="02020603020101020101" pitchFamily="18" charset="-127"/>
                  </a:endParaRPr>
                </a:p>
                <a:p>
                  <a:pPr algn="ctr"/>
                  <a:r>
                    <a:rPr lang="en-US" altLang="ko-KR" sz="900" dirty="0" smtClean="0">
                      <a:solidFill>
                        <a:schemeClr val="accent1">
                          <a:lumMod val="75000"/>
                        </a:schemeClr>
                      </a:solidFill>
                      <a:latin typeface="KoPub돋움체 Medium" panose="02020603020101020101" pitchFamily="18" charset="-127"/>
                      <a:ea typeface="KoPub돋움체 Medium" panose="02020603020101020101" pitchFamily="18" charset="-127"/>
                    </a:rPr>
                    <a:t>result</a:t>
                  </a:r>
                  <a:endParaRPr lang="ko-KR" altLang="en-US" sz="900" dirty="0">
                    <a:solidFill>
                      <a:schemeClr val="accent1">
                        <a:lumMod val="75000"/>
                      </a:schemeClr>
                    </a:solidFill>
                    <a:latin typeface="KoPub돋움체 Medium" panose="02020603020101020101" pitchFamily="18" charset="-127"/>
                    <a:ea typeface="KoPub돋움체 Medium" panose="02020603020101020101" pitchFamily="18" charset="-127"/>
                  </a:endParaRPr>
                </a:p>
              </p:txBody>
            </p:sp>
            <p:sp>
              <p:nvSpPr>
                <p:cNvPr id="33" name="직사각형 32"/>
                <p:cNvSpPr/>
                <p:nvPr/>
              </p:nvSpPr>
              <p:spPr>
                <a:xfrm>
                  <a:off x="6071063" y="1984664"/>
                  <a:ext cx="714894" cy="328353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900" dirty="0" smtClean="0">
                      <a:solidFill>
                        <a:srgbClr val="FF0000"/>
                      </a:solidFill>
                      <a:latin typeface="KoPub돋움체 Medium" panose="02020603020101020101" pitchFamily="18" charset="-127"/>
                      <a:ea typeface="KoPub돋움체 Medium" panose="02020603020101020101" pitchFamily="18" charset="-127"/>
                    </a:rPr>
                    <a:t>실패</a:t>
                  </a:r>
                  <a:endParaRPr lang="en-US" altLang="ko-KR" sz="900" dirty="0" smtClean="0">
                    <a:solidFill>
                      <a:srgbClr val="FF0000"/>
                    </a:solidFill>
                    <a:latin typeface="KoPub돋움체 Medium" panose="02020603020101020101" pitchFamily="18" charset="-127"/>
                    <a:ea typeface="KoPub돋움체 Medium" panose="02020603020101020101" pitchFamily="18" charset="-127"/>
                  </a:endParaRPr>
                </a:p>
                <a:p>
                  <a:pPr algn="ctr"/>
                  <a:r>
                    <a:rPr lang="en-US" altLang="ko-KR" sz="900" dirty="0" smtClean="0">
                      <a:solidFill>
                        <a:srgbClr val="FF0000"/>
                      </a:solidFill>
                      <a:latin typeface="KoPub돋움체 Medium" panose="02020603020101020101" pitchFamily="18" charset="-127"/>
                      <a:ea typeface="KoPub돋움체 Medium" panose="02020603020101020101" pitchFamily="18" charset="-127"/>
                    </a:rPr>
                    <a:t>exception</a:t>
                  </a:r>
                  <a:endParaRPr lang="ko-KR" altLang="en-US" sz="900" dirty="0">
                    <a:solidFill>
                      <a:srgbClr val="FF0000"/>
                    </a:solidFill>
                    <a:latin typeface="KoPub돋움체 Medium" panose="02020603020101020101" pitchFamily="18" charset="-127"/>
                    <a:ea typeface="KoPub돋움체 Medium" panose="02020603020101020101" pitchFamily="18" charset="-127"/>
                  </a:endParaRPr>
                </a:p>
              </p:txBody>
            </p:sp>
            <p:sp>
              <p:nvSpPr>
                <p:cNvPr id="34" name="직사각형 33"/>
                <p:cNvSpPr/>
                <p:nvPr/>
              </p:nvSpPr>
              <p:spPr>
                <a:xfrm>
                  <a:off x="4206240" y="3591098"/>
                  <a:ext cx="659477" cy="17041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 smtClean="0">
                      <a:solidFill>
                        <a:schemeClr val="tx1"/>
                      </a:solidFill>
                      <a:latin typeface="KoPub돋움체 Medium" panose="02020603020101020101" pitchFamily="18" charset="-127"/>
                      <a:ea typeface="KoPub돋움체 Medium" panose="02020603020101020101" pitchFamily="18" charset="-127"/>
                    </a:rPr>
                    <a:t>exception</a:t>
                  </a:r>
                  <a:endParaRPr lang="ko-KR" altLang="en-US" sz="800" dirty="0">
                    <a:solidFill>
                      <a:schemeClr val="tx1"/>
                    </a:solidFill>
                    <a:latin typeface="KoPub돋움체 Medium" panose="02020603020101020101" pitchFamily="18" charset="-127"/>
                    <a:ea typeface="KoPub돋움체 Medium" panose="02020603020101020101" pitchFamily="18" charset="-127"/>
                  </a:endParaRPr>
                </a:p>
              </p:txBody>
            </p:sp>
            <p:sp>
              <p:nvSpPr>
                <p:cNvPr id="35" name="직사각형 34"/>
                <p:cNvSpPr/>
                <p:nvPr/>
              </p:nvSpPr>
              <p:spPr>
                <a:xfrm>
                  <a:off x="4206240" y="3046615"/>
                  <a:ext cx="659478" cy="19950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 smtClean="0">
                      <a:solidFill>
                        <a:schemeClr val="tx1"/>
                      </a:solidFill>
                      <a:latin typeface="KoPub돋움체 Medium" panose="02020603020101020101" pitchFamily="18" charset="-127"/>
                      <a:ea typeface="KoPub돋움체 Medium" panose="02020603020101020101" pitchFamily="18" charset="-127"/>
                    </a:rPr>
                    <a:t>result</a:t>
                  </a:r>
                  <a:endParaRPr lang="ko-KR" altLang="en-US" sz="800" dirty="0">
                    <a:solidFill>
                      <a:schemeClr val="tx1"/>
                    </a:solidFill>
                    <a:latin typeface="KoPub돋움체 Medium" panose="02020603020101020101" pitchFamily="18" charset="-127"/>
                    <a:ea typeface="KoPub돋움체 Medium" panose="02020603020101020101" pitchFamily="18" charset="-127"/>
                  </a:endParaRPr>
                </a:p>
              </p:txBody>
            </p:sp>
            <p:sp>
              <p:nvSpPr>
                <p:cNvPr id="38" name="직사각형 37"/>
                <p:cNvSpPr/>
                <p:nvPr/>
              </p:nvSpPr>
              <p:spPr>
                <a:xfrm>
                  <a:off x="3816927" y="3765667"/>
                  <a:ext cx="1048790" cy="20366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 smtClean="0">
                      <a:solidFill>
                        <a:schemeClr val="tx1"/>
                      </a:solidFill>
                      <a:latin typeface="KoPub돋움체 Medium" panose="02020603020101020101" pitchFamily="18" charset="-127"/>
                      <a:ea typeface="KoPub돋움체 Medium" panose="02020603020101020101" pitchFamily="18" charset="-127"/>
                    </a:rPr>
                    <a:t>callback</a:t>
                  </a:r>
                  <a:endParaRPr lang="ko-KR" altLang="en-US" sz="800" dirty="0">
                    <a:solidFill>
                      <a:schemeClr val="tx1"/>
                    </a:solidFill>
                    <a:latin typeface="KoPub돋움체 Medium" panose="02020603020101020101" pitchFamily="18" charset="-127"/>
                    <a:ea typeface="KoPub돋움체 Medium" panose="02020603020101020101" pitchFamily="18" charset="-127"/>
                  </a:endParaRPr>
                </a:p>
              </p:txBody>
            </p:sp>
            <p:sp>
              <p:nvSpPr>
                <p:cNvPr id="41" name="직사각형 40"/>
                <p:cNvSpPr/>
                <p:nvPr/>
              </p:nvSpPr>
              <p:spPr>
                <a:xfrm rot="2040786">
                  <a:off x="2219500" y="2919846"/>
                  <a:ext cx="1108364" cy="253538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900" dirty="0" smtClean="0">
                      <a:solidFill>
                        <a:schemeClr val="tx1"/>
                      </a:solidFill>
                      <a:latin typeface="KoPub돋움체 Medium" panose="02020603020101020101" pitchFamily="18" charset="-127"/>
                      <a:ea typeface="KoPub돋움체 Medium" panose="02020603020101020101" pitchFamily="18" charset="-127"/>
                    </a:rPr>
                    <a:t>add callback</a:t>
                  </a:r>
                  <a:endParaRPr lang="ko-KR" altLang="en-US" sz="900" dirty="0">
                    <a:solidFill>
                      <a:schemeClr val="tx1"/>
                    </a:solidFill>
                    <a:latin typeface="KoPub돋움체 Medium" panose="02020603020101020101" pitchFamily="18" charset="-127"/>
                    <a:ea typeface="KoPub돋움체 Medium" panose="02020603020101020101" pitchFamily="18" charset="-127"/>
                  </a:endParaRPr>
                </a:p>
              </p:txBody>
            </p:sp>
            <p:sp>
              <p:nvSpPr>
                <p:cNvPr id="42" name="타원 41"/>
                <p:cNvSpPr/>
                <p:nvPr/>
              </p:nvSpPr>
              <p:spPr>
                <a:xfrm>
                  <a:off x="4896197" y="3054928"/>
                  <a:ext cx="207818" cy="199505"/>
                </a:xfrm>
                <a:prstGeom prst="ellipse">
                  <a:avLst/>
                </a:prstGeom>
                <a:noFill/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KoPub돋움체 Medium" panose="02020603020101020101" pitchFamily="18" charset="-127"/>
                    <a:ea typeface="KoPub돋움체 Medium" panose="02020603020101020101" pitchFamily="18" charset="-127"/>
                  </a:endParaRPr>
                </a:p>
              </p:txBody>
            </p:sp>
            <p:sp>
              <p:nvSpPr>
                <p:cNvPr id="43" name="타원 42"/>
                <p:cNvSpPr/>
                <p:nvPr/>
              </p:nvSpPr>
              <p:spPr>
                <a:xfrm>
                  <a:off x="4890654" y="3570318"/>
                  <a:ext cx="207818" cy="199505"/>
                </a:xfrm>
                <a:prstGeom prst="ellipse">
                  <a:avLst/>
                </a:prstGeom>
                <a:noFill/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KoPub돋움체 Medium" panose="02020603020101020101" pitchFamily="18" charset="-127"/>
                    <a:ea typeface="KoPub돋움체 Medium" panose="02020603020101020101" pitchFamily="18" charset="-127"/>
                  </a:endParaRPr>
                </a:p>
              </p:txBody>
            </p:sp>
            <p:sp>
              <p:nvSpPr>
                <p:cNvPr id="44" name="타원 43"/>
                <p:cNvSpPr/>
                <p:nvPr/>
              </p:nvSpPr>
              <p:spPr>
                <a:xfrm>
                  <a:off x="3602181" y="3749039"/>
                  <a:ext cx="207818" cy="199505"/>
                </a:xfrm>
                <a:prstGeom prst="ellipse">
                  <a:avLst/>
                </a:prstGeom>
                <a:noFill/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KoPub돋움체 Medium" panose="02020603020101020101" pitchFamily="18" charset="-127"/>
                    <a:ea typeface="KoPub돋움체 Medium" panose="02020603020101020101" pitchFamily="18" charset="-127"/>
                  </a:endParaRPr>
                </a:p>
              </p:txBody>
            </p:sp>
            <p:cxnSp>
              <p:nvCxnSpPr>
                <p:cNvPr id="46" name="직선 연결선 45"/>
                <p:cNvCxnSpPr>
                  <a:stCxn id="43" idx="4"/>
                </p:cNvCxnSpPr>
                <p:nvPr/>
              </p:nvCxnSpPr>
              <p:spPr>
                <a:xfrm>
                  <a:off x="4994563" y="3769823"/>
                  <a:ext cx="599901" cy="282630"/>
                </a:xfrm>
                <a:prstGeom prst="line">
                  <a:avLst/>
                </a:prstGeom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직선 연결선 47"/>
                <p:cNvCxnSpPr>
                  <a:stCxn id="42" idx="4"/>
                </p:cNvCxnSpPr>
                <p:nvPr/>
              </p:nvCxnSpPr>
              <p:spPr>
                <a:xfrm>
                  <a:off x="5000106" y="3254433"/>
                  <a:ext cx="676101" cy="810491"/>
                </a:xfrm>
                <a:prstGeom prst="line">
                  <a:avLst/>
                </a:prstGeom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직선 연결선 49"/>
                <p:cNvCxnSpPr>
                  <a:stCxn id="44" idx="4"/>
                  <a:endCxn id="51" idx="1"/>
                </p:cNvCxnSpPr>
                <p:nvPr/>
              </p:nvCxnSpPr>
              <p:spPr>
                <a:xfrm>
                  <a:off x="3706090" y="3948544"/>
                  <a:ext cx="1403466" cy="399442"/>
                </a:xfrm>
                <a:prstGeom prst="line">
                  <a:avLst/>
                </a:prstGeom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1" name="직사각형 50"/>
                <p:cNvSpPr/>
                <p:nvPr/>
              </p:nvSpPr>
              <p:spPr>
                <a:xfrm>
                  <a:off x="5109556" y="4064923"/>
                  <a:ext cx="2159716" cy="566125"/>
                </a:xfrm>
                <a:prstGeom prst="rect">
                  <a:avLst/>
                </a:prstGeom>
                <a:noFill/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dirty="0" smtClean="0">
                      <a:solidFill>
                        <a:schemeClr val="tx1"/>
                      </a:solidFill>
                      <a:latin typeface="KoPub돋움체 Medium" panose="02020603020101020101" pitchFamily="18" charset="-127"/>
                      <a:ea typeface="KoPub돋움체 Medium" panose="02020603020101020101" pitchFamily="18" charset="-127"/>
                    </a:rPr>
                    <a:t>이 시점에 </a:t>
                  </a:r>
                  <a:r>
                    <a:rPr lang="en-US" altLang="ko-KR" sz="1000" dirty="0" smtClean="0">
                      <a:solidFill>
                        <a:schemeClr val="tx1"/>
                      </a:solidFill>
                      <a:latin typeface="KoPub돋움체 Medium" panose="02020603020101020101" pitchFamily="18" charset="-127"/>
                      <a:ea typeface="KoPub돋움체 Medium" panose="02020603020101020101" pitchFamily="18" charset="-127"/>
                    </a:rPr>
                    <a:t>callback </a:t>
                  </a:r>
                  <a:r>
                    <a:rPr lang="ko-KR" altLang="en-US" sz="1000" dirty="0" smtClean="0">
                      <a:solidFill>
                        <a:schemeClr val="tx1"/>
                      </a:solidFill>
                      <a:latin typeface="KoPub돋움체 Medium" panose="02020603020101020101" pitchFamily="18" charset="-127"/>
                      <a:ea typeface="KoPub돋움체 Medium" panose="02020603020101020101" pitchFamily="18" charset="-127"/>
                    </a:rPr>
                    <a:t>이 </a:t>
                  </a:r>
                  <a:r>
                    <a:rPr lang="ko-KR" altLang="en-US" sz="1000" dirty="0" smtClean="0">
                      <a:solidFill>
                        <a:schemeClr val="tx1"/>
                      </a:solidFill>
                      <a:latin typeface="KoPub돋움체 Medium" panose="02020603020101020101" pitchFamily="18" charset="-127"/>
                      <a:ea typeface="KoPub돋움체 Medium" panose="02020603020101020101" pitchFamily="18" charset="-127"/>
                    </a:rPr>
                    <a:t>실행</a:t>
                  </a:r>
                  <a:endParaRPr lang="en-US" altLang="ko-KR" sz="1000" dirty="0" smtClean="0">
                    <a:solidFill>
                      <a:schemeClr val="tx1"/>
                    </a:solidFill>
                    <a:latin typeface="KoPub돋움체 Medium" panose="02020603020101020101" pitchFamily="18" charset="-127"/>
                    <a:ea typeface="KoPub돋움체 Medium" panose="02020603020101020101" pitchFamily="18" charset="-127"/>
                  </a:endParaRPr>
                </a:p>
                <a:p>
                  <a:pPr algn="ctr"/>
                  <a:r>
                    <a:rPr lang="ko-KR" altLang="en-US" sz="800" b="1" dirty="0" smtClean="0">
                      <a:solidFill>
                        <a:schemeClr val="accent2"/>
                      </a:solidFill>
                      <a:latin typeface="KoPub돋움체 Medium" panose="02020603020101020101" pitchFamily="18" charset="-127"/>
                      <a:ea typeface="KoPub돋움체 Medium" panose="02020603020101020101" pitchFamily="18" charset="-127"/>
                    </a:rPr>
                    <a:t>⑴의 경우 새로운 스레드에서 </a:t>
                  </a:r>
                  <a:endParaRPr lang="en-US" altLang="ko-KR" sz="800" b="1" dirty="0" smtClean="0">
                    <a:solidFill>
                      <a:schemeClr val="accent2"/>
                    </a:solidFill>
                    <a:latin typeface="KoPub돋움체 Medium" panose="02020603020101020101" pitchFamily="18" charset="-127"/>
                    <a:ea typeface="KoPub돋움체 Medium" panose="02020603020101020101" pitchFamily="18" charset="-127"/>
                  </a:endParaRPr>
                </a:p>
                <a:p>
                  <a:pPr algn="ctr"/>
                  <a:r>
                    <a:rPr lang="ko-KR" altLang="en-US" sz="800" b="1" dirty="0" smtClean="0">
                      <a:solidFill>
                        <a:schemeClr val="accent4"/>
                      </a:solidFill>
                      <a:latin typeface="KoPub돋움체 Medium" panose="02020603020101020101" pitchFamily="18" charset="-127"/>
                      <a:ea typeface="KoPub돋움체 Medium" panose="02020603020101020101" pitchFamily="18" charset="-127"/>
                    </a:rPr>
                    <a:t>⑵의 경우 사용중인 스레드에서 실행</a:t>
                  </a:r>
                  <a:endParaRPr lang="ko-KR" altLang="en-US" sz="800" b="1" dirty="0">
                    <a:solidFill>
                      <a:schemeClr val="accent4"/>
                    </a:solidFill>
                    <a:latin typeface="KoPub돋움체 Medium" panose="02020603020101020101" pitchFamily="18" charset="-127"/>
                    <a:ea typeface="KoPub돋움체 Medium" panose="02020603020101020101" pitchFamily="18" charset="-127"/>
                  </a:endParaRPr>
                </a:p>
              </p:txBody>
            </p:sp>
            <p:cxnSp>
              <p:nvCxnSpPr>
                <p:cNvPr id="56" name="직선 화살표 연결선 55"/>
                <p:cNvCxnSpPr/>
                <p:nvPr/>
              </p:nvCxnSpPr>
              <p:spPr>
                <a:xfrm>
                  <a:off x="1629295" y="2130830"/>
                  <a:ext cx="2189018" cy="0"/>
                </a:xfrm>
                <a:prstGeom prst="straightConnector1">
                  <a:avLst/>
                </a:prstGeom>
                <a:ln>
                  <a:solidFill>
                    <a:schemeClr val="accent2"/>
                  </a:solidFill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7" name="직사각형 56"/>
                <p:cNvSpPr/>
                <p:nvPr/>
              </p:nvSpPr>
              <p:spPr>
                <a:xfrm>
                  <a:off x="2169622" y="2165005"/>
                  <a:ext cx="1108364" cy="253538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900" dirty="0" err="1" smtClean="0">
                      <a:solidFill>
                        <a:schemeClr val="tx1"/>
                      </a:solidFill>
                      <a:latin typeface="KoPub돋움체 Medium" panose="02020603020101020101" pitchFamily="18" charset="-127"/>
                      <a:ea typeface="KoPub돋움체 Medium" panose="02020603020101020101" pitchFamily="18" charset="-127"/>
                    </a:rPr>
                    <a:t>ListenableFuture</a:t>
                  </a:r>
                  <a:endParaRPr lang="ko-KR" altLang="en-US" sz="900" dirty="0">
                    <a:solidFill>
                      <a:schemeClr val="tx1"/>
                    </a:solidFill>
                    <a:latin typeface="KoPub돋움체 Medium" panose="02020603020101020101" pitchFamily="18" charset="-127"/>
                    <a:ea typeface="KoPub돋움체 Medium" panose="02020603020101020101" pitchFamily="18" charset="-127"/>
                  </a:endParaRPr>
                </a:p>
              </p:txBody>
            </p:sp>
          </p:grpSp>
          <p:sp>
            <p:nvSpPr>
              <p:cNvPr id="59" name="직사각형 58"/>
              <p:cNvSpPr/>
              <p:nvPr/>
            </p:nvSpPr>
            <p:spPr>
              <a:xfrm>
                <a:off x="2576687" y="1505757"/>
                <a:ext cx="316057" cy="31357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①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직사각형 59"/>
              <p:cNvSpPr/>
              <p:nvPr/>
            </p:nvSpPr>
            <p:spPr>
              <a:xfrm>
                <a:off x="4940443" y="2481121"/>
                <a:ext cx="316057" cy="31357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②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직사각형 60"/>
              <p:cNvSpPr/>
              <p:nvPr/>
            </p:nvSpPr>
            <p:spPr>
              <a:xfrm>
                <a:off x="2554864" y="2327564"/>
                <a:ext cx="316057" cy="31357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③</a:t>
                </a:r>
              </a:p>
            </p:txBody>
          </p:sp>
          <p:sp>
            <p:nvSpPr>
              <p:cNvPr id="62" name="직사각형 61"/>
              <p:cNvSpPr/>
              <p:nvPr/>
            </p:nvSpPr>
            <p:spPr>
              <a:xfrm>
                <a:off x="2734715" y="2739043"/>
                <a:ext cx="316057" cy="31357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④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직사각형 62"/>
              <p:cNvSpPr/>
              <p:nvPr/>
            </p:nvSpPr>
            <p:spPr>
              <a:xfrm>
                <a:off x="5802197" y="3787580"/>
                <a:ext cx="316057" cy="31357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⑤</a:t>
                </a:r>
              </a:p>
            </p:txBody>
          </p:sp>
        </p:grpSp>
        <p:sp>
          <p:nvSpPr>
            <p:cNvPr id="45" name="직사각형 44"/>
            <p:cNvSpPr/>
            <p:nvPr/>
          </p:nvSpPr>
          <p:spPr>
            <a:xfrm>
              <a:off x="4842767" y="3026773"/>
              <a:ext cx="377188" cy="32847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accent2"/>
                  </a:solidFill>
                </a:rPr>
                <a:t>⑴</a:t>
              </a:r>
              <a:endParaRPr lang="ko-KR" altLang="en-US" sz="1000" dirty="0">
                <a:solidFill>
                  <a:schemeClr val="accent2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4839225" y="3472848"/>
              <a:ext cx="377188" cy="32847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accent2"/>
                  </a:solidFill>
                </a:rPr>
                <a:t>⑴</a:t>
              </a:r>
              <a:endParaRPr lang="ko-KR" altLang="en-US" sz="1000" dirty="0">
                <a:solidFill>
                  <a:schemeClr val="accent2"/>
                </a:solidFill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3398055" y="3749479"/>
              <a:ext cx="377188" cy="32847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accent2"/>
                  </a:solidFill>
                </a:rPr>
                <a:t>⑵</a:t>
              </a:r>
              <a:endParaRPr lang="ko-KR" altLang="en-US" sz="1000" dirty="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77445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84511" y="482138"/>
            <a:ext cx="6956369" cy="4006734"/>
            <a:chOff x="84511" y="482138"/>
            <a:chExt cx="6956369" cy="4006734"/>
          </a:xfrm>
        </p:grpSpPr>
        <p:grpSp>
          <p:nvGrpSpPr>
            <p:cNvPr id="65" name="그룹 64"/>
            <p:cNvGrpSpPr/>
            <p:nvPr/>
          </p:nvGrpSpPr>
          <p:grpSpPr>
            <a:xfrm>
              <a:off x="84511" y="482138"/>
              <a:ext cx="6956369" cy="4006734"/>
              <a:chOff x="84511" y="482138"/>
              <a:chExt cx="7184761" cy="4148910"/>
            </a:xfrm>
          </p:grpSpPr>
          <p:grpSp>
            <p:nvGrpSpPr>
              <p:cNvPr id="58" name="그룹 57"/>
              <p:cNvGrpSpPr/>
              <p:nvPr/>
            </p:nvGrpSpPr>
            <p:grpSpPr>
              <a:xfrm>
                <a:off x="84511" y="482138"/>
                <a:ext cx="7184761" cy="4148910"/>
                <a:chOff x="84511" y="482138"/>
                <a:chExt cx="7184761" cy="4148910"/>
              </a:xfrm>
            </p:grpSpPr>
            <p:grpSp>
              <p:nvGrpSpPr>
                <p:cNvPr id="25" name="그룹 24"/>
                <p:cNvGrpSpPr/>
                <p:nvPr/>
              </p:nvGrpSpPr>
              <p:grpSpPr>
                <a:xfrm>
                  <a:off x="84511" y="482138"/>
                  <a:ext cx="6371708" cy="3383280"/>
                  <a:chOff x="2304009" y="1421476"/>
                  <a:chExt cx="6371708" cy="3383280"/>
                </a:xfrm>
              </p:grpSpPr>
              <p:sp>
                <p:nvSpPr>
                  <p:cNvPr id="4" name="직사각형 3"/>
                  <p:cNvSpPr/>
                  <p:nvPr/>
                </p:nvSpPr>
                <p:spPr>
                  <a:xfrm>
                    <a:off x="2801389" y="2236124"/>
                    <a:ext cx="1047404" cy="140485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600" dirty="0" smtClean="0">
                        <a:solidFill>
                          <a:schemeClr val="tx1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rPr>
                      <a:t>사용 중인</a:t>
                    </a:r>
                    <a:endParaRPr lang="en-US" altLang="ko-KR" sz="1600" dirty="0" smtClean="0">
                      <a:solidFill>
                        <a:schemeClr val="tx1"/>
                      </a:solidFill>
                      <a:latin typeface="KoPub돋움체 Medium" panose="02020603020101020101" pitchFamily="18" charset="-127"/>
                      <a:ea typeface="KoPub돋움체 Medium" panose="02020603020101020101" pitchFamily="18" charset="-127"/>
                    </a:endParaRPr>
                  </a:p>
                  <a:p>
                    <a:pPr algn="ctr"/>
                    <a:r>
                      <a:rPr lang="en-US" altLang="ko-KR" dirty="0" smtClean="0">
                        <a:solidFill>
                          <a:schemeClr val="accent1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rPr>
                      <a:t>thread</a:t>
                    </a:r>
                    <a:endParaRPr lang="ko-KR" altLang="en-US" dirty="0">
                      <a:solidFill>
                        <a:schemeClr val="accent1"/>
                      </a:solidFill>
                      <a:latin typeface="KoPub돋움체 Medium" panose="02020603020101020101" pitchFamily="18" charset="-127"/>
                      <a:ea typeface="KoPub돋움체 Medium" panose="02020603020101020101" pitchFamily="18" charset="-127"/>
                    </a:endParaRPr>
                  </a:p>
                </p:txBody>
              </p:sp>
              <p:sp>
                <p:nvSpPr>
                  <p:cNvPr id="5" name="직사각형 4"/>
                  <p:cNvSpPr/>
                  <p:nvPr/>
                </p:nvSpPr>
                <p:spPr>
                  <a:xfrm>
                    <a:off x="6037811" y="2236124"/>
                    <a:ext cx="1047404" cy="140485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600" dirty="0" smtClean="0">
                        <a:solidFill>
                          <a:schemeClr val="tx1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rPr>
                      <a:t>새로운</a:t>
                    </a:r>
                    <a:endParaRPr lang="en-US" altLang="ko-KR" sz="1600" dirty="0" smtClean="0">
                      <a:solidFill>
                        <a:schemeClr val="tx1"/>
                      </a:solidFill>
                      <a:latin typeface="KoPub돋움체 Medium" panose="02020603020101020101" pitchFamily="18" charset="-127"/>
                      <a:ea typeface="KoPub돋움체 Medium" panose="02020603020101020101" pitchFamily="18" charset="-127"/>
                    </a:endParaRPr>
                  </a:p>
                  <a:p>
                    <a:pPr algn="ctr"/>
                    <a:r>
                      <a:rPr lang="en-US" altLang="ko-KR" dirty="0" smtClean="0">
                        <a:solidFill>
                          <a:schemeClr val="accent1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rPr>
                      <a:t>thread</a:t>
                    </a:r>
                    <a:endParaRPr lang="ko-KR" altLang="en-US" dirty="0">
                      <a:solidFill>
                        <a:schemeClr val="accent1"/>
                      </a:solidFill>
                      <a:latin typeface="KoPub돋움체 Medium" panose="02020603020101020101" pitchFamily="18" charset="-127"/>
                      <a:ea typeface="KoPub돋움체 Medium" panose="02020603020101020101" pitchFamily="18" charset="-127"/>
                    </a:endParaRPr>
                  </a:p>
                </p:txBody>
              </p:sp>
              <p:sp>
                <p:nvSpPr>
                  <p:cNvPr id="6" name="직사각형 5"/>
                  <p:cNvSpPr/>
                  <p:nvPr/>
                </p:nvSpPr>
                <p:spPr>
                  <a:xfrm>
                    <a:off x="2304009" y="1421476"/>
                    <a:ext cx="2359624" cy="44057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 err="1" smtClean="0">
                        <a:solidFill>
                          <a:schemeClr val="tx1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rPr>
                      <a:t>CompletableFuture</a:t>
                    </a:r>
                    <a:endParaRPr lang="ko-KR" altLang="en-US" dirty="0">
                      <a:solidFill>
                        <a:schemeClr val="tx1"/>
                      </a:solidFill>
                      <a:latin typeface="KoPub돋움체 Medium" panose="02020603020101020101" pitchFamily="18" charset="-127"/>
                      <a:ea typeface="KoPub돋움체 Medium" panose="02020603020101020101" pitchFamily="18" charset="-127"/>
                    </a:endParaRPr>
                  </a:p>
                </p:txBody>
              </p:sp>
              <p:cxnSp>
                <p:nvCxnSpPr>
                  <p:cNvPr id="8" name="직선 화살표 연결선 7"/>
                  <p:cNvCxnSpPr>
                    <a:stCxn id="4" idx="3"/>
                    <a:endCxn id="5" idx="1"/>
                  </p:cNvCxnSpPr>
                  <p:nvPr/>
                </p:nvCxnSpPr>
                <p:spPr>
                  <a:xfrm>
                    <a:off x="3848793" y="2938550"/>
                    <a:ext cx="2189018" cy="0"/>
                  </a:xfrm>
                  <a:prstGeom prst="straightConnector1">
                    <a:avLst/>
                  </a:prstGeom>
                  <a:ln>
                    <a:solidFill>
                      <a:schemeClr val="accent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" name="직사각형 10"/>
                  <p:cNvSpPr/>
                  <p:nvPr/>
                </p:nvSpPr>
                <p:spPr>
                  <a:xfrm>
                    <a:off x="6037811" y="3985953"/>
                    <a:ext cx="1047404" cy="714895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000" dirty="0" smtClean="0">
                        <a:solidFill>
                          <a:schemeClr val="tx1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rPr>
                      <a:t>Listenable</a:t>
                    </a:r>
                  </a:p>
                  <a:p>
                    <a:pPr algn="ctr"/>
                    <a:r>
                      <a:rPr lang="en-US" altLang="ko-KR" sz="1000" dirty="0" smtClean="0">
                        <a:solidFill>
                          <a:schemeClr val="tx1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rPr>
                      <a:t>Future</a:t>
                    </a:r>
                    <a:endParaRPr lang="ko-KR" altLang="en-US" sz="1000" dirty="0">
                      <a:solidFill>
                        <a:schemeClr val="tx1"/>
                      </a:solidFill>
                      <a:latin typeface="KoPub돋움체 Medium" panose="02020603020101020101" pitchFamily="18" charset="-127"/>
                      <a:ea typeface="KoPub돋움체 Medium" panose="02020603020101020101" pitchFamily="18" charset="-127"/>
                    </a:endParaRPr>
                  </a:p>
                </p:txBody>
              </p:sp>
              <p:cxnSp>
                <p:nvCxnSpPr>
                  <p:cNvPr id="13" name="직선 화살표 연결선 12"/>
                  <p:cNvCxnSpPr>
                    <a:stCxn id="5" idx="2"/>
                    <a:endCxn id="11" idx="0"/>
                  </p:cNvCxnSpPr>
                  <p:nvPr/>
                </p:nvCxnSpPr>
                <p:spPr>
                  <a:xfrm>
                    <a:off x="6561513" y="3640975"/>
                    <a:ext cx="0" cy="344978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" name="직사각형 13"/>
                  <p:cNvSpPr/>
                  <p:nvPr/>
                </p:nvSpPr>
                <p:spPr>
                  <a:xfrm>
                    <a:off x="5760721" y="3686695"/>
                    <a:ext cx="2914996" cy="25353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900" dirty="0" smtClean="0">
                        <a:solidFill>
                          <a:schemeClr val="tx1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rPr>
                      <a:t>new </a:t>
                    </a:r>
                    <a:r>
                      <a:rPr lang="en-US" altLang="ko-KR" sz="900" dirty="0" err="1" smtClean="0">
                        <a:solidFill>
                          <a:schemeClr val="tx1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rPr>
                      <a:t>ListenableFuture</a:t>
                    </a:r>
                    <a:r>
                      <a:rPr lang="en-US" altLang="ko-KR" sz="900" dirty="0" smtClean="0">
                        <a:solidFill>
                          <a:schemeClr val="tx1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rPr>
                      <a:t>();</a:t>
                    </a:r>
                    <a:endParaRPr lang="ko-KR" altLang="en-US" sz="900" dirty="0">
                      <a:solidFill>
                        <a:schemeClr val="tx1"/>
                      </a:solidFill>
                      <a:latin typeface="KoPub돋움체 Medium" panose="02020603020101020101" pitchFamily="18" charset="-127"/>
                      <a:ea typeface="KoPub돋움체 Medium" panose="02020603020101020101" pitchFamily="18" charset="-127"/>
                    </a:endParaRPr>
                  </a:p>
                </p:txBody>
              </p:sp>
              <p:cxnSp>
                <p:nvCxnSpPr>
                  <p:cNvPr id="19" name="직선 화살표 연결선 18"/>
                  <p:cNvCxnSpPr/>
                  <p:nvPr/>
                </p:nvCxnSpPr>
                <p:spPr>
                  <a:xfrm>
                    <a:off x="3906982" y="3429000"/>
                    <a:ext cx="2057400" cy="1375756"/>
                  </a:xfrm>
                  <a:prstGeom prst="straightConnector1">
                    <a:avLst/>
                  </a:prstGeom>
                  <a:ln>
                    <a:solidFill>
                      <a:schemeClr val="accent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8" name="직사각형 17"/>
                <p:cNvSpPr/>
                <p:nvPr/>
              </p:nvSpPr>
              <p:spPr>
                <a:xfrm>
                  <a:off x="2169622" y="1745673"/>
                  <a:ext cx="1108364" cy="253538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900" dirty="0" smtClean="0">
                      <a:solidFill>
                        <a:schemeClr val="tx1"/>
                      </a:solidFill>
                      <a:latin typeface="KoPub돋움체 Medium" panose="02020603020101020101" pitchFamily="18" charset="-127"/>
                      <a:ea typeface="KoPub돋움체 Medium" panose="02020603020101020101" pitchFamily="18" charset="-127"/>
                    </a:rPr>
                    <a:t>execute(function)</a:t>
                  </a:r>
                  <a:endParaRPr lang="ko-KR" altLang="en-US" sz="900" dirty="0">
                    <a:solidFill>
                      <a:schemeClr val="tx1"/>
                    </a:solidFill>
                    <a:latin typeface="KoPub돋움체 Medium" panose="02020603020101020101" pitchFamily="18" charset="-127"/>
                    <a:ea typeface="KoPub돋움체 Medium" panose="02020603020101020101" pitchFamily="18" charset="-127"/>
                  </a:endParaRPr>
                </a:p>
              </p:txBody>
            </p:sp>
            <p:sp>
              <p:nvSpPr>
                <p:cNvPr id="21" name="직사각형 20"/>
                <p:cNvSpPr/>
                <p:nvPr/>
              </p:nvSpPr>
              <p:spPr>
                <a:xfrm>
                  <a:off x="5406044" y="1296786"/>
                  <a:ext cx="1108364" cy="253538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900" dirty="0">
                      <a:solidFill>
                        <a:schemeClr val="tx1"/>
                      </a:solidFill>
                      <a:latin typeface="KoPub돋움체 Medium" panose="02020603020101020101" pitchFamily="18" charset="-127"/>
                      <a:ea typeface="KoPub돋움체 Medium" panose="02020603020101020101" pitchFamily="18" charset="-127"/>
                    </a:rPr>
                    <a:t>f</a:t>
                  </a:r>
                  <a:r>
                    <a:rPr lang="en-US" altLang="ko-KR" sz="900" dirty="0" smtClean="0">
                      <a:solidFill>
                        <a:schemeClr val="tx1"/>
                      </a:solidFill>
                      <a:latin typeface="KoPub돋움체 Medium" panose="02020603020101020101" pitchFamily="18" charset="-127"/>
                      <a:ea typeface="KoPub돋움체 Medium" panose="02020603020101020101" pitchFamily="18" charset="-127"/>
                    </a:rPr>
                    <a:t>unction()</a:t>
                  </a:r>
                  <a:endParaRPr lang="ko-KR" altLang="en-US" sz="900" dirty="0">
                    <a:solidFill>
                      <a:schemeClr val="tx1"/>
                    </a:solidFill>
                    <a:latin typeface="KoPub돋움체 Medium" panose="02020603020101020101" pitchFamily="18" charset="-127"/>
                    <a:ea typeface="KoPub돋움체 Medium" panose="02020603020101020101" pitchFamily="18" charset="-127"/>
                  </a:endParaRPr>
                </a:p>
              </p:txBody>
            </p:sp>
            <p:cxnSp>
              <p:nvCxnSpPr>
                <p:cNvPr id="10" name="직선 연결선 9"/>
                <p:cNvCxnSpPr/>
                <p:nvPr/>
              </p:nvCxnSpPr>
              <p:spPr>
                <a:xfrm>
                  <a:off x="5877098" y="1662545"/>
                  <a:ext cx="0" cy="150460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직선 화살표 연결선 14"/>
                <p:cNvCxnSpPr/>
                <p:nvPr/>
              </p:nvCxnSpPr>
              <p:spPr>
                <a:xfrm flipH="1">
                  <a:off x="4937760" y="3167149"/>
                  <a:ext cx="939338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직선 연결선 27"/>
                <p:cNvCxnSpPr/>
                <p:nvPr/>
              </p:nvCxnSpPr>
              <p:spPr>
                <a:xfrm>
                  <a:off x="6096000" y="1662545"/>
                  <a:ext cx="0" cy="200336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직선 화살표 연결선 29"/>
                <p:cNvCxnSpPr/>
                <p:nvPr/>
              </p:nvCxnSpPr>
              <p:spPr>
                <a:xfrm flipH="1">
                  <a:off x="4937760" y="3665913"/>
                  <a:ext cx="1158241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" name="직사각형 31"/>
                <p:cNvSpPr/>
                <p:nvPr/>
              </p:nvSpPr>
              <p:spPr>
                <a:xfrm>
                  <a:off x="5311831" y="1999211"/>
                  <a:ext cx="565266" cy="328353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900" dirty="0" smtClean="0">
                      <a:solidFill>
                        <a:schemeClr val="accent1">
                          <a:lumMod val="75000"/>
                        </a:schemeClr>
                      </a:solidFill>
                      <a:latin typeface="KoPub돋움체 Medium" panose="02020603020101020101" pitchFamily="18" charset="-127"/>
                      <a:ea typeface="KoPub돋움체 Medium" panose="02020603020101020101" pitchFamily="18" charset="-127"/>
                    </a:rPr>
                    <a:t>성공</a:t>
                  </a:r>
                  <a:endParaRPr lang="en-US" altLang="ko-KR" sz="900" dirty="0" smtClean="0">
                    <a:solidFill>
                      <a:schemeClr val="accent1">
                        <a:lumMod val="75000"/>
                      </a:schemeClr>
                    </a:solidFill>
                    <a:latin typeface="KoPub돋움체 Medium" panose="02020603020101020101" pitchFamily="18" charset="-127"/>
                    <a:ea typeface="KoPub돋움체 Medium" panose="02020603020101020101" pitchFamily="18" charset="-127"/>
                  </a:endParaRPr>
                </a:p>
                <a:p>
                  <a:pPr algn="ctr"/>
                  <a:r>
                    <a:rPr lang="en-US" altLang="ko-KR" sz="900" dirty="0" smtClean="0">
                      <a:solidFill>
                        <a:schemeClr val="accent1">
                          <a:lumMod val="75000"/>
                        </a:schemeClr>
                      </a:solidFill>
                      <a:latin typeface="KoPub돋움체 Medium" panose="02020603020101020101" pitchFamily="18" charset="-127"/>
                      <a:ea typeface="KoPub돋움체 Medium" panose="02020603020101020101" pitchFamily="18" charset="-127"/>
                    </a:rPr>
                    <a:t>result</a:t>
                  </a:r>
                  <a:endParaRPr lang="ko-KR" altLang="en-US" sz="900" dirty="0">
                    <a:solidFill>
                      <a:schemeClr val="accent1">
                        <a:lumMod val="75000"/>
                      </a:schemeClr>
                    </a:solidFill>
                    <a:latin typeface="KoPub돋움체 Medium" panose="02020603020101020101" pitchFamily="18" charset="-127"/>
                    <a:ea typeface="KoPub돋움체 Medium" panose="02020603020101020101" pitchFamily="18" charset="-127"/>
                  </a:endParaRPr>
                </a:p>
              </p:txBody>
            </p:sp>
            <p:sp>
              <p:nvSpPr>
                <p:cNvPr id="33" name="직사각형 32"/>
                <p:cNvSpPr/>
                <p:nvPr/>
              </p:nvSpPr>
              <p:spPr>
                <a:xfrm>
                  <a:off x="6071063" y="1984664"/>
                  <a:ext cx="714894" cy="328353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900" dirty="0" smtClean="0">
                      <a:solidFill>
                        <a:srgbClr val="FF0000"/>
                      </a:solidFill>
                      <a:latin typeface="KoPub돋움체 Medium" panose="02020603020101020101" pitchFamily="18" charset="-127"/>
                      <a:ea typeface="KoPub돋움체 Medium" panose="02020603020101020101" pitchFamily="18" charset="-127"/>
                    </a:rPr>
                    <a:t>실패</a:t>
                  </a:r>
                  <a:endParaRPr lang="en-US" altLang="ko-KR" sz="900" dirty="0" smtClean="0">
                    <a:solidFill>
                      <a:srgbClr val="FF0000"/>
                    </a:solidFill>
                    <a:latin typeface="KoPub돋움체 Medium" panose="02020603020101020101" pitchFamily="18" charset="-127"/>
                    <a:ea typeface="KoPub돋움체 Medium" panose="02020603020101020101" pitchFamily="18" charset="-127"/>
                  </a:endParaRPr>
                </a:p>
                <a:p>
                  <a:pPr algn="ctr"/>
                  <a:r>
                    <a:rPr lang="en-US" altLang="ko-KR" sz="900" dirty="0" smtClean="0">
                      <a:solidFill>
                        <a:srgbClr val="FF0000"/>
                      </a:solidFill>
                      <a:latin typeface="KoPub돋움체 Medium" panose="02020603020101020101" pitchFamily="18" charset="-127"/>
                      <a:ea typeface="KoPub돋움체 Medium" panose="02020603020101020101" pitchFamily="18" charset="-127"/>
                    </a:rPr>
                    <a:t>exception</a:t>
                  </a:r>
                  <a:endParaRPr lang="ko-KR" altLang="en-US" sz="900" dirty="0">
                    <a:solidFill>
                      <a:srgbClr val="FF0000"/>
                    </a:solidFill>
                    <a:latin typeface="KoPub돋움체 Medium" panose="02020603020101020101" pitchFamily="18" charset="-127"/>
                    <a:ea typeface="KoPub돋움체 Medium" panose="02020603020101020101" pitchFamily="18" charset="-127"/>
                  </a:endParaRPr>
                </a:p>
              </p:txBody>
            </p:sp>
            <p:sp>
              <p:nvSpPr>
                <p:cNvPr id="34" name="직사각형 33"/>
                <p:cNvSpPr/>
                <p:nvPr/>
              </p:nvSpPr>
              <p:spPr>
                <a:xfrm>
                  <a:off x="4206240" y="3591098"/>
                  <a:ext cx="659477" cy="17041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 smtClean="0">
                      <a:solidFill>
                        <a:schemeClr val="tx1"/>
                      </a:solidFill>
                      <a:latin typeface="KoPub돋움체 Medium" panose="02020603020101020101" pitchFamily="18" charset="-127"/>
                      <a:ea typeface="KoPub돋움체 Medium" panose="02020603020101020101" pitchFamily="18" charset="-127"/>
                    </a:rPr>
                    <a:t>exception</a:t>
                  </a:r>
                  <a:endParaRPr lang="ko-KR" altLang="en-US" sz="800" dirty="0">
                    <a:solidFill>
                      <a:schemeClr val="tx1"/>
                    </a:solidFill>
                    <a:latin typeface="KoPub돋움체 Medium" panose="02020603020101020101" pitchFamily="18" charset="-127"/>
                    <a:ea typeface="KoPub돋움체 Medium" panose="02020603020101020101" pitchFamily="18" charset="-127"/>
                  </a:endParaRPr>
                </a:p>
              </p:txBody>
            </p:sp>
            <p:sp>
              <p:nvSpPr>
                <p:cNvPr id="35" name="직사각형 34"/>
                <p:cNvSpPr/>
                <p:nvPr/>
              </p:nvSpPr>
              <p:spPr>
                <a:xfrm>
                  <a:off x="4206240" y="3046615"/>
                  <a:ext cx="659478" cy="19950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 smtClean="0">
                      <a:solidFill>
                        <a:schemeClr val="tx1"/>
                      </a:solidFill>
                      <a:latin typeface="KoPub돋움체 Medium" panose="02020603020101020101" pitchFamily="18" charset="-127"/>
                      <a:ea typeface="KoPub돋움체 Medium" panose="02020603020101020101" pitchFamily="18" charset="-127"/>
                    </a:rPr>
                    <a:t>result</a:t>
                  </a:r>
                  <a:endParaRPr lang="ko-KR" altLang="en-US" sz="800" dirty="0">
                    <a:solidFill>
                      <a:schemeClr val="tx1"/>
                    </a:solidFill>
                    <a:latin typeface="KoPub돋움체 Medium" panose="02020603020101020101" pitchFamily="18" charset="-127"/>
                    <a:ea typeface="KoPub돋움체 Medium" panose="02020603020101020101" pitchFamily="18" charset="-127"/>
                  </a:endParaRPr>
                </a:p>
              </p:txBody>
            </p:sp>
            <p:sp>
              <p:nvSpPr>
                <p:cNvPr id="38" name="직사각형 37"/>
                <p:cNvSpPr/>
                <p:nvPr/>
              </p:nvSpPr>
              <p:spPr>
                <a:xfrm>
                  <a:off x="3816927" y="3765667"/>
                  <a:ext cx="1048790" cy="20366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 smtClean="0">
                      <a:solidFill>
                        <a:schemeClr val="tx1"/>
                      </a:solidFill>
                      <a:latin typeface="KoPub돋움체 Medium" panose="02020603020101020101" pitchFamily="18" charset="-127"/>
                      <a:ea typeface="KoPub돋움체 Medium" panose="02020603020101020101" pitchFamily="18" charset="-127"/>
                    </a:rPr>
                    <a:t>callback</a:t>
                  </a:r>
                  <a:endParaRPr lang="ko-KR" altLang="en-US" sz="800" dirty="0">
                    <a:solidFill>
                      <a:schemeClr val="tx1"/>
                    </a:solidFill>
                    <a:latin typeface="KoPub돋움체 Medium" panose="02020603020101020101" pitchFamily="18" charset="-127"/>
                    <a:ea typeface="KoPub돋움체 Medium" panose="02020603020101020101" pitchFamily="18" charset="-127"/>
                  </a:endParaRPr>
                </a:p>
              </p:txBody>
            </p:sp>
            <p:sp>
              <p:nvSpPr>
                <p:cNvPr id="41" name="직사각형 40"/>
                <p:cNvSpPr/>
                <p:nvPr/>
              </p:nvSpPr>
              <p:spPr>
                <a:xfrm rot="2040786">
                  <a:off x="2219500" y="2919846"/>
                  <a:ext cx="1108364" cy="253538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900" dirty="0" smtClean="0">
                      <a:solidFill>
                        <a:schemeClr val="tx1"/>
                      </a:solidFill>
                      <a:latin typeface="KoPub돋움체 Medium" panose="02020603020101020101" pitchFamily="18" charset="-127"/>
                      <a:ea typeface="KoPub돋움체 Medium" panose="02020603020101020101" pitchFamily="18" charset="-127"/>
                    </a:rPr>
                    <a:t>add callback</a:t>
                  </a:r>
                  <a:endParaRPr lang="ko-KR" altLang="en-US" sz="900" dirty="0">
                    <a:solidFill>
                      <a:schemeClr val="tx1"/>
                    </a:solidFill>
                    <a:latin typeface="KoPub돋움체 Medium" panose="02020603020101020101" pitchFamily="18" charset="-127"/>
                    <a:ea typeface="KoPub돋움체 Medium" panose="02020603020101020101" pitchFamily="18" charset="-127"/>
                  </a:endParaRPr>
                </a:p>
              </p:txBody>
            </p:sp>
            <p:sp>
              <p:nvSpPr>
                <p:cNvPr id="42" name="타원 41"/>
                <p:cNvSpPr/>
                <p:nvPr/>
              </p:nvSpPr>
              <p:spPr>
                <a:xfrm>
                  <a:off x="4896197" y="3054928"/>
                  <a:ext cx="207818" cy="199505"/>
                </a:xfrm>
                <a:prstGeom prst="ellipse">
                  <a:avLst/>
                </a:prstGeom>
                <a:noFill/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KoPub돋움체 Medium" panose="02020603020101020101" pitchFamily="18" charset="-127"/>
                    <a:ea typeface="KoPub돋움체 Medium" panose="02020603020101020101" pitchFamily="18" charset="-127"/>
                  </a:endParaRPr>
                </a:p>
              </p:txBody>
            </p:sp>
            <p:sp>
              <p:nvSpPr>
                <p:cNvPr id="43" name="타원 42"/>
                <p:cNvSpPr/>
                <p:nvPr/>
              </p:nvSpPr>
              <p:spPr>
                <a:xfrm>
                  <a:off x="4890654" y="3570318"/>
                  <a:ext cx="207818" cy="199505"/>
                </a:xfrm>
                <a:prstGeom prst="ellipse">
                  <a:avLst/>
                </a:prstGeom>
                <a:noFill/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KoPub돋움체 Medium" panose="02020603020101020101" pitchFamily="18" charset="-127"/>
                    <a:ea typeface="KoPub돋움체 Medium" panose="02020603020101020101" pitchFamily="18" charset="-127"/>
                  </a:endParaRPr>
                </a:p>
              </p:txBody>
            </p:sp>
            <p:sp>
              <p:nvSpPr>
                <p:cNvPr id="44" name="타원 43"/>
                <p:cNvSpPr/>
                <p:nvPr/>
              </p:nvSpPr>
              <p:spPr>
                <a:xfrm>
                  <a:off x="3602181" y="3749039"/>
                  <a:ext cx="207818" cy="199505"/>
                </a:xfrm>
                <a:prstGeom prst="ellipse">
                  <a:avLst/>
                </a:prstGeom>
                <a:noFill/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KoPub돋움체 Medium" panose="02020603020101020101" pitchFamily="18" charset="-127"/>
                    <a:ea typeface="KoPub돋움체 Medium" panose="02020603020101020101" pitchFamily="18" charset="-127"/>
                  </a:endParaRPr>
                </a:p>
              </p:txBody>
            </p:sp>
            <p:cxnSp>
              <p:nvCxnSpPr>
                <p:cNvPr id="46" name="직선 연결선 45"/>
                <p:cNvCxnSpPr>
                  <a:stCxn id="43" idx="4"/>
                </p:cNvCxnSpPr>
                <p:nvPr/>
              </p:nvCxnSpPr>
              <p:spPr>
                <a:xfrm>
                  <a:off x="4994563" y="3769823"/>
                  <a:ext cx="599901" cy="282630"/>
                </a:xfrm>
                <a:prstGeom prst="line">
                  <a:avLst/>
                </a:prstGeom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직선 연결선 47"/>
                <p:cNvCxnSpPr>
                  <a:stCxn id="42" idx="4"/>
                </p:cNvCxnSpPr>
                <p:nvPr/>
              </p:nvCxnSpPr>
              <p:spPr>
                <a:xfrm>
                  <a:off x="5000106" y="3254433"/>
                  <a:ext cx="676101" cy="810491"/>
                </a:xfrm>
                <a:prstGeom prst="line">
                  <a:avLst/>
                </a:prstGeom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직선 연결선 49"/>
                <p:cNvCxnSpPr>
                  <a:stCxn id="44" idx="4"/>
                  <a:endCxn id="51" idx="1"/>
                </p:cNvCxnSpPr>
                <p:nvPr/>
              </p:nvCxnSpPr>
              <p:spPr>
                <a:xfrm>
                  <a:off x="3706090" y="3948544"/>
                  <a:ext cx="1403466" cy="399442"/>
                </a:xfrm>
                <a:prstGeom prst="line">
                  <a:avLst/>
                </a:prstGeom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1" name="직사각형 50"/>
                <p:cNvSpPr/>
                <p:nvPr/>
              </p:nvSpPr>
              <p:spPr>
                <a:xfrm>
                  <a:off x="5109556" y="4064923"/>
                  <a:ext cx="2159716" cy="566125"/>
                </a:xfrm>
                <a:prstGeom prst="rect">
                  <a:avLst/>
                </a:prstGeom>
                <a:noFill/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dirty="0" smtClean="0">
                      <a:solidFill>
                        <a:schemeClr val="tx1"/>
                      </a:solidFill>
                      <a:latin typeface="KoPub돋움체 Medium" panose="02020603020101020101" pitchFamily="18" charset="-127"/>
                      <a:ea typeface="KoPub돋움체 Medium" panose="02020603020101020101" pitchFamily="18" charset="-127"/>
                    </a:rPr>
                    <a:t>이 시점에 </a:t>
                  </a:r>
                  <a:r>
                    <a:rPr lang="en-US" altLang="ko-KR" sz="1000" dirty="0" smtClean="0">
                      <a:solidFill>
                        <a:schemeClr val="tx1"/>
                      </a:solidFill>
                      <a:latin typeface="KoPub돋움체 Medium" panose="02020603020101020101" pitchFamily="18" charset="-127"/>
                      <a:ea typeface="KoPub돋움체 Medium" panose="02020603020101020101" pitchFamily="18" charset="-127"/>
                    </a:rPr>
                    <a:t>callback </a:t>
                  </a:r>
                  <a:r>
                    <a:rPr lang="ko-KR" altLang="en-US" sz="1000" dirty="0" smtClean="0">
                      <a:solidFill>
                        <a:schemeClr val="tx1"/>
                      </a:solidFill>
                      <a:latin typeface="KoPub돋움체 Medium" panose="02020603020101020101" pitchFamily="18" charset="-127"/>
                      <a:ea typeface="KoPub돋움체 Medium" panose="02020603020101020101" pitchFamily="18" charset="-127"/>
                    </a:rPr>
                    <a:t>이 </a:t>
                  </a:r>
                  <a:r>
                    <a:rPr lang="ko-KR" altLang="en-US" sz="1000" dirty="0" smtClean="0">
                      <a:solidFill>
                        <a:schemeClr val="tx1"/>
                      </a:solidFill>
                      <a:latin typeface="KoPub돋움체 Medium" panose="02020603020101020101" pitchFamily="18" charset="-127"/>
                      <a:ea typeface="KoPub돋움체 Medium" panose="02020603020101020101" pitchFamily="18" charset="-127"/>
                    </a:rPr>
                    <a:t>실행</a:t>
                  </a:r>
                  <a:endParaRPr lang="en-US" altLang="ko-KR" sz="1000" dirty="0" smtClean="0">
                    <a:solidFill>
                      <a:schemeClr val="tx1"/>
                    </a:solidFill>
                    <a:latin typeface="KoPub돋움체 Medium" panose="02020603020101020101" pitchFamily="18" charset="-127"/>
                    <a:ea typeface="KoPub돋움체 Medium" panose="02020603020101020101" pitchFamily="18" charset="-127"/>
                  </a:endParaRPr>
                </a:p>
                <a:p>
                  <a:pPr algn="ctr"/>
                  <a:r>
                    <a:rPr lang="ko-KR" altLang="en-US" sz="800" b="1" dirty="0" smtClean="0">
                      <a:solidFill>
                        <a:schemeClr val="accent2"/>
                      </a:solidFill>
                      <a:latin typeface="KoPub돋움체 Medium" panose="02020603020101020101" pitchFamily="18" charset="-127"/>
                      <a:ea typeface="KoPub돋움체 Medium" panose="02020603020101020101" pitchFamily="18" charset="-127"/>
                    </a:rPr>
                    <a:t>⑴의 경우 새로운 스레드에서 </a:t>
                  </a:r>
                  <a:endParaRPr lang="en-US" altLang="ko-KR" sz="800" b="1" dirty="0" smtClean="0">
                    <a:solidFill>
                      <a:schemeClr val="accent2"/>
                    </a:solidFill>
                    <a:latin typeface="KoPub돋움체 Medium" panose="02020603020101020101" pitchFamily="18" charset="-127"/>
                    <a:ea typeface="KoPub돋움체 Medium" panose="02020603020101020101" pitchFamily="18" charset="-127"/>
                  </a:endParaRPr>
                </a:p>
                <a:p>
                  <a:pPr algn="ctr"/>
                  <a:r>
                    <a:rPr lang="ko-KR" altLang="en-US" sz="800" b="1" dirty="0" smtClean="0">
                      <a:solidFill>
                        <a:schemeClr val="accent4"/>
                      </a:solidFill>
                      <a:latin typeface="KoPub돋움체 Medium" panose="02020603020101020101" pitchFamily="18" charset="-127"/>
                      <a:ea typeface="KoPub돋움체 Medium" panose="02020603020101020101" pitchFamily="18" charset="-127"/>
                    </a:rPr>
                    <a:t>⑵의 경우 사용중인 스레드에서 실행</a:t>
                  </a:r>
                  <a:endParaRPr lang="ko-KR" altLang="en-US" sz="800" b="1" dirty="0">
                    <a:solidFill>
                      <a:schemeClr val="accent4"/>
                    </a:solidFill>
                    <a:latin typeface="KoPub돋움체 Medium" panose="02020603020101020101" pitchFamily="18" charset="-127"/>
                    <a:ea typeface="KoPub돋움체 Medium" panose="02020603020101020101" pitchFamily="18" charset="-127"/>
                  </a:endParaRPr>
                </a:p>
              </p:txBody>
            </p:sp>
            <p:cxnSp>
              <p:nvCxnSpPr>
                <p:cNvPr id="56" name="직선 화살표 연결선 55"/>
                <p:cNvCxnSpPr/>
                <p:nvPr/>
              </p:nvCxnSpPr>
              <p:spPr>
                <a:xfrm>
                  <a:off x="1629295" y="2130830"/>
                  <a:ext cx="2189018" cy="0"/>
                </a:xfrm>
                <a:prstGeom prst="straightConnector1">
                  <a:avLst/>
                </a:prstGeom>
                <a:ln>
                  <a:solidFill>
                    <a:schemeClr val="accent2"/>
                  </a:solidFill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7" name="직사각형 56"/>
                <p:cNvSpPr/>
                <p:nvPr/>
              </p:nvSpPr>
              <p:spPr>
                <a:xfrm>
                  <a:off x="2169622" y="2165005"/>
                  <a:ext cx="1202578" cy="253538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900" dirty="0" err="1" smtClean="0">
                      <a:solidFill>
                        <a:schemeClr val="tx1"/>
                      </a:solidFill>
                      <a:latin typeface="KoPub돋움체 Medium" panose="02020603020101020101" pitchFamily="18" charset="-127"/>
                      <a:ea typeface="KoPub돋움체 Medium" panose="02020603020101020101" pitchFamily="18" charset="-127"/>
                    </a:rPr>
                    <a:t>CompletableFuture</a:t>
                  </a:r>
                  <a:endParaRPr lang="ko-KR" altLang="en-US" sz="900" dirty="0">
                    <a:solidFill>
                      <a:schemeClr val="tx1"/>
                    </a:solidFill>
                    <a:latin typeface="KoPub돋움체 Medium" panose="02020603020101020101" pitchFamily="18" charset="-127"/>
                    <a:ea typeface="KoPub돋움체 Medium" panose="02020603020101020101" pitchFamily="18" charset="-127"/>
                  </a:endParaRPr>
                </a:p>
              </p:txBody>
            </p:sp>
          </p:grpSp>
          <p:sp>
            <p:nvSpPr>
              <p:cNvPr id="59" name="직사각형 58"/>
              <p:cNvSpPr/>
              <p:nvPr/>
            </p:nvSpPr>
            <p:spPr>
              <a:xfrm>
                <a:off x="2576687" y="1505757"/>
                <a:ext cx="316057" cy="31357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①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직사각형 59"/>
              <p:cNvSpPr/>
              <p:nvPr/>
            </p:nvSpPr>
            <p:spPr>
              <a:xfrm>
                <a:off x="4940443" y="2481121"/>
                <a:ext cx="316057" cy="31357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②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직사각형 60"/>
              <p:cNvSpPr/>
              <p:nvPr/>
            </p:nvSpPr>
            <p:spPr>
              <a:xfrm>
                <a:off x="2554864" y="2327564"/>
                <a:ext cx="316057" cy="31357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③</a:t>
                </a:r>
              </a:p>
            </p:txBody>
          </p:sp>
          <p:sp>
            <p:nvSpPr>
              <p:cNvPr id="62" name="직사각형 61"/>
              <p:cNvSpPr/>
              <p:nvPr/>
            </p:nvSpPr>
            <p:spPr>
              <a:xfrm>
                <a:off x="2734715" y="2739043"/>
                <a:ext cx="316057" cy="31357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④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직사각형 62"/>
              <p:cNvSpPr/>
              <p:nvPr/>
            </p:nvSpPr>
            <p:spPr>
              <a:xfrm>
                <a:off x="5802197" y="3787580"/>
                <a:ext cx="316057" cy="31357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⑤</a:t>
                </a:r>
              </a:p>
            </p:txBody>
          </p:sp>
        </p:grpSp>
        <p:sp>
          <p:nvSpPr>
            <p:cNvPr id="45" name="직사각형 44"/>
            <p:cNvSpPr/>
            <p:nvPr/>
          </p:nvSpPr>
          <p:spPr>
            <a:xfrm>
              <a:off x="4842767" y="3026773"/>
              <a:ext cx="377188" cy="32847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accent2"/>
                  </a:solidFill>
                </a:rPr>
                <a:t>⑴</a:t>
              </a:r>
              <a:endParaRPr lang="ko-KR" altLang="en-US" sz="1000" dirty="0">
                <a:solidFill>
                  <a:schemeClr val="accent2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4839225" y="3472848"/>
              <a:ext cx="377188" cy="32847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accent2"/>
                  </a:solidFill>
                </a:rPr>
                <a:t>⑴</a:t>
              </a:r>
              <a:endParaRPr lang="ko-KR" altLang="en-US" sz="1000" dirty="0">
                <a:solidFill>
                  <a:schemeClr val="accent2"/>
                </a:solidFill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3398055" y="3749479"/>
              <a:ext cx="377188" cy="32847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accent2"/>
                  </a:solidFill>
                </a:rPr>
                <a:t>⑵</a:t>
              </a:r>
              <a:endParaRPr lang="ko-KR" altLang="en-US" sz="1000" dirty="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6010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144</Words>
  <Application>Microsoft Office PowerPoint</Application>
  <PresentationFormat>와이드스크린</PresentationFormat>
  <Paragraphs>84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KoPub돋움체 Medium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윤현준</dc:creator>
  <cp:lastModifiedBy>윤현준</cp:lastModifiedBy>
  <cp:revision>38</cp:revision>
  <dcterms:created xsi:type="dcterms:W3CDTF">2020-01-10T05:47:48Z</dcterms:created>
  <dcterms:modified xsi:type="dcterms:W3CDTF">2020-01-13T06:46:09Z</dcterms:modified>
</cp:coreProperties>
</file>