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23"/>
  </p:notesMasterIdLst>
  <p:sldIdLst>
    <p:sldId id="256" r:id="rId4"/>
    <p:sldId id="260" r:id="rId5"/>
    <p:sldId id="261" r:id="rId6"/>
    <p:sldId id="310" r:id="rId7"/>
    <p:sldId id="309" r:id="rId8"/>
    <p:sldId id="265" r:id="rId9"/>
    <p:sldId id="269" r:id="rId10"/>
    <p:sldId id="311" r:id="rId11"/>
    <p:sldId id="312" r:id="rId12"/>
    <p:sldId id="313" r:id="rId13"/>
    <p:sldId id="274" r:id="rId14"/>
    <p:sldId id="268" r:id="rId15"/>
    <p:sldId id="258" r:id="rId16"/>
    <p:sldId id="281" r:id="rId17"/>
    <p:sldId id="315" r:id="rId18"/>
    <p:sldId id="316" r:id="rId19"/>
    <p:sldId id="276" r:id="rId20"/>
    <p:sldId id="317" r:id="rId21"/>
    <p:sldId id="25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011917-9750-47AD-935F-F03FA278BB9A}">
  <a:tblStyle styleId="{51011917-9750-47AD-935F-F03FA278BB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theme" Target="theme/theme1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presProps" Target="presProp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969a55d39_0_2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969a55d39_0_2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b63e258aa_1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b63e258aa_1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9684f9cd4_0_55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9684f9cd4_0_55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63e258aa_1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63e258aa_1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97ceaa9d2_0_4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97ceaa9d2_0_4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9684f9cd4_0_58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9684f9cd4_0_58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97ceaa9d2_0_4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97ceaa9d2_0_4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9684f9cd4_0_58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59684f9cd4_0_58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63e258aa_1_3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b63e258aa_1_3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97ceaa9d2_0_4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97ceaa9d2_0_4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layfair Display"/>
              <a:buNone/>
              <a:defRPr sz="4000" b="1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 + SUBTITLE 1">
  <p:cSld name="SECTION_HEADER_1_1_1_1_1_1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1031800" y="1268875"/>
            <a:ext cx="53907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1124855" y="237227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SECTION_HEADER_1_2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757975" y="390375"/>
            <a:ext cx="48999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3807" y="-585950"/>
            <a:ext cx="3430624" cy="22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0943" y="3751750"/>
            <a:ext cx="3430624" cy="22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792075" y="107942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SECTION_HEADER_1_2_3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136100" y="371325"/>
            <a:ext cx="68718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87406">
            <a:off x="-835476" y="2130730"/>
            <a:ext cx="8883451" cy="595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SECTION_HEADER_1_2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38925" y="447525"/>
            <a:ext cx="41055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773025" y="113657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BIG_NUMBER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759600"/>
            <a:ext cx="8520600" cy="1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801750" y="3210575"/>
            <a:ext cx="75405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erriweather Light"/>
              <a:buNone/>
              <a:defRPr sz="12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BIG_NUMBER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 hasCustomPrompt="1"/>
          </p:nvPr>
        </p:nvSpPr>
        <p:spPr>
          <a:xfrm>
            <a:off x="268213" y="500450"/>
            <a:ext cx="8520600" cy="11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758263" y="1471400"/>
            <a:ext cx="75405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2" hasCustomPrompt="1"/>
          </p:nvPr>
        </p:nvSpPr>
        <p:spPr>
          <a:xfrm>
            <a:off x="268213" y="1916775"/>
            <a:ext cx="8520600" cy="11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3"/>
          </p:nvPr>
        </p:nvSpPr>
        <p:spPr>
          <a:xfrm>
            <a:off x="758263" y="2887725"/>
            <a:ext cx="75405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4" hasCustomPrompt="1"/>
          </p:nvPr>
        </p:nvSpPr>
        <p:spPr>
          <a:xfrm>
            <a:off x="355188" y="3333100"/>
            <a:ext cx="8520600" cy="11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5"/>
          </p:nvPr>
        </p:nvSpPr>
        <p:spPr>
          <a:xfrm>
            <a:off x="845238" y="4304050"/>
            <a:ext cx="75405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ILLUSTRATION 1">
  <p:cSld name="SECTION_HEADER_1_1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858225" y="2190975"/>
            <a:ext cx="35652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4827180" y="299642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S 2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38575" y="45430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2"/>
          </p:nvPr>
        </p:nvSpPr>
        <p:spPr>
          <a:xfrm>
            <a:off x="1042325" y="2809225"/>
            <a:ext cx="19314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1177527" y="3423625"/>
            <a:ext cx="16611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 idx="3"/>
          </p:nvPr>
        </p:nvSpPr>
        <p:spPr>
          <a:xfrm>
            <a:off x="3673888" y="2809225"/>
            <a:ext cx="19314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4"/>
          </p:nvPr>
        </p:nvSpPr>
        <p:spPr>
          <a:xfrm>
            <a:off x="3809090" y="3423625"/>
            <a:ext cx="16611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5"/>
          </p:nvPr>
        </p:nvSpPr>
        <p:spPr>
          <a:xfrm>
            <a:off x="6257838" y="2809225"/>
            <a:ext cx="19314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6"/>
          </p:nvPr>
        </p:nvSpPr>
        <p:spPr>
          <a:xfrm>
            <a:off x="6393040" y="3423625"/>
            <a:ext cx="16611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erriweather Light"/>
              <a:buNone/>
              <a:defRPr sz="1100">
                <a:solidFill>
                  <a:schemeClr val="accent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TITLE_AND_BODY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68900" y="30820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68900" y="348732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2" hasCustomPrompt="1"/>
          </p:nvPr>
        </p:nvSpPr>
        <p:spPr>
          <a:xfrm>
            <a:off x="7689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TITLE_AND_BODY_3_1">
    <p:bg>
      <p:bgPr>
        <a:solidFill>
          <a:schemeClr val="accen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385750" y="3548788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3349800" y="394452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272110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LE">
  <p:cSld name="SECTION_HEADER_1_1_1_1_1_1_1_1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43300" y="1792475"/>
            <a:ext cx="71793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120505" y="293727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4">
  <p:cSld name="TITLE_AND_BODY_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85020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5778300" y="350637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-2979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SECTION_HEADER_1_1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1481175" y="3588400"/>
            <a:ext cx="1857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 idx="2"/>
          </p:nvPr>
        </p:nvSpPr>
        <p:spPr>
          <a:xfrm>
            <a:off x="712050" y="43735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3"/>
          </p:nvPr>
        </p:nvSpPr>
        <p:spPr>
          <a:xfrm>
            <a:off x="3643350" y="3588400"/>
            <a:ext cx="1857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4"/>
          </p:nvPr>
        </p:nvSpPr>
        <p:spPr>
          <a:xfrm>
            <a:off x="5805525" y="3588400"/>
            <a:ext cx="1857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1681125" y="2804125"/>
            <a:ext cx="14574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5"/>
          </p:nvPr>
        </p:nvSpPr>
        <p:spPr>
          <a:xfrm>
            <a:off x="3843299" y="2232625"/>
            <a:ext cx="14574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6005474" y="1518250"/>
            <a:ext cx="14574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BIG_NUMBER_1_3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29400" y="29512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729400" y="898450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4575125" y="0"/>
            <a:ext cx="456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 ">
  <p:cSld name="BIG_NUMBER_1_3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710350" y="38967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744450" y="123112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75" y="3239425"/>
            <a:ext cx="9144000" cy="19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 2">
  <p:cSld name="BIG_NUMBER_1_3_1_1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974975" y="45582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1"/>
          </p:nvPr>
        </p:nvSpPr>
        <p:spPr>
          <a:xfrm>
            <a:off x="1009075" y="129727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75" y="-58950"/>
            <a:ext cx="744300" cy="52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769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1"/>
          </p:nvPr>
        </p:nvSpPr>
        <p:spPr>
          <a:xfrm>
            <a:off x="1009075" y="129727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373250" y="1218450"/>
            <a:ext cx="6397500" cy="2706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12050" y="1653150"/>
            <a:ext cx="47199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5143500" y="2970800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ULE">
  <p:cSld name="TITLE_AND_BODY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114800" y="13058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2" hasCustomPrompt="1"/>
          </p:nvPr>
        </p:nvSpPr>
        <p:spPr>
          <a:xfrm>
            <a:off x="2301550" y="4118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4785950" y="13058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 hasCustomPrompt="1"/>
          </p:nvPr>
        </p:nvSpPr>
        <p:spPr>
          <a:xfrm>
            <a:off x="4972700" y="4118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5"/>
          </p:nvPr>
        </p:nvSpPr>
        <p:spPr>
          <a:xfrm>
            <a:off x="2114800" y="35749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6" hasCustomPrompt="1"/>
          </p:nvPr>
        </p:nvSpPr>
        <p:spPr>
          <a:xfrm>
            <a:off x="2301550" y="26809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7"/>
          </p:nvPr>
        </p:nvSpPr>
        <p:spPr>
          <a:xfrm>
            <a:off x="4785950" y="35749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8" hasCustomPrompt="1"/>
          </p:nvPr>
        </p:nvSpPr>
        <p:spPr>
          <a:xfrm>
            <a:off x="4972700" y="26809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152450" y="1748388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9"/>
          </p:nvPr>
        </p:nvSpPr>
        <p:spPr>
          <a:xfrm>
            <a:off x="4823600" y="1748375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3"/>
          </p:nvPr>
        </p:nvSpPr>
        <p:spPr>
          <a:xfrm>
            <a:off x="4823600" y="4017450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4"/>
          </p:nvPr>
        </p:nvSpPr>
        <p:spPr>
          <a:xfrm>
            <a:off x="2152450" y="3995250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38575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349800" y="350637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SECTION_HEADER_1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745500" y="546600"/>
            <a:ext cx="7653000" cy="40503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106400" y="111810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106400" y="2117650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SECTION_HEADER_1_1_1_3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730463" y="2626375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1730488" y="3297925"/>
            <a:ext cx="257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2"/>
          </p:nvPr>
        </p:nvSpPr>
        <p:spPr>
          <a:xfrm>
            <a:off x="4842238" y="2626375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3"/>
          </p:nvPr>
        </p:nvSpPr>
        <p:spPr>
          <a:xfrm>
            <a:off x="4842263" y="3297925"/>
            <a:ext cx="257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 Light"/>
              <a:buNone/>
              <a:defRPr sz="11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 idx="4"/>
          </p:nvPr>
        </p:nvSpPr>
        <p:spPr>
          <a:xfrm>
            <a:off x="719525" y="59717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S 1">
  <p:cSld name="SECTION_HEADER_1_1_1_1_2">
    <p:bg>
      <p:bgPr>
        <a:solidFill>
          <a:schemeClr val="accen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32443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3504425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/>
          </p:nvPr>
        </p:nvSpPr>
        <p:spPr>
          <a:xfrm>
            <a:off x="584738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3"/>
          </p:nvPr>
        </p:nvSpPr>
        <p:spPr>
          <a:xfrm>
            <a:off x="6027388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4"/>
          </p:nvPr>
        </p:nvSpPr>
        <p:spPr>
          <a:xfrm>
            <a:off x="720000" y="44225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5"/>
          </p:nvPr>
        </p:nvSpPr>
        <p:spPr>
          <a:xfrm>
            <a:off x="725313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6"/>
          </p:nvPr>
        </p:nvSpPr>
        <p:spPr>
          <a:xfrm>
            <a:off x="905300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erriweather Light"/>
              <a:buNone/>
              <a:defRPr sz="11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IMAGE ">
  <p:cSld name="BIG_NUMBER_1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-60850" y="-1403550"/>
            <a:ext cx="5176500" cy="6569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2350" y="2376800"/>
            <a:ext cx="2280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1"/>
          </p:nvPr>
        </p:nvSpPr>
        <p:spPr>
          <a:xfrm>
            <a:off x="722350" y="3408750"/>
            <a:ext cx="2280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Light"/>
              <a:buNone/>
              <a:defRPr sz="12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7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2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Light"/>
              <a:buChar char="●"/>
              <a:defRPr sz="12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Light"/>
              <a:buChar char="○"/>
              <a:defRPr sz="12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Light"/>
              <a:buChar char="■"/>
              <a:defRPr sz="12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Light"/>
              <a:buChar char="●"/>
              <a:defRPr sz="12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Light"/>
              <a:buChar char="○"/>
              <a:defRPr sz="12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Light"/>
              <a:buChar char="■"/>
              <a:defRPr sz="12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Light"/>
              <a:buChar char="●"/>
              <a:defRPr sz="12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Light"/>
              <a:buChar char="○"/>
              <a:defRPr sz="12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erriweather Light"/>
              <a:buChar char="■"/>
              <a:defRPr sz="12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9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0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0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20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4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subTitle" idx="1"/>
          </p:nvPr>
        </p:nvSpPr>
        <p:spPr>
          <a:xfrm>
            <a:off x="2387700" y="2010756"/>
            <a:ext cx="436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Nossa floricultura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3598337" y="465760"/>
            <a:ext cx="2764023" cy="185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2"/>
          <p:cNvSpPr/>
          <p:nvPr/>
        </p:nvSpPr>
        <p:spPr>
          <a:xfrm>
            <a:off x="-413325" y="1494775"/>
            <a:ext cx="2082041" cy="4931403"/>
          </a:xfrm>
          <a:custGeom>
            <a:avLst/>
            <a:gdLst/>
            <a:ahLst/>
            <a:cxnLst/>
            <a:rect l="l" t="t" r="r" b="b"/>
            <a:pathLst>
              <a:path w="49959" h="118330" extrusionOk="0">
                <a:moveTo>
                  <a:pt x="28091" y="2280"/>
                </a:moveTo>
                <a:cubicBezTo>
                  <a:pt x="28375" y="2280"/>
                  <a:pt x="28054" y="3887"/>
                  <a:pt x="28054" y="4020"/>
                </a:cubicBezTo>
                <a:cubicBezTo>
                  <a:pt x="27777" y="4783"/>
                  <a:pt x="27500" y="5476"/>
                  <a:pt x="27084" y="6100"/>
                </a:cubicBezTo>
                <a:cubicBezTo>
                  <a:pt x="26460" y="7001"/>
                  <a:pt x="25698" y="7764"/>
                  <a:pt x="24796" y="8318"/>
                </a:cubicBezTo>
                <a:cubicBezTo>
                  <a:pt x="25767" y="7556"/>
                  <a:pt x="26599" y="6585"/>
                  <a:pt x="27292" y="5476"/>
                </a:cubicBezTo>
                <a:cubicBezTo>
                  <a:pt x="27638" y="4922"/>
                  <a:pt x="27777" y="4298"/>
                  <a:pt x="27846" y="3674"/>
                </a:cubicBezTo>
                <a:cubicBezTo>
                  <a:pt x="27916" y="3258"/>
                  <a:pt x="27985" y="2773"/>
                  <a:pt x="28054" y="2357"/>
                </a:cubicBezTo>
                <a:lnTo>
                  <a:pt x="28054" y="2288"/>
                </a:lnTo>
                <a:cubicBezTo>
                  <a:pt x="28068" y="2282"/>
                  <a:pt x="28080" y="2280"/>
                  <a:pt x="28091" y="2280"/>
                </a:cubicBezTo>
                <a:close/>
                <a:moveTo>
                  <a:pt x="20393" y="814"/>
                </a:moveTo>
                <a:cubicBezTo>
                  <a:pt x="20550" y="814"/>
                  <a:pt x="20790" y="1056"/>
                  <a:pt x="21192" y="1525"/>
                </a:cubicBezTo>
                <a:cubicBezTo>
                  <a:pt x="22786" y="3674"/>
                  <a:pt x="22994" y="5961"/>
                  <a:pt x="22717" y="8457"/>
                </a:cubicBezTo>
                <a:cubicBezTo>
                  <a:pt x="22578" y="8110"/>
                  <a:pt x="22370" y="7833"/>
                  <a:pt x="22162" y="7556"/>
                </a:cubicBezTo>
                <a:cubicBezTo>
                  <a:pt x="22125" y="7537"/>
                  <a:pt x="22088" y="7529"/>
                  <a:pt x="22054" y="7529"/>
                </a:cubicBezTo>
                <a:cubicBezTo>
                  <a:pt x="21959" y="7529"/>
                  <a:pt x="21885" y="7593"/>
                  <a:pt x="21885" y="7694"/>
                </a:cubicBezTo>
                <a:cubicBezTo>
                  <a:pt x="21885" y="7764"/>
                  <a:pt x="21885" y="7833"/>
                  <a:pt x="21885" y="7902"/>
                </a:cubicBezTo>
                <a:cubicBezTo>
                  <a:pt x="21538" y="7001"/>
                  <a:pt x="21053" y="6169"/>
                  <a:pt x="20429" y="5476"/>
                </a:cubicBezTo>
                <a:cubicBezTo>
                  <a:pt x="20152" y="4783"/>
                  <a:pt x="20013" y="4090"/>
                  <a:pt x="19944" y="3397"/>
                </a:cubicBezTo>
                <a:cubicBezTo>
                  <a:pt x="19944" y="2773"/>
                  <a:pt x="19944" y="2218"/>
                  <a:pt x="20083" y="1664"/>
                </a:cubicBezTo>
                <a:cubicBezTo>
                  <a:pt x="20154" y="1091"/>
                  <a:pt x="20226" y="814"/>
                  <a:pt x="20393" y="814"/>
                </a:cubicBezTo>
                <a:close/>
                <a:moveTo>
                  <a:pt x="27422" y="1160"/>
                </a:moveTo>
                <a:cubicBezTo>
                  <a:pt x="28030" y="1160"/>
                  <a:pt x="27500" y="2470"/>
                  <a:pt x="27500" y="2773"/>
                </a:cubicBezTo>
                <a:cubicBezTo>
                  <a:pt x="27361" y="4159"/>
                  <a:pt x="26876" y="5476"/>
                  <a:pt x="26044" y="6516"/>
                </a:cubicBezTo>
                <a:cubicBezTo>
                  <a:pt x="25490" y="7070"/>
                  <a:pt x="24935" y="7694"/>
                  <a:pt x="24311" y="8180"/>
                </a:cubicBezTo>
                <a:lnTo>
                  <a:pt x="23687" y="8734"/>
                </a:lnTo>
                <a:cubicBezTo>
                  <a:pt x="24519" y="7417"/>
                  <a:pt x="25074" y="6031"/>
                  <a:pt x="25351" y="4644"/>
                </a:cubicBezTo>
                <a:lnTo>
                  <a:pt x="25351" y="4575"/>
                </a:lnTo>
                <a:cubicBezTo>
                  <a:pt x="25420" y="4090"/>
                  <a:pt x="25420" y="3674"/>
                  <a:pt x="25351" y="3189"/>
                </a:cubicBezTo>
                <a:cubicBezTo>
                  <a:pt x="25698" y="2357"/>
                  <a:pt x="26321" y="1664"/>
                  <a:pt x="27084" y="1248"/>
                </a:cubicBezTo>
                <a:cubicBezTo>
                  <a:pt x="27223" y="1187"/>
                  <a:pt x="27334" y="1160"/>
                  <a:pt x="27422" y="1160"/>
                </a:cubicBezTo>
                <a:close/>
                <a:moveTo>
                  <a:pt x="30966" y="4020"/>
                </a:moveTo>
                <a:cubicBezTo>
                  <a:pt x="31520" y="4020"/>
                  <a:pt x="31312" y="4159"/>
                  <a:pt x="31104" y="4575"/>
                </a:cubicBezTo>
                <a:cubicBezTo>
                  <a:pt x="30827" y="4922"/>
                  <a:pt x="30550" y="5476"/>
                  <a:pt x="30273" y="5892"/>
                </a:cubicBezTo>
                <a:cubicBezTo>
                  <a:pt x="29094" y="7625"/>
                  <a:pt x="26945" y="8249"/>
                  <a:pt x="25074" y="9011"/>
                </a:cubicBezTo>
                <a:cubicBezTo>
                  <a:pt x="25004" y="8873"/>
                  <a:pt x="24866" y="8873"/>
                  <a:pt x="24796" y="8873"/>
                </a:cubicBezTo>
                <a:cubicBezTo>
                  <a:pt x="24796" y="8873"/>
                  <a:pt x="24796" y="8803"/>
                  <a:pt x="24796" y="8803"/>
                </a:cubicBezTo>
                <a:cubicBezTo>
                  <a:pt x="26321" y="7902"/>
                  <a:pt x="27500" y="6447"/>
                  <a:pt x="28124" y="4783"/>
                </a:cubicBezTo>
                <a:cubicBezTo>
                  <a:pt x="28717" y="4297"/>
                  <a:pt x="29521" y="4022"/>
                  <a:pt x="30306" y="4022"/>
                </a:cubicBezTo>
                <a:cubicBezTo>
                  <a:pt x="30529" y="4022"/>
                  <a:pt x="30751" y="4044"/>
                  <a:pt x="30966" y="4090"/>
                </a:cubicBezTo>
                <a:lnTo>
                  <a:pt x="30966" y="4020"/>
                </a:lnTo>
                <a:close/>
                <a:moveTo>
                  <a:pt x="29163" y="7556"/>
                </a:moveTo>
                <a:cubicBezTo>
                  <a:pt x="29718" y="7556"/>
                  <a:pt x="30273" y="7625"/>
                  <a:pt x="30827" y="7833"/>
                </a:cubicBezTo>
                <a:cubicBezTo>
                  <a:pt x="30961" y="7833"/>
                  <a:pt x="32459" y="8807"/>
                  <a:pt x="31864" y="8807"/>
                </a:cubicBezTo>
                <a:cubicBezTo>
                  <a:pt x="31844" y="8807"/>
                  <a:pt x="31822" y="8806"/>
                  <a:pt x="31798" y="8803"/>
                </a:cubicBezTo>
                <a:cubicBezTo>
                  <a:pt x="31625" y="8775"/>
                  <a:pt x="31453" y="8758"/>
                  <a:pt x="31286" y="8758"/>
                </a:cubicBezTo>
                <a:cubicBezTo>
                  <a:pt x="31049" y="8758"/>
                  <a:pt x="30822" y="8792"/>
                  <a:pt x="30619" y="8873"/>
                </a:cubicBezTo>
                <a:cubicBezTo>
                  <a:pt x="29346" y="9020"/>
                  <a:pt x="28246" y="9374"/>
                  <a:pt x="27099" y="9374"/>
                </a:cubicBezTo>
                <a:cubicBezTo>
                  <a:pt x="26622" y="9374"/>
                  <a:pt x="26137" y="9313"/>
                  <a:pt x="25628" y="9150"/>
                </a:cubicBezTo>
                <a:cubicBezTo>
                  <a:pt x="26807" y="8803"/>
                  <a:pt x="27985" y="8249"/>
                  <a:pt x="29094" y="7556"/>
                </a:cubicBezTo>
                <a:close/>
                <a:moveTo>
                  <a:pt x="24379" y="473"/>
                </a:moveTo>
                <a:cubicBezTo>
                  <a:pt x="24456" y="473"/>
                  <a:pt x="24507" y="537"/>
                  <a:pt x="24519" y="693"/>
                </a:cubicBezTo>
                <a:cubicBezTo>
                  <a:pt x="24519" y="1040"/>
                  <a:pt x="24658" y="1456"/>
                  <a:pt x="24727" y="1802"/>
                </a:cubicBezTo>
                <a:cubicBezTo>
                  <a:pt x="25351" y="4228"/>
                  <a:pt x="24588" y="6100"/>
                  <a:pt x="23687" y="8180"/>
                </a:cubicBezTo>
                <a:cubicBezTo>
                  <a:pt x="23687" y="8180"/>
                  <a:pt x="23687" y="8110"/>
                  <a:pt x="23687" y="8110"/>
                </a:cubicBezTo>
                <a:cubicBezTo>
                  <a:pt x="23653" y="8006"/>
                  <a:pt x="23566" y="7954"/>
                  <a:pt x="23479" y="7954"/>
                </a:cubicBezTo>
                <a:cubicBezTo>
                  <a:pt x="23393" y="7954"/>
                  <a:pt x="23306" y="8006"/>
                  <a:pt x="23271" y="8110"/>
                </a:cubicBezTo>
                <a:cubicBezTo>
                  <a:pt x="23202" y="8596"/>
                  <a:pt x="23063" y="9081"/>
                  <a:pt x="22994" y="9635"/>
                </a:cubicBezTo>
                <a:cubicBezTo>
                  <a:pt x="22925" y="9289"/>
                  <a:pt x="22855" y="9011"/>
                  <a:pt x="22717" y="8665"/>
                </a:cubicBezTo>
                <a:cubicBezTo>
                  <a:pt x="22786" y="8665"/>
                  <a:pt x="22925" y="8665"/>
                  <a:pt x="22925" y="8596"/>
                </a:cubicBezTo>
                <a:cubicBezTo>
                  <a:pt x="23410" y="7070"/>
                  <a:pt x="23341" y="5476"/>
                  <a:pt x="22855" y="3951"/>
                </a:cubicBezTo>
                <a:cubicBezTo>
                  <a:pt x="22855" y="3327"/>
                  <a:pt x="22925" y="2634"/>
                  <a:pt x="23063" y="2010"/>
                </a:cubicBezTo>
                <a:cubicBezTo>
                  <a:pt x="23063" y="1953"/>
                  <a:pt x="24012" y="473"/>
                  <a:pt x="24379" y="473"/>
                </a:cubicBezTo>
                <a:close/>
                <a:moveTo>
                  <a:pt x="17421" y="3487"/>
                </a:moveTo>
                <a:cubicBezTo>
                  <a:pt x="18513" y="4040"/>
                  <a:pt x="19469" y="4795"/>
                  <a:pt x="20291" y="5753"/>
                </a:cubicBezTo>
                <a:cubicBezTo>
                  <a:pt x="20360" y="5892"/>
                  <a:pt x="20429" y="5961"/>
                  <a:pt x="20568" y="6100"/>
                </a:cubicBezTo>
                <a:cubicBezTo>
                  <a:pt x="20637" y="6239"/>
                  <a:pt x="20637" y="6308"/>
                  <a:pt x="20707" y="6377"/>
                </a:cubicBezTo>
                <a:cubicBezTo>
                  <a:pt x="21192" y="7209"/>
                  <a:pt x="21538" y="8041"/>
                  <a:pt x="21746" y="8873"/>
                </a:cubicBezTo>
                <a:cubicBezTo>
                  <a:pt x="21677" y="8942"/>
                  <a:pt x="21677" y="9011"/>
                  <a:pt x="21677" y="9081"/>
                </a:cubicBezTo>
                <a:cubicBezTo>
                  <a:pt x="21746" y="9289"/>
                  <a:pt x="21816" y="9566"/>
                  <a:pt x="21885" y="9843"/>
                </a:cubicBezTo>
                <a:cubicBezTo>
                  <a:pt x="21677" y="9635"/>
                  <a:pt x="21469" y="9497"/>
                  <a:pt x="21192" y="9358"/>
                </a:cubicBezTo>
                <a:cubicBezTo>
                  <a:pt x="21192" y="9219"/>
                  <a:pt x="21192" y="9081"/>
                  <a:pt x="21192" y="8942"/>
                </a:cubicBezTo>
                <a:cubicBezTo>
                  <a:pt x="21192" y="8873"/>
                  <a:pt x="21140" y="8838"/>
                  <a:pt x="21088" y="8838"/>
                </a:cubicBezTo>
                <a:cubicBezTo>
                  <a:pt x="21036" y="8838"/>
                  <a:pt x="20984" y="8873"/>
                  <a:pt x="20984" y="8942"/>
                </a:cubicBezTo>
                <a:lnTo>
                  <a:pt x="20984" y="9219"/>
                </a:lnTo>
                <a:cubicBezTo>
                  <a:pt x="20360" y="8873"/>
                  <a:pt x="19875" y="8457"/>
                  <a:pt x="19320" y="8041"/>
                </a:cubicBezTo>
                <a:cubicBezTo>
                  <a:pt x="18627" y="7278"/>
                  <a:pt x="18142" y="6308"/>
                  <a:pt x="17934" y="5268"/>
                </a:cubicBezTo>
                <a:cubicBezTo>
                  <a:pt x="17868" y="5005"/>
                  <a:pt x="17677" y="3680"/>
                  <a:pt x="17421" y="3487"/>
                </a:cubicBezTo>
                <a:close/>
                <a:moveTo>
                  <a:pt x="24311" y="9081"/>
                </a:moveTo>
                <a:cubicBezTo>
                  <a:pt x="24311" y="9150"/>
                  <a:pt x="24311" y="9289"/>
                  <a:pt x="24242" y="9358"/>
                </a:cubicBezTo>
                <a:cubicBezTo>
                  <a:pt x="24034" y="9635"/>
                  <a:pt x="23826" y="9913"/>
                  <a:pt x="23687" y="10259"/>
                </a:cubicBezTo>
                <a:cubicBezTo>
                  <a:pt x="23826" y="9843"/>
                  <a:pt x="24034" y="9427"/>
                  <a:pt x="24242" y="9081"/>
                </a:cubicBezTo>
                <a:close/>
                <a:moveTo>
                  <a:pt x="21400" y="9843"/>
                </a:moveTo>
                <a:lnTo>
                  <a:pt x="21400" y="9843"/>
                </a:lnTo>
                <a:cubicBezTo>
                  <a:pt x="21608" y="9982"/>
                  <a:pt x="21816" y="10121"/>
                  <a:pt x="22024" y="10190"/>
                </a:cubicBezTo>
                <a:cubicBezTo>
                  <a:pt x="22093" y="10606"/>
                  <a:pt x="22370" y="10883"/>
                  <a:pt x="22717" y="11091"/>
                </a:cubicBezTo>
                <a:lnTo>
                  <a:pt x="22509" y="11091"/>
                </a:lnTo>
                <a:cubicBezTo>
                  <a:pt x="22232" y="10952"/>
                  <a:pt x="22024" y="10814"/>
                  <a:pt x="21816" y="10536"/>
                </a:cubicBezTo>
                <a:cubicBezTo>
                  <a:pt x="21608" y="10328"/>
                  <a:pt x="21469" y="10121"/>
                  <a:pt x="21400" y="9843"/>
                </a:cubicBezTo>
                <a:close/>
                <a:moveTo>
                  <a:pt x="23549" y="14626"/>
                </a:moveTo>
                <a:lnTo>
                  <a:pt x="23549" y="14626"/>
                </a:lnTo>
                <a:cubicBezTo>
                  <a:pt x="23271" y="15181"/>
                  <a:pt x="22994" y="15735"/>
                  <a:pt x="22648" y="16221"/>
                </a:cubicBezTo>
                <a:lnTo>
                  <a:pt x="22717" y="15597"/>
                </a:lnTo>
                <a:cubicBezTo>
                  <a:pt x="22925" y="15181"/>
                  <a:pt x="23202" y="14903"/>
                  <a:pt x="23549" y="14626"/>
                </a:cubicBezTo>
                <a:close/>
                <a:moveTo>
                  <a:pt x="21123" y="17954"/>
                </a:moveTo>
                <a:lnTo>
                  <a:pt x="21123" y="17954"/>
                </a:lnTo>
                <a:cubicBezTo>
                  <a:pt x="21301" y="18429"/>
                  <a:pt x="21377" y="18955"/>
                  <a:pt x="21483" y="19445"/>
                </a:cubicBezTo>
                <a:lnTo>
                  <a:pt x="21483" y="19445"/>
                </a:lnTo>
                <a:cubicBezTo>
                  <a:pt x="21345" y="18965"/>
                  <a:pt x="21217" y="18476"/>
                  <a:pt x="21123" y="17954"/>
                </a:cubicBezTo>
                <a:close/>
                <a:moveTo>
                  <a:pt x="21729" y="19747"/>
                </a:moveTo>
                <a:cubicBezTo>
                  <a:pt x="21712" y="19866"/>
                  <a:pt x="21694" y="19984"/>
                  <a:pt x="21677" y="20102"/>
                </a:cubicBezTo>
                <a:cubicBezTo>
                  <a:pt x="21644" y="19992"/>
                  <a:pt x="21611" y="19881"/>
                  <a:pt x="21578" y="19770"/>
                </a:cubicBezTo>
                <a:lnTo>
                  <a:pt x="21578" y="19770"/>
                </a:lnTo>
                <a:cubicBezTo>
                  <a:pt x="21596" y="19784"/>
                  <a:pt x="21619" y="19790"/>
                  <a:pt x="21642" y="19790"/>
                </a:cubicBezTo>
                <a:cubicBezTo>
                  <a:pt x="21676" y="19790"/>
                  <a:pt x="21709" y="19776"/>
                  <a:pt x="21729" y="19747"/>
                </a:cubicBezTo>
                <a:close/>
                <a:moveTo>
                  <a:pt x="12138" y="17474"/>
                </a:moveTo>
                <a:cubicBezTo>
                  <a:pt x="12238" y="17474"/>
                  <a:pt x="12305" y="17572"/>
                  <a:pt x="12319" y="17815"/>
                </a:cubicBezTo>
                <a:cubicBezTo>
                  <a:pt x="12388" y="18716"/>
                  <a:pt x="12180" y="19617"/>
                  <a:pt x="11695" y="20380"/>
                </a:cubicBezTo>
                <a:cubicBezTo>
                  <a:pt x="11349" y="21004"/>
                  <a:pt x="10863" y="21627"/>
                  <a:pt x="10309" y="22113"/>
                </a:cubicBezTo>
                <a:cubicBezTo>
                  <a:pt x="10240" y="22113"/>
                  <a:pt x="10170" y="22182"/>
                  <a:pt x="10101" y="22251"/>
                </a:cubicBezTo>
                <a:lnTo>
                  <a:pt x="10101" y="21766"/>
                </a:lnTo>
                <a:cubicBezTo>
                  <a:pt x="10448" y="20934"/>
                  <a:pt x="10586" y="20102"/>
                  <a:pt x="10517" y="19201"/>
                </a:cubicBezTo>
                <a:lnTo>
                  <a:pt x="10517" y="19201"/>
                </a:lnTo>
                <a:lnTo>
                  <a:pt x="10586" y="19271"/>
                </a:lnTo>
                <a:lnTo>
                  <a:pt x="10725" y="19271"/>
                </a:lnTo>
                <a:cubicBezTo>
                  <a:pt x="10890" y="18940"/>
                  <a:pt x="11754" y="17474"/>
                  <a:pt x="12138" y="17474"/>
                </a:cubicBezTo>
                <a:close/>
                <a:moveTo>
                  <a:pt x="9294" y="16309"/>
                </a:moveTo>
                <a:cubicBezTo>
                  <a:pt x="9826" y="16309"/>
                  <a:pt x="10252" y="18610"/>
                  <a:pt x="10309" y="19063"/>
                </a:cubicBezTo>
                <a:cubicBezTo>
                  <a:pt x="10378" y="19825"/>
                  <a:pt x="10240" y="20657"/>
                  <a:pt x="9962" y="21350"/>
                </a:cubicBezTo>
                <a:cubicBezTo>
                  <a:pt x="9893" y="21350"/>
                  <a:pt x="9824" y="21419"/>
                  <a:pt x="9754" y="21489"/>
                </a:cubicBezTo>
                <a:cubicBezTo>
                  <a:pt x="9555" y="21821"/>
                  <a:pt x="9419" y="22281"/>
                  <a:pt x="9286" y="22684"/>
                </a:cubicBezTo>
                <a:lnTo>
                  <a:pt x="9286" y="22684"/>
                </a:lnTo>
                <a:lnTo>
                  <a:pt x="9269" y="22667"/>
                </a:lnTo>
                <a:cubicBezTo>
                  <a:pt x="9338" y="22390"/>
                  <a:pt x="9338" y="22113"/>
                  <a:pt x="9338" y="21766"/>
                </a:cubicBezTo>
                <a:lnTo>
                  <a:pt x="9338" y="21697"/>
                </a:lnTo>
                <a:cubicBezTo>
                  <a:pt x="9200" y="20934"/>
                  <a:pt x="8923" y="20241"/>
                  <a:pt x="8507" y="19617"/>
                </a:cubicBezTo>
                <a:cubicBezTo>
                  <a:pt x="8368" y="18647"/>
                  <a:pt x="8507" y="17607"/>
                  <a:pt x="8923" y="16706"/>
                </a:cubicBezTo>
                <a:cubicBezTo>
                  <a:pt x="9050" y="16426"/>
                  <a:pt x="9175" y="16309"/>
                  <a:pt x="9294" y="16309"/>
                </a:cubicBezTo>
                <a:close/>
                <a:moveTo>
                  <a:pt x="6198" y="17227"/>
                </a:moveTo>
                <a:cubicBezTo>
                  <a:pt x="6266" y="17227"/>
                  <a:pt x="6342" y="17278"/>
                  <a:pt x="6427" y="17399"/>
                </a:cubicBezTo>
                <a:cubicBezTo>
                  <a:pt x="7120" y="18231"/>
                  <a:pt x="7744" y="19063"/>
                  <a:pt x="8299" y="19964"/>
                </a:cubicBezTo>
                <a:cubicBezTo>
                  <a:pt x="8368" y="20380"/>
                  <a:pt x="8576" y="20865"/>
                  <a:pt x="8853" y="21281"/>
                </a:cubicBezTo>
                <a:cubicBezTo>
                  <a:pt x="8923" y="21627"/>
                  <a:pt x="8923" y="21905"/>
                  <a:pt x="8923" y="22251"/>
                </a:cubicBezTo>
                <a:cubicBezTo>
                  <a:pt x="8784" y="22321"/>
                  <a:pt x="8715" y="22390"/>
                  <a:pt x="8715" y="22459"/>
                </a:cubicBezTo>
                <a:lnTo>
                  <a:pt x="8784" y="22529"/>
                </a:lnTo>
                <a:cubicBezTo>
                  <a:pt x="8715" y="22736"/>
                  <a:pt x="8715" y="23014"/>
                  <a:pt x="8784" y="23291"/>
                </a:cubicBezTo>
                <a:cubicBezTo>
                  <a:pt x="8784" y="23291"/>
                  <a:pt x="8784" y="23360"/>
                  <a:pt x="8784" y="23360"/>
                </a:cubicBezTo>
                <a:lnTo>
                  <a:pt x="8507" y="23152"/>
                </a:lnTo>
                <a:cubicBezTo>
                  <a:pt x="8437" y="23083"/>
                  <a:pt x="8368" y="23014"/>
                  <a:pt x="8299" y="22875"/>
                </a:cubicBezTo>
                <a:cubicBezTo>
                  <a:pt x="8368" y="22806"/>
                  <a:pt x="8299" y="22806"/>
                  <a:pt x="8299" y="22736"/>
                </a:cubicBezTo>
                <a:lnTo>
                  <a:pt x="8160" y="22736"/>
                </a:lnTo>
                <a:cubicBezTo>
                  <a:pt x="7813" y="22251"/>
                  <a:pt x="7328" y="21835"/>
                  <a:pt x="6774" y="21558"/>
                </a:cubicBezTo>
                <a:cubicBezTo>
                  <a:pt x="6427" y="21142"/>
                  <a:pt x="6150" y="20657"/>
                  <a:pt x="6011" y="20172"/>
                </a:cubicBezTo>
                <a:cubicBezTo>
                  <a:pt x="5803" y="19686"/>
                  <a:pt x="5734" y="19201"/>
                  <a:pt x="5734" y="18716"/>
                </a:cubicBezTo>
                <a:cubicBezTo>
                  <a:pt x="5734" y="18373"/>
                  <a:pt x="5876" y="17227"/>
                  <a:pt x="6198" y="17227"/>
                </a:cubicBezTo>
                <a:close/>
                <a:moveTo>
                  <a:pt x="14177" y="19268"/>
                </a:moveTo>
                <a:cubicBezTo>
                  <a:pt x="14845" y="19268"/>
                  <a:pt x="14116" y="20525"/>
                  <a:pt x="13913" y="20796"/>
                </a:cubicBezTo>
                <a:cubicBezTo>
                  <a:pt x="13498" y="21419"/>
                  <a:pt x="12943" y="21974"/>
                  <a:pt x="12388" y="22390"/>
                </a:cubicBezTo>
                <a:cubicBezTo>
                  <a:pt x="11765" y="22806"/>
                  <a:pt x="11071" y="23152"/>
                  <a:pt x="10378" y="23430"/>
                </a:cubicBezTo>
                <a:cubicBezTo>
                  <a:pt x="10448" y="23222"/>
                  <a:pt x="10448" y="23014"/>
                  <a:pt x="10517" y="22806"/>
                </a:cubicBezTo>
                <a:cubicBezTo>
                  <a:pt x="11695" y="21558"/>
                  <a:pt x="12111" y="19409"/>
                  <a:pt x="14052" y="19271"/>
                </a:cubicBezTo>
                <a:lnTo>
                  <a:pt x="14121" y="19271"/>
                </a:lnTo>
                <a:cubicBezTo>
                  <a:pt x="14141" y="19269"/>
                  <a:pt x="14159" y="19268"/>
                  <a:pt x="14177" y="19268"/>
                </a:cubicBezTo>
                <a:close/>
                <a:moveTo>
                  <a:pt x="13646" y="21590"/>
                </a:moveTo>
                <a:cubicBezTo>
                  <a:pt x="13640" y="21599"/>
                  <a:pt x="13636" y="21611"/>
                  <a:pt x="13636" y="21627"/>
                </a:cubicBezTo>
                <a:cubicBezTo>
                  <a:pt x="13775" y="22043"/>
                  <a:pt x="13983" y="22251"/>
                  <a:pt x="13567" y="22598"/>
                </a:cubicBezTo>
                <a:cubicBezTo>
                  <a:pt x="13220" y="22944"/>
                  <a:pt x="12804" y="23152"/>
                  <a:pt x="12319" y="23291"/>
                </a:cubicBezTo>
                <a:cubicBezTo>
                  <a:pt x="11695" y="23568"/>
                  <a:pt x="11002" y="23776"/>
                  <a:pt x="10378" y="23846"/>
                </a:cubicBezTo>
                <a:cubicBezTo>
                  <a:pt x="11210" y="23499"/>
                  <a:pt x="12042" y="23014"/>
                  <a:pt x="12735" y="22459"/>
                </a:cubicBezTo>
                <a:cubicBezTo>
                  <a:pt x="13080" y="22201"/>
                  <a:pt x="13384" y="21909"/>
                  <a:pt x="13646" y="21590"/>
                </a:cubicBezTo>
                <a:close/>
                <a:moveTo>
                  <a:pt x="3749" y="20938"/>
                </a:moveTo>
                <a:cubicBezTo>
                  <a:pt x="5264" y="21150"/>
                  <a:pt x="6641" y="21841"/>
                  <a:pt x="7744" y="22944"/>
                </a:cubicBezTo>
                <a:cubicBezTo>
                  <a:pt x="7675" y="23014"/>
                  <a:pt x="7605" y="23083"/>
                  <a:pt x="7675" y="23222"/>
                </a:cubicBezTo>
                <a:cubicBezTo>
                  <a:pt x="7883" y="23638"/>
                  <a:pt x="8160" y="24054"/>
                  <a:pt x="8507" y="24400"/>
                </a:cubicBezTo>
                <a:cubicBezTo>
                  <a:pt x="6520" y="23989"/>
                  <a:pt x="4466" y="22969"/>
                  <a:pt x="3749" y="20938"/>
                </a:cubicBezTo>
                <a:close/>
                <a:moveTo>
                  <a:pt x="31590" y="11507"/>
                </a:moveTo>
                <a:lnTo>
                  <a:pt x="31590" y="11507"/>
                </a:lnTo>
                <a:cubicBezTo>
                  <a:pt x="29163" y="16706"/>
                  <a:pt x="24380" y="21073"/>
                  <a:pt x="22162" y="26410"/>
                </a:cubicBezTo>
                <a:cubicBezTo>
                  <a:pt x="22578" y="23638"/>
                  <a:pt x="23549" y="21004"/>
                  <a:pt x="24935" y="18647"/>
                </a:cubicBezTo>
                <a:cubicBezTo>
                  <a:pt x="26668" y="15874"/>
                  <a:pt x="29441" y="13933"/>
                  <a:pt x="31590" y="11507"/>
                </a:cubicBezTo>
                <a:close/>
                <a:moveTo>
                  <a:pt x="34166" y="25716"/>
                </a:moveTo>
                <a:cubicBezTo>
                  <a:pt x="34202" y="25716"/>
                  <a:pt x="34224" y="25737"/>
                  <a:pt x="34224" y="25787"/>
                </a:cubicBezTo>
                <a:cubicBezTo>
                  <a:pt x="34224" y="26618"/>
                  <a:pt x="34016" y="27381"/>
                  <a:pt x="33669" y="28143"/>
                </a:cubicBezTo>
                <a:cubicBezTo>
                  <a:pt x="33253" y="28975"/>
                  <a:pt x="32629" y="29668"/>
                  <a:pt x="31798" y="30223"/>
                </a:cubicBezTo>
                <a:cubicBezTo>
                  <a:pt x="32421" y="29252"/>
                  <a:pt x="32768" y="28143"/>
                  <a:pt x="32837" y="27034"/>
                </a:cubicBezTo>
                <a:cubicBezTo>
                  <a:pt x="32976" y="26896"/>
                  <a:pt x="33045" y="26688"/>
                  <a:pt x="33184" y="26480"/>
                </a:cubicBezTo>
                <a:cubicBezTo>
                  <a:pt x="33184" y="26480"/>
                  <a:pt x="33948" y="25716"/>
                  <a:pt x="34166" y="25716"/>
                </a:cubicBezTo>
                <a:close/>
                <a:moveTo>
                  <a:pt x="32560" y="24816"/>
                </a:moveTo>
                <a:cubicBezTo>
                  <a:pt x="32560" y="25440"/>
                  <a:pt x="32560" y="26133"/>
                  <a:pt x="32560" y="26826"/>
                </a:cubicBezTo>
                <a:cubicBezTo>
                  <a:pt x="32491" y="28143"/>
                  <a:pt x="31936" y="29460"/>
                  <a:pt x="30966" y="30431"/>
                </a:cubicBezTo>
                <a:cubicBezTo>
                  <a:pt x="30966" y="30362"/>
                  <a:pt x="30966" y="30292"/>
                  <a:pt x="30966" y="30223"/>
                </a:cubicBezTo>
                <a:cubicBezTo>
                  <a:pt x="31451" y="29183"/>
                  <a:pt x="31451" y="27935"/>
                  <a:pt x="30966" y="26896"/>
                </a:cubicBezTo>
                <a:lnTo>
                  <a:pt x="30966" y="26618"/>
                </a:lnTo>
                <a:cubicBezTo>
                  <a:pt x="30966" y="26618"/>
                  <a:pt x="30966" y="26549"/>
                  <a:pt x="30966" y="26480"/>
                </a:cubicBezTo>
                <a:cubicBezTo>
                  <a:pt x="31078" y="26255"/>
                  <a:pt x="31236" y="25938"/>
                  <a:pt x="31255" y="25938"/>
                </a:cubicBezTo>
                <a:lnTo>
                  <a:pt x="31255" y="25938"/>
                </a:lnTo>
                <a:cubicBezTo>
                  <a:pt x="31259" y="25938"/>
                  <a:pt x="31256" y="25955"/>
                  <a:pt x="31243" y="25994"/>
                </a:cubicBezTo>
                <a:lnTo>
                  <a:pt x="31382" y="25648"/>
                </a:lnTo>
                <a:cubicBezTo>
                  <a:pt x="31659" y="25232"/>
                  <a:pt x="32075" y="24885"/>
                  <a:pt x="32560" y="24816"/>
                </a:cubicBezTo>
                <a:close/>
                <a:moveTo>
                  <a:pt x="20083" y="29322"/>
                </a:moveTo>
                <a:lnTo>
                  <a:pt x="20083" y="29322"/>
                </a:lnTo>
                <a:cubicBezTo>
                  <a:pt x="20429" y="29460"/>
                  <a:pt x="20637" y="29807"/>
                  <a:pt x="20637" y="30223"/>
                </a:cubicBezTo>
                <a:lnTo>
                  <a:pt x="20568" y="30985"/>
                </a:lnTo>
                <a:lnTo>
                  <a:pt x="20429" y="30639"/>
                </a:lnTo>
                <a:cubicBezTo>
                  <a:pt x="20291" y="30223"/>
                  <a:pt x="20152" y="29807"/>
                  <a:pt x="20083" y="29322"/>
                </a:cubicBezTo>
                <a:close/>
                <a:moveTo>
                  <a:pt x="28609" y="25163"/>
                </a:moveTo>
                <a:lnTo>
                  <a:pt x="28609" y="25163"/>
                </a:lnTo>
                <a:cubicBezTo>
                  <a:pt x="28748" y="25856"/>
                  <a:pt x="28955" y="26480"/>
                  <a:pt x="29233" y="27104"/>
                </a:cubicBezTo>
                <a:cubicBezTo>
                  <a:pt x="29787" y="28213"/>
                  <a:pt x="29995" y="29530"/>
                  <a:pt x="29857" y="30708"/>
                </a:cubicBezTo>
                <a:cubicBezTo>
                  <a:pt x="29787" y="30569"/>
                  <a:pt x="29649" y="30431"/>
                  <a:pt x="29579" y="30223"/>
                </a:cubicBezTo>
                <a:cubicBezTo>
                  <a:pt x="29555" y="30174"/>
                  <a:pt x="29504" y="30151"/>
                  <a:pt x="29452" y="30151"/>
                </a:cubicBezTo>
                <a:cubicBezTo>
                  <a:pt x="29357" y="30151"/>
                  <a:pt x="29257" y="30227"/>
                  <a:pt x="29302" y="30362"/>
                </a:cubicBezTo>
                <a:lnTo>
                  <a:pt x="29579" y="30985"/>
                </a:lnTo>
                <a:cubicBezTo>
                  <a:pt x="27846" y="30362"/>
                  <a:pt x="27430" y="26618"/>
                  <a:pt x="28609" y="25163"/>
                </a:cubicBezTo>
                <a:close/>
                <a:moveTo>
                  <a:pt x="29282" y="25322"/>
                </a:moveTo>
                <a:cubicBezTo>
                  <a:pt x="29766" y="25322"/>
                  <a:pt x="30837" y="27262"/>
                  <a:pt x="30896" y="27381"/>
                </a:cubicBezTo>
                <a:cubicBezTo>
                  <a:pt x="31104" y="28143"/>
                  <a:pt x="31104" y="28906"/>
                  <a:pt x="30896" y="29668"/>
                </a:cubicBezTo>
                <a:cubicBezTo>
                  <a:pt x="30859" y="29650"/>
                  <a:pt x="30827" y="29641"/>
                  <a:pt x="30800" y="29641"/>
                </a:cubicBezTo>
                <a:cubicBezTo>
                  <a:pt x="30726" y="29641"/>
                  <a:pt x="30688" y="29705"/>
                  <a:pt x="30688" y="29807"/>
                </a:cubicBezTo>
                <a:cubicBezTo>
                  <a:pt x="30480" y="30223"/>
                  <a:pt x="30273" y="30708"/>
                  <a:pt x="30203" y="31193"/>
                </a:cubicBezTo>
                <a:cubicBezTo>
                  <a:pt x="30134" y="31193"/>
                  <a:pt x="30134" y="31263"/>
                  <a:pt x="30203" y="31332"/>
                </a:cubicBezTo>
                <a:lnTo>
                  <a:pt x="30134" y="31471"/>
                </a:lnTo>
                <a:lnTo>
                  <a:pt x="29995" y="31193"/>
                </a:lnTo>
                <a:cubicBezTo>
                  <a:pt x="30065" y="31193"/>
                  <a:pt x="30065" y="31124"/>
                  <a:pt x="29995" y="31055"/>
                </a:cubicBezTo>
                <a:cubicBezTo>
                  <a:pt x="31174" y="29322"/>
                  <a:pt x="29649" y="27381"/>
                  <a:pt x="29094" y="25579"/>
                </a:cubicBezTo>
                <a:cubicBezTo>
                  <a:pt x="29094" y="25579"/>
                  <a:pt x="29094" y="25509"/>
                  <a:pt x="29094" y="25509"/>
                </a:cubicBezTo>
                <a:cubicBezTo>
                  <a:pt x="29134" y="25378"/>
                  <a:pt x="29200" y="25322"/>
                  <a:pt x="29282" y="25322"/>
                </a:cubicBezTo>
                <a:close/>
                <a:moveTo>
                  <a:pt x="46694" y="29734"/>
                </a:moveTo>
                <a:cubicBezTo>
                  <a:pt x="46796" y="29734"/>
                  <a:pt x="46854" y="29775"/>
                  <a:pt x="46840" y="29876"/>
                </a:cubicBezTo>
                <a:cubicBezTo>
                  <a:pt x="46354" y="32094"/>
                  <a:pt x="44621" y="33204"/>
                  <a:pt x="42958" y="34451"/>
                </a:cubicBezTo>
                <a:cubicBezTo>
                  <a:pt x="43304" y="33550"/>
                  <a:pt x="43651" y="32718"/>
                  <a:pt x="44136" y="31887"/>
                </a:cubicBezTo>
                <a:cubicBezTo>
                  <a:pt x="44413" y="31332"/>
                  <a:pt x="44760" y="30847"/>
                  <a:pt x="45176" y="30431"/>
                </a:cubicBezTo>
                <a:cubicBezTo>
                  <a:pt x="45286" y="30321"/>
                  <a:pt x="46307" y="29734"/>
                  <a:pt x="46694" y="29734"/>
                </a:cubicBezTo>
                <a:close/>
                <a:moveTo>
                  <a:pt x="42606" y="27685"/>
                </a:moveTo>
                <a:cubicBezTo>
                  <a:pt x="42632" y="27685"/>
                  <a:pt x="42657" y="27698"/>
                  <a:pt x="42681" y="27727"/>
                </a:cubicBezTo>
                <a:cubicBezTo>
                  <a:pt x="43096" y="28351"/>
                  <a:pt x="43374" y="28975"/>
                  <a:pt x="43582" y="29668"/>
                </a:cubicBezTo>
                <a:cubicBezTo>
                  <a:pt x="43859" y="30847"/>
                  <a:pt x="43651" y="32025"/>
                  <a:pt x="42958" y="33065"/>
                </a:cubicBezTo>
                <a:cubicBezTo>
                  <a:pt x="42923" y="33030"/>
                  <a:pt x="42888" y="33013"/>
                  <a:pt x="42854" y="33013"/>
                </a:cubicBezTo>
                <a:cubicBezTo>
                  <a:pt x="42819" y="33013"/>
                  <a:pt x="42784" y="33030"/>
                  <a:pt x="42750" y="33065"/>
                </a:cubicBezTo>
                <a:cubicBezTo>
                  <a:pt x="42334" y="33550"/>
                  <a:pt x="41987" y="34174"/>
                  <a:pt x="41849" y="34867"/>
                </a:cubicBezTo>
                <a:lnTo>
                  <a:pt x="41779" y="34937"/>
                </a:lnTo>
                <a:cubicBezTo>
                  <a:pt x="41641" y="33065"/>
                  <a:pt x="41710" y="31124"/>
                  <a:pt x="41918" y="29252"/>
                </a:cubicBezTo>
                <a:cubicBezTo>
                  <a:pt x="41918" y="29252"/>
                  <a:pt x="42324" y="27685"/>
                  <a:pt x="42606" y="27685"/>
                </a:cubicBezTo>
                <a:close/>
                <a:moveTo>
                  <a:pt x="40601" y="29807"/>
                </a:moveTo>
                <a:cubicBezTo>
                  <a:pt x="40670" y="30084"/>
                  <a:pt x="40740" y="30292"/>
                  <a:pt x="40878" y="30431"/>
                </a:cubicBezTo>
                <a:cubicBezTo>
                  <a:pt x="41017" y="30639"/>
                  <a:pt x="41225" y="30847"/>
                  <a:pt x="41363" y="30985"/>
                </a:cubicBezTo>
                <a:cubicBezTo>
                  <a:pt x="41294" y="32372"/>
                  <a:pt x="41433" y="33827"/>
                  <a:pt x="41502" y="35283"/>
                </a:cubicBezTo>
                <a:lnTo>
                  <a:pt x="41502" y="35352"/>
                </a:lnTo>
                <a:lnTo>
                  <a:pt x="41363" y="35352"/>
                </a:lnTo>
                <a:cubicBezTo>
                  <a:pt x="40601" y="34590"/>
                  <a:pt x="40254" y="33481"/>
                  <a:pt x="40324" y="32372"/>
                </a:cubicBezTo>
                <a:cubicBezTo>
                  <a:pt x="40254" y="31817"/>
                  <a:pt x="40324" y="31263"/>
                  <a:pt x="40462" y="30639"/>
                </a:cubicBezTo>
                <a:cubicBezTo>
                  <a:pt x="40462" y="30500"/>
                  <a:pt x="40532" y="30292"/>
                  <a:pt x="40601" y="30154"/>
                </a:cubicBezTo>
                <a:cubicBezTo>
                  <a:pt x="40601" y="30015"/>
                  <a:pt x="40532" y="29946"/>
                  <a:pt x="40532" y="29807"/>
                </a:cubicBezTo>
                <a:close/>
                <a:moveTo>
                  <a:pt x="42888" y="35075"/>
                </a:moveTo>
                <a:lnTo>
                  <a:pt x="42888" y="35075"/>
                </a:lnTo>
                <a:cubicBezTo>
                  <a:pt x="42681" y="35214"/>
                  <a:pt x="42403" y="35352"/>
                  <a:pt x="42195" y="35491"/>
                </a:cubicBezTo>
                <a:lnTo>
                  <a:pt x="42126" y="35491"/>
                </a:lnTo>
                <a:cubicBezTo>
                  <a:pt x="42126" y="35422"/>
                  <a:pt x="42126" y="35422"/>
                  <a:pt x="42057" y="35422"/>
                </a:cubicBezTo>
                <a:cubicBezTo>
                  <a:pt x="42057" y="35352"/>
                  <a:pt x="42057" y="35352"/>
                  <a:pt x="42057" y="35352"/>
                </a:cubicBezTo>
                <a:cubicBezTo>
                  <a:pt x="42334" y="35283"/>
                  <a:pt x="42611" y="35145"/>
                  <a:pt x="42888" y="35075"/>
                </a:cubicBezTo>
                <a:close/>
                <a:moveTo>
                  <a:pt x="47755" y="32320"/>
                </a:moveTo>
                <a:cubicBezTo>
                  <a:pt x="47940" y="32320"/>
                  <a:pt x="48122" y="32337"/>
                  <a:pt x="48295" y="32372"/>
                </a:cubicBezTo>
                <a:cubicBezTo>
                  <a:pt x="49404" y="32649"/>
                  <a:pt x="48711" y="33481"/>
                  <a:pt x="48226" y="33827"/>
                </a:cubicBezTo>
                <a:cubicBezTo>
                  <a:pt x="46909" y="34659"/>
                  <a:pt x="45453" y="35214"/>
                  <a:pt x="43928" y="35560"/>
                </a:cubicBezTo>
                <a:cubicBezTo>
                  <a:pt x="43928" y="35491"/>
                  <a:pt x="43859" y="35491"/>
                  <a:pt x="43720" y="35491"/>
                </a:cubicBezTo>
                <a:lnTo>
                  <a:pt x="43027" y="35560"/>
                </a:lnTo>
                <a:cubicBezTo>
                  <a:pt x="43443" y="35352"/>
                  <a:pt x="43720" y="35006"/>
                  <a:pt x="43928" y="34659"/>
                </a:cubicBezTo>
                <a:cubicBezTo>
                  <a:pt x="43998" y="34521"/>
                  <a:pt x="43928" y="34382"/>
                  <a:pt x="43790" y="34313"/>
                </a:cubicBezTo>
                <a:cubicBezTo>
                  <a:pt x="43928" y="34243"/>
                  <a:pt x="43998" y="34105"/>
                  <a:pt x="44206" y="33966"/>
                </a:cubicBezTo>
                <a:lnTo>
                  <a:pt x="44413" y="33758"/>
                </a:lnTo>
                <a:cubicBezTo>
                  <a:pt x="44968" y="33412"/>
                  <a:pt x="45592" y="33065"/>
                  <a:pt x="46216" y="32788"/>
                </a:cubicBezTo>
                <a:lnTo>
                  <a:pt x="46146" y="32788"/>
                </a:lnTo>
                <a:cubicBezTo>
                  <a:pt x="46614" y="32476"/>
                  <a:pt x="47199" y="32320"/>
                  <a:pt x="47755" y="32320"/>
                </a:cubicBezTo>
                <a:close/>
                <a:moveTo>
                  <a:pt x="21885" y="33897"/>
                </a:moveTo>
                <a:lnTo>
                  <a:pt x="21885" y="33897"/>
                </a:lnTo>
                <a:cubicBezTo>
                  <a:pt x="21816" y="34382"/>
                  <a:pt x="21746" y="34867"/>
                  <a:pt x="21538" y="35283"/>
                </a:cubicBezTo>
                <a:cubicBezTo>
                  <a:pt x="21400" y="35560"/>
                  <a:pt x="21192" y="35907"/>
                  <a:pt x="21053" y="36184"/>
                </a:cubicBezTo>
                <a:cubicBezTo>
                  <a:pt x="21053" y="35352"/>
                  <a:pt x="21330" y="34521"/>
                  <a:pt x="21885" y="33897"/>
                </a:cubicBezTo>
                <a:close/>
                <a:moveTo>
                  <a:pt x="13983" y="35352"/>
                </a:moveTo>
                <a:lnTo>
                  <a:pt x="14052" y="35422"/>
                </a:lnTo>
                <a:cubicBezTo>
                  <a:pt x="14052" y="35768"/>
                  <a:pt x="13983" y="36115"/>
                  <a:pt x="13983" y="36392"/>
                </a:cubicBezTo>
                <a:cubicBezTo>
                  <a:pt x="13913" y="36739"/>
                  <a:pt x="13844" y="37016"/>
                  <a:pt x="13705" y="37293"/>
                </a:cubicBezTo>
                <a:cubicBezTo>
                  <a:pt x="13636" y="36670"/>
                  <a:pt x="13705" y="35976"/>
                  <a:pt x="13983" y="35352"/>
                </a:cubicBezTo>
                <a:close/>
                <a:moveTo>
                  <a:pt x="46382" y="35517"/>
                </a:moveTo>
                <a:cubicBezTo>
                  <a:pt x="47669" y="35517"/>
                  <a:pt x="48986" y="35792"/>
                  <a:pt x="49543" y="36739"/>
                </a:cubicBezTo>
                <a:cubicBezTo>
                  <a:pt x="49890" y="37293"/>
                  <a:pt x="46354" y="37293"/>
                  <a:pt x="46077" y="37293"/>
                </a:cubicBezTo>
                <a:cubicBezTo>
                  <a:pt x="45176" y="37155"/>
                  <a:pt x="44344" y="36808"/>
                  <a:pt x="43512" y="36323"/>
                </a:cubicBezTo>
                <a:cubicBezTo>
                  <a:pt x="43582" y="36254"/>
                  <a:pt x="43582" y="36254"/>
                  <a:pt x="43512" y="36184"/>
                </a:cubicBezTo>
                <a:cubicBezTo>
                  <a:pt x="44206" y="36046"/>
                  <a:pt x="44829" y="35838"/>
                  <a:pt x="45453" y="35560"/>
                </a:cubicBezTo>
                <a:cubicBezTo>
                  <a:pt x="45753" y="35533"/>
                  <a:pt x="46067" y="35517"/>
                  <a:pt x="46382" y="35517"/>
                </a:cubicBezTo>
                <a:close/>
                <a:moveTo>
                  <a:pt x="30827" y="37085"/>
                </a:moveTo>
                <a:lnTo>
                  <a:pt x="30827" y="37085"/>
                </a:lnTo>
                <a:cubicBezTo>
                  <a:pt x="30758" y="37432"/>
                  <a:pt x="30550" y="37709"/>
                  <a:pt x="30342" y="37987"/>
                </a:cubicBezTo>
                <a:cubicBezTo>
                  <a:pt x="30273" y="38056"/>
                  <a:pt x="30134" y="38195"/>
                  <a:pt x="29995" y="38264"/>
                </a:cubicBezTo>
                <a:cubicBezTo>
                  <a:pt x="29995" y="38195"/>
                  <a:pt x="29995" y="38125"/>
                  <a:pt x="29926" y="38125"/>
                </a:cubicBezTo>
                <a:cubicBezTo>
                  <a:pt x="29995" y="38056"/>
                  <a:pt x="29995" y="38056"/>
                  <a:pt x="30065" y="37987"/>
                </a:cubicBezTo>
                <a:cubicBezTo>
                  <a:pt x="30273" y="37640"/>
                  <a:pt x="30480" y="37363"/>
                  <a:pt x="30827" y="37085"/>
                </a:cubicBezTo>
                <a:close/>
                <a:moveTo>
                  <a:pt x="38799" y="37848"/>
                </a:moveTo>
                <a:cubicBezTo>
                  <a:pt x="39076" y="37848"/>
                  <a:pt x="39423" y="37917"/>
                  <a:pt x="39631" y="38125"/>
                </a:cubicBezTo>
                <a:cubicBezTo>
                  <a:pt x="39631" y="38195"/>
                  <a:pt x="39561" y="38264"/>
                  <a:pt x="39492" y="38333"/>
                </a:cubicBezTo>
                <a:cubicBezTo>
                  <a:pt x="39284" y="38402"/>
                  <a:pt x="39076" y="38472"/>
                  <a:pt x="38868" y="38472"/>
                </a:cubicBezTo>
                <a:cubicBezTo>
                  <a:pt x="38521" y="38472"/>
                  <a:pt x="38175" y="38402"/>
                  <a:pt x="37898" y="38333"/>
                </a:cubicBezTo>
                <a:lnTo>
                  <a:pt x="38521" y="37848"/>
                </a:lnTo>
                <a:close/>
                <a:moveTo>
                  <a:pt x="35835" y="37424"/>
                </a:moveTo>
                <a:lnTo>
                  <a:pt x="35835" y="37424"/>
                </a:lnTo>
                <a:cubicBezTo>
                  <a:pt x="36001" y="38093"/>
                  <a:pt x="35598" y="38698"/>
                  <a:pt x="35194" y="39304"/>
                </a:cubicBezTo>
                <a:cubicBezTo>
                  <a:pt x="35127" y="38636"/>
                  <a:pt x="35382" y="37968"/>
                  <a:pt x="35835" y="37424"/>
                </a:cubicBezTo>
                <a:close/>
                <a:moveTo>
                  <a:pt x="43096" y="36462"/>
                </a:moveTo>
                <a:cubicBezTo>
                  <a:pt x="43998" y="37224"/>
                  <a:pt x="45107" y="37709"/>
                  <a:pt x="46285" y="37779"/>
                </a:cubicBezTo>
                <a:cubicBezTo>
                  <a:pt x="46978" y="38472"/>
                  <a:pt x="47602" y="39304"/>
                  <a:pt x="48018" y="40274"/>
                </a:cubicBezTo>
                <a:cubicBezTo>
                  <a:pt x="45731" y="40066"/>
                  <a:pt x="44067" y="38333"/>
                  <a:pt x="42888" y="36462"/>
                </a:cubicBezTo>
                <a:close/>
                <a:moveTo>
                  <a:pt x="19822" y="39660"/>
                </a:moveTo>
                <a:cubicBezTo>
                  <a:pt x="20181" y="40313"/>
                  <a:pt x="20370" y="41021"/>
                  <a:pt x="20499" y="41730"/>
                </a:cubicBezTo>
                <a:cubicBezTo>
                  <a:pt x="20165" y="41063"/>
                  <a:pt x="19960" y="40332"/>
                  <a:pt x="19822" y="39660"/>
                </a:cubicBezTo>
                <a:close/>
                <a:moveTo>
                  <a:pt x="16825" y="42423"/>
                </a:moveTo>
                <a:lnTo>
                  <a:pt x="16825" y="42423"/>
                </a:lnTo>
                <a:cubicBezTo>
                  <a:pt x="17102" y="42978"/>
                  <a:pt x="17171" y="43601"/>
                  <a:pt x="17033" y="44225"/>
                </a:cubicBezTo>
                <a:cubicBezTo>
                  <a:pt x="16825" y="43601"/>
                  <a:pt x="16755" y="42978"/>
                  <a:pt x="16825" y="42423"/>
                </a:cubicBezTo>
                <a:close/>
                <a:moveTo>
                  <a:pt x="24796" y="32926"/>
                </a:moveTo>
                <a:lnTo>
                  <a:pt x="24796" y="32926"/>
                </a:lnTo>
                <a:cubicBezTo>
                  <a:pt x="25212" y="33620"/>
                  <a:pt x="25767" y="34174"/>
                  <a:pt x="26391" y="34729"/>
                </a:cubicBezTo>
                <a:cubicBezTo>
                  <a:pt x="28817" y="37293"/>
                  <a:pt x="28540" y="40759"/>
                  <a:pt x="27638" y="43948"/>
                </a:cubicBezTo>
                <a:cubicBezTo>
                  <a:pt x="27638" y="43948"/>
                  <a:pt x="27638" y="44017"/>
                  <a:pt x="27638" y="44087"/>
                </a:cubicBezTo>
                <a:cubicBezTo>
                  <a:pt x="27569" y="44364"/>
                  <a:pt x="27430" y="44641"/>
                  <a:pt x="27361" y="44918"/>
                </a:cubicBezTo>
                <a:cubicBezTo>
                  <a:pt x="27916" y="42007"/>
                  <a:pt x="27569" y="39026"/>
                  <a:pt x="26460" y="36323"/>
                </a:cubicBezTo>
                <a:cubicBezTo>
                  <a:pt x="26460" y="36303"/>
                  <a:pt x="26448" y="36294"/>
                  <a:pt x="26431" y="36294"/>
                </a:cubicBezTo>
                <a:cubicBezTo>
                  <a:pt x="26391" y="36294"/>
                  <a:pt x="26321" y="36343"/>
                  <a:pt x="26321" y="36392"/>
                </a:cubicBezTo>
                <a:cubicBezTo>
                  <a:pt x="26807" y="38056"/>
                  <a:pt x="27084" y="39789"/>
                  <a:pt x="27292" y="41591"/>
                </a:cubicBezTo>
                <a:cubicBezTo>
                  <a:pt x="27361" y="42978"/>
                  <a:pt x="27084" y="44364"/>
                  <a:pt x="27015" y="45820"/>
                </a:cubicBezTo>
                <a:cubicBezTo>
                  <a:pt x="26876" y="46235"/>
                  <a:pt x="26668" y="46651"/>
                  <a:pt x="26460" y="46998"/>
                </a:cubicBezTo>
                <a:cubicBezTo>
                  <a:pt x="26668" y="45542"/>
                  <a:pt x="26529" y="44087"/>
                  <a:pt x="26183" y="42700"/>
                </a:cubicBezTo>
                <a:lnTo>
                  <a:pt x="26113" y="42700"/>
                </a:lnTo>
                <a:cubicBezTo>
                  <a:pt x="25490" y="39858"/>
                  <a:pt x="25143" y="36947"/>
                  <a:pt x="25074" y="34035"/>
                </a:cubicBezTo>
                <a:cubicBezTo>
                  <a:pt x="25074" y="33620"/>
                  <a:pt x="25004" y="33273"/>
                  <a:pt x="24796" y="32926"/>
                </a:cubicBezTo>
                <a:close/>
                <a:moveTo>
                  <a:pt x="22162" y="45265"/>
                </a:moveTo>
                <a:cubicBezTo>
                  <a:pt x="22162" y="45958"/>
                  <a:pt x="22024" y="46651"/>
                  <a:pt x="21677" y="47275"/>
                </a:cubicBezTo>
                <a:cubicBezTo>
                  <a:pt x="21608" y="46929"/>
                  <a:pt x="21608" y="46651"/>
                  <a:pt x="21608" y="46374"/>
                </a:cubicBezTo>
                <a:cubicBezTo>
                  <a:pt x="21677" y="45958"/>
                  <a:pt x="21885" y="45612"/>
                  <a:pt x="22162" y="45265"/>
                </a:cubicBezTo>
                <a:close/>
                <a:moveTo>
                  <a:pt x="17518" y="49147"/>
                </a:moveTo>
                <a:lnTo>
                  <a:pt x="17518" y="49147"/>
                </a:lnTo>
                <a:cubicBezTo>
                  <a:pt x="18073" y="49424"/>
                  <a:pt x="18627" y="49771"/>
                  <a:pt x="19043" y="50256"/>
                </a:cubicBezTo>
                <a:cubicBezTo>
                  <a:pt x="18419" y="50048"/>
                  <a:pt x="17865" y="49632"/>
                  <a:pt x="17518" y="49147"/>
                </a:cubicBezTo>
                <a:close/>
                <a:moveTo>
                  <a:pt x="19528" y="56841"/>
                </a:moveTo>
                <a:lnTo>
                  <a:pt x="19528" y="56841"/>
                </a:lnTo>
                <a:cubicBezTo>
                  <a:pt x="19805" y="57257"/>
                  <a:pt x="19875" y="57812"/>
                  <a:pt x="19875" y="58366"/>
                </a:cubicBezTo>
                <a:cubicBezTo>
                  <a:pt x="19598" y="57881"/>
                  <a:pt x="19528" y="57326"/>
                  <a:pt x="19528" y="56841"/>
                </a:cubicBezTo>
                <a:close/>
                <a:moveTo>
                  <a:pt x="36437" y="54584"/>
                </a:moveTo>
                <a:cubicBezTo>
                  <a:pt x="36678" y="54584"/>
                  <a:pt x="36903" y="56163"/>
                  <a:pt x="36925" y="56163"/>
                </a:cubicBezTo>
                <a:cubicBezTo>
                  <a:pt x="36926" y="56163"/>
                  <a:pt x="36927" y="56158"/>
                  <a:pt x="36927" y="56148"/>
                </a:cubicBezTo>
                <a:lnTo>
                  <a:pt x="36927" y="56148"/>
                </a:lnTo>
                <a:cubicBezTo>
                  <a:pt x="36927" y="56980"/>
                  <a:pt x="36719" y="57742"/>
                  <a:pt x="36373" y="58505"/>
                </a:cubicBezTo>
                <a:cubicBezTo>
                  <a:pt x="36095" y="59129"/>
                  <a:pt x="35679" y="59683"/>
                  <a:pt x="35263" y="60169"/>
                </a:cubicBezTo>
                <a:cubicBezTo>
                  <a:pt x="35263" y="60099"/>
                  <a:pt x="35263" y="60030"/>
                  <a:pt x="35263" y="59961"/>
                </a:cubicBezTo>
                <a:cubicBezTo>
                  <a:pt x="35263" y="59811"/>
                  <a:pt x="35119" y="59697"/>
                  <a:pt x="34987" y="59697"/>
                </a:cubicBezTo>
                <a:cubicBezTo>
                  <a:pt x="34936" y="59697"/>
                  <a:pt x="34886" y="59714"/>
                  <a:pt x="34848" y="59753"/>
                </a:cubicBezTo>
                <a:lnTo>
                  <a:pt x="34709" y="59891"/>
                </a:lnTo>
                <a:cubicBezTo>
                  <a:pt x="34709" y="59753"/>
                  <a:pt x="34709" y="59614"/>
                  <a:pt x="34709" y="59475"/>
                </a:cubicBezTo>
                <a:cubicBezTo>
                  <a:pt x="34709" y="59406"/>
                  <a:pt x="34709" y="59337"/>
                  <a:pt x="34640" y="59337"/>
                </a:cubicBezTo>
                <a:cubicBezTo>
                  <a:pt x="34709" y="58782"/>
                  <a:pt x="34709" y="58297"/>
                  <a:pt x="34640" y="57742"/>
                </a:cubicBezTo>
                <a:cubicBezTo>
                  <a:pt x="34986" y="56564"/>
                  <a:pt x="35541" y="55455"/>
                  <a:pt x="36373" y="54623"/>
                </a:cubicBezTo>
                <a:cubicBezTo>
                  <a:pt x="36394" y="54596"/>
                  <a:pt x="36415" y="54584"/>
                  <a:pt x="36437" y="54584"/>
                </a:cubicBezTo>
                <a:close/>
                <a:moveTo>
                  <a:pt x="32144" y="54685"/>
                </a:moveTo>
                <a:cubicBezTo>
                  <a:pt x="32223" y="54685"/>
                  <a:pt x="32315" y="54708"/>
                  <a:pt x="32421" y="54762"/>
                </a:cubicBezTo>
                <a:cubicBezTo>
                  <a:pt x="33184" y="55178"/>
                  <a:pt x="33808" y="55871"/>
                  <a:pt x="34085" y="56703"/>
                </a:cubicBezTo>
                <a:cubicBezTo>
                  <a:pt x="34224" y="57118"/>
                  <a:pt x="34293" y="57534"/>
                  <a:pt x="34362" y="57881"/>
                </a:cubicBezTo>
                <a:cubicBezTo>
                  <a:pt x="34224" y="58505"/>
                  <a:pt x="34154" y="59129"/>
                  <a:pt x="34154" y="59753"/>
                </a:cubicBezTo>
                <a:cubicBezTo>
                  <a:pt x="34154" y="59822"/>
                  <a:pt x="34085" y="59961"/>
                  <a:pt x="34016" y="60030"/>
                </a:cubicBezTo>
                <a:cubicBezTo>
                  <a:pt x="33946" y="59753"/>
                  <a:pt x="33877" y="59475"/>
                  <a:pt x="33738" y="59198"/>
                </a:cubicBezTo>
                <a:cubicBezTo>
                  <a:pt x="33712" y="59145"/>
                  <a:pt x="33655" y="59122"/>
                  <a:pt x="33599" y="59122"/>
                </a:cubicBezTo>
                <a:cubicBezTo>
                  <a:pt x="33508" y="59122"/>
                  <a:pt x="33418" y="59182"/>
                  <a:pt x="33461" y="59267"/>
                </a:cubicBezTo>
                <a:cubicBezTo>
                  <a:pt x="33531" y="59891"/>
                  <a:pt x="33600" y="60446"/>
                  <a:pt x="33738" y="61000"/>
                </a:cubicBezTo>
                <a:cubicBezTo>
                  <a:pt x="33600" y="60862"/>
                  <a:pt x="33461" y="60654"/>
                  <a:pt x="33323" y="60446"/>
                </a:cubicBezTo>
                <a:cubicBezTo>
                  <a:pt x="33184" y="59822"/>
                  <a:pt x="32837" y="59198"/>
                  <a:pt x="32352" y="58713"/>
                </a:cubicBezTo>
                <a:lnTo>
                  <a:pt x="32352" y="58782"/>
                </a:lnTo>
                <a:cubicBezTo>
                  <a:pt x="32005" y="57881"/>
                  <a:pt x="31728" y="56980"/>
                  <a:pt x="31659" y="56079"/>
                </a:cubicBezTo>
                <a:cubicBezTo>
                  <a:pt x="31659" y="55777"/>
                  <a:pt x="31606" y="54685"/>
                  <a:pt x="32144" y="54685"/>
                </a:cubicBezTo>
                <a:close/>
                <a:moveTo>
                  <a:pt x="39977" y="56772"/>
                </a:moveTo>
                <a:lnTo>
                  <a:pt x="39908" y="56841"/>
                </a:lnTo>
                <a:cubicBezTo>
                  <a:pt x="39284" y="57812"/>
                  <a:pt x="38521" y="58713"/>
                  <a:pt x="37690" y="59475"/>
                </a:cubicBezTo>
                <a:cubicBezTo>
                  <a:pt x="37135" y="59891"/>
                  <a:pt x="36581" y="60307"/>
                  <a:pt x="36095" y="60654"/>
                </a:cubicBezTo>
                <a:lnTo>
                  <a:pt x="35333" y="60931"/>
                </a:lnTo>
                <a:cubicBezTo>
                  <a:pt x="35263" y="61000"/>
                  <a:pt x="35263" y="61208"/>
                  <a:pt x="35333" y="61208"/>
                </a:cubicBezTo>
                <a:lnTo>
                  <a:pt x="34986" y="61486"/>
                </a:lnTo>
                <a:lnTo>
                  <a:pt x="34778" y="61416"/>
                </a:lnTo>
                <a:cubicBezTo>
                  <a:pt x="34848" y="61278"/>
                  <a:pt x="34917" y="61139"/>
                  <a:pt x="34986" y="60931"/>
                </a:cubicBezTo>
                <a:cubicBezTo>
                  <a:pt x="35679" y="60307"/>
                  <a:pt x="36234" y="59545"/>
                  <a:pt x="36581" y="58713"/>
                </a:cubicBezTo>
                <a:cubicBezTo>
                  <a:pt x="37343" y="57604"/>
                  <a:pt x="38591" y="56911"/>
                  <a:pt x="39977" y="56772"/>
                </a:cubicBezTo>
                <a:close/>
                <a:moveTo>
                  <a:pt x="30125" y="58040"/>
                </a:moveTo>
                <a:cubicBezTo>
                  <a:pt x="30219" y="58040"/>
                  <a:pt x="30337" y="58057"/>
                  <a:pt x="30480" y="58089"/>
                </a:cubicBezTo>
                <a:cubicBezTo>
                  <a:pt x="30896" y="58158"/>
                  <a:pt x="31312" y="58366"/>
                  <a:pt x="31590" y="58713"/>
                </a:cubicBezTo>
                <a:cubicBezTo>
                  <a:pt x="31867" y="58851"/>
                  <a:pt x="32075" y="59129"/>
                  <a:pt x="32283" y="59337"/>
                </a:cubicBezTo>
                <a:cubicBezTo>
                  <a:pt x="32421" y="59753"/>
                  <a:pt x="32629" y="60099"/>
                  <a:pt x="32907" y="60515"/>
                </a:cubicBezTo>
                <a:cubicBezTo>
                  <a:pt x="32976" y="60862"/>
                  <a:pt x="33045" y="61208"/>
                  <a:pt x="33115" y="61555"/>
                </a:cubicBezTo>
                <a:cubicBezTo>
                  <a:pt x="31659" y="61208"/>
                  <a:pt x="30411" y="60099"/>
                  <a:pt x="29926" y="58644"/>
                </a:cubicBezTo>
                <a:lnTo>
                  <a:pt x="29926" y="58713"/>
                </a:lnTo>
                <a:cubicBezTo>
                  <a:pt x="29766" y="58233"/>
                  <a:pt x="29811" y="58040"/>
                  <a:pt x="30125" y="58040"/>
                </a:cubicBezTo>
                <a:close/>
                <a:moveTo>
                  <a:pt x="39561" y="60099"/>
                </a:moveTo>
                <a:lnTo>
                  <a:pt x="39492" y="60169"/>
                </a:lnTo>
                <a:cubicBezTo>
                  <a:pt x="38521" y="60862"/>
                  <a:pt x="37343" y="61347"/>
                  <a:pt x="36165" y="61555"/>
                </a:cubicBezTo>
                <a:cubicBezTo>
                  <a:pt x="36165" y="61416"/>
                  <a:pt x="36234" y="61347"/>
                  <a:pt x="36303" y="61208"/>
                </a:cubicBezTo>
                <a:cubicBezTo>
                  <a:pt x="36373" y="61139"/>
                  <a:pt x="36303" y="61070"/>
                  <a:pt x="36234" y="61070"/>
                </a:cubicBezTo>
                <a:cubicBezTo>
                  <a:pt x="37343" y="60792"/>
                  <a:pt x="38452" y="60446"/>
                  <a:pt x="39561" y="60099"/>
                </a:cubicBezTo>
                <a:close/>
                <a:moveTo>
                  <a:pt x="24103" y="59545"/>
                </a:moveTo>
                <a:lnTo>
                  <a:pt x="24103" y="59545"/>
                </a:lnTo>
                <a:cubicBezTo>
                  <a:pt x="24034" y="59961"/>
                  <a:pt x="23965" y="60376"/>
                  <a:pt x="23757" y="60792"/>
                </a:cubicBezTo>
                <a:cubicBezTo>
                  <a:pt x="23687" y="61139"/>
                  <a:pt x="23479" y="61416"/>
                  <a:pt x="23341" y="61763"/>
                </a:cubicBezTo>
                <a:cubicBezTo>
                  <a:pt x="23341" y="61763"/>
                  <a:pt x="23341" y="61694"/>
                  <a:pt x="23341" y="61694"/>
                </a:cubicBezTo>
                <a:cubicBezTo>
                  <a:pt x="23410" y="60931"/>
                  <a:pt x="23687" y="60169"/>
                  <a:pt x="24103" y="59545"/>
                </a:cubicBezTo>
                <a:close/>
                <a:moveTo>
                  <a:pt x="33600" y="61832"/>
                </a:moveTo>
                <a:cubicBezTo>
                  <a:pt x="33669" y="62109"/>
                  <a:pt x="33738" y="62317"/>
                  <a:pt x="33808" y="62525"/>
                </a:cubicBezTo>
                <a:cubicBezTo>
                  <a:pt x="33808" y="62664"/>
                  <a:pt x="33738" y="62733"/>
                  <a:pt x="33738" y="62803"/>
                </a:cubicBezTo>
                <a:cubicBezTo>
                  <a:pt x="33669" y="62456"/>
                  <a:pt x="33531" y="62109"/>
                  <a:pt x="33461" y="61832"/>
                </a:cubicBezTo>
                <a:close/>
                <a:moveTo>
                  <a:pt x="34709" y="65021"/>
                </a:moveTo>
                <a:lnTo>
                  <a:pt x="34709" y="65021"/>
                </a:lnTo>
                <a:cubicBezTo>
                  <a:pt x="34235" y="65630"/>
                  <a:pt x="33629" y="66174"/>
                  <a:pt x="33019" y="66586"/>
                </a:cubicBezTo>
                <a:lnTo>
                  <a:pt x="33019" y="66586"/>
                </a:lnTo>
                <a:cubicBezTo>
                  <a:pt x="33039" y="66545"/>
                  <a:pt x="33025" y="66477"/>
                  <a:pt x="32976" y="66477"/>
                </a:cubicBezTo>
                <a:cubicBezTo>
                  <a:pt x="33392" y="65853"/>
                  <a:pt x="34016" y="65298"/>
                  <a:pt x="34709" y="65021"/>
                </a:cubicBezTo>
                <a:close/>
                <a:moveTo>
                  <a:pt x="17310" y="55247"/>
                </a:moveTo>
                <a:lnTo>
                  <a:pt x="17310" y="55247"/>
                </a:lnTo>
                <a:cubicBezTo>
                  <a:pt x="17310" y="55247"/>
                  <a:pt x="17934" y="57119"/>
                  <a:pt x="17934" y="57188"/>
                </a:cubicBezTo>
                <a:cubicBezTo>
                  <a:pt x="18280" y="58436"/>
                  <a:pt x="18488" y="59822"/>
                  <a:pt x="18488" y="61208"/>
                </a:cubicBezTo>
                <a:cubicBezTo>
                  <a:pt x="18558" y="62872"/>
                  <a:pt x="18488" y="64605"/>
                  <a:pt x="18280" y="66338"/>
                </a:cubicBezTo>
                <a:cubicBezTo>
                  <a:pt x="18003" y="64536"/>
                  <a:pt x="17865" y="62733"/>
                  <a:pt x="17795" y="60862"/>
                </a:cubicBezTo>
                <a:cubicBezTo>
                  <a:pt x="17795" y="60792"/>
                  <a:pt x="17743" y="60758"/>
                  <a:pt x="17691" y="60758"/>
                </a:cubicBezTo>
                <a:cubicBezTo>
                  <a:pt x="17639" y="60758"/>
                  <a:pt x="17587" y="60792"/>
                  <a:pt x="17587" y="60862"/>
                </a:cubicBezTo>
                <a:cubicBezTo>
                  <a:pt x="17518" y="62941"/>
                  <a:pt x="17795" y="64951"/>
                  <a:pt x="18211" y="66962"/>
                </a:cubicBezTo>
                <a:cubicBezTo>
                  <a:pt x="18211" y="66962"/>
                  <a:pt x="18211" y="67031"/>
                  <a:pt x="18211" y="67100"/>
                </a:cubicBezTo>
                <a:cubicBezTo>
                  <a:pt x="17033" y="63219"/>
                  <a:pt x="16686" y="59198"/>
                  <a:pt x="17310" y="55247"/>
                </a:cubicBezTo>
                <a:close/>
                <a:moveTo>
                  <a:pt x="30827" y="68140"/>
                </a:moveTo>
                <a:cubicBezTo>
                  <a:pt x="31174" y="68764"/>
                  <a:pt x="31312" y="69457"/>
                  <a:pt x="31382" y="70150"/>
                </a:cubicBezTo>
                <a:cubicBezTo>
                  <a:pt x="31035" y="69527"/>
                  <a:pt x="30896" y="68833"/>
                  <a:pt x="30827" y="68140"/>
                </a:cubicBezTo>
                <a:close/>
                <a:moveTo>
                  <a:pt x="13371" y="65625"/>
                </a:moveTo>
                <a:cubicBezTo>
                  <a:pt x="13486" y="65625"/>
                  <a:pt x="13567" y="65762"/>
                  <a:pt x="13567" y="66130"/>
                </a:cubicBezTo>
                <a:cubicBezTo>
                  <a:pt x="13567" y="66754"/>
                  <a:pt x="13498" y="67308"/>
                  <a:pt x="13428" y="67932"/>
                </a:cubicBezTo>
                <a:cubicBezTo>
                  <a:pt x="13428" y="68625"/>
                  <a:pt x="13290" y="69319"/>
                  <a:pt x="13220" y="70081"/>
                </a:cubicBezTo>
                <a:cubicBezTo>
                  <a:pt x="13199" y="70038"/>
                  <a:pt x="13164" y="70022"/>
                  <a:pt x="13126" y="70022"/>
                </a:cubicBezTo>
                <a:cubicBezTo>
                  <a:pt x="13042" y="70022"/>
                  <a:pt x="12943" y="70103"/>
                  <a:pt x="12943" y="70150"/>
                </a:cubicBezTo>
                <a:lnTo>
                  <a:pt x="12943" y="70220"/>
                </a:lnTo>
                <a:cubicBezTo>
                  <a:pt x="12804" y="69734"/>
                  <a:pt x="12596" y="69319"/>
                  <a:pt x="12388" y="68903"/>
                </a:cubicBezTo>
                <a:cubicBezTo>
                  <a:pt x="12250" y="68002"/>
                  <a:pt x="12388" y="67031"/>
                  <a:pt x="12804" y="66199"/>
                </a:cubicBezTo>
                <a:cubicBezTo>
                  <a:pt x="12968" y="65912"/>
                  <a:pt x="13205" y="65625"/>
                  <a:pt x="13371" y="65625"/>
                </a:cubicBezTo>
                <a:close/>
                <a:moveTo>
                  <a:pt x="9281" y="66414"/>
                </a:moveTo>
                <a:cubicBezTo>
                  <a:pt x="10178" y="66899"/>
                  <a:pt x="11005" y="67589"/>
                  <a:pt x="11626" y="68417"/>
                </a:cubicBezTo>
                <a:cubicBezTo>
                  <a:pt x="11834" y="68695"/>
                  <a:pt x="11973" y="68972"/>
                  <a:pt x="12111" y="69249"/>
                </a:cubicBezTo>
                <a:cubicBezTo>
                  <a:pt x="12176" y="69507"/>
                  <a:pt x="12240" y="69765"/>
                  <a:pt x="12361" y="70024"/>
                </a:cubicBezTo>
                <a:lnTo>
                  <a:pt x="12361" y="70024"/>
                </a:lnTo>
                <a:cubicBezTo>
                  <a:pt x="12351" y="70017"/>
                  <a:pt x="12337" y="70012"/>
                  <a:pt x="12319" y="70012"/>
                </a:cubicBezTo>
                <a:cubicBezTo>
                  <a:pt x="12301" y="69993"/>
                  <a:pt x="12272" y="69985"/>
                  <a:pt x="12240" y="69985"/>
                </a:cubicBezTo>
                <a:cubicBezTo>
                  <a:pt x="12153" y="69985"/>
                  <a:pt x="12042" y="70049"/>
                  <a:pt x="12042" y="70150"/>
                </a:cubicBezTo>
                <a:cubicBezTo>
                  <a:pt x="12042" y="70358"/>
                  <a:pt x="12042" y="70636"/>
                  <a:pt x="12042" y="70913"/>
                </a:cubicBezTo>
                <a:cubicBezTo>
                  <a:pt x="11903" y="70774"/>
                  <a:pt x="11695" y="70636"/>
                  <a:pt x="11487" y="70566"/>
                </a:cubicBezTo>
                <a:cubicBezTo>
                  <a:pt x="11210" y="70150"/>
                  <a:pt x="10794" y="69873"/>
                  <a:pt x="10448" y="69596"/>
                </a:cubicBezTo>
                <a:cubicBezTo>
                  <a:pt x="10309" y="69319"/>
                  <a:pt x="10170" y="69041"/>
                  <a:pt x="10101" y="68903"/>
                </a:cubicBezTo>
                <a:cubicBezTo>
                  <a:pt x="9697" y="68094"/>
                  <a:pt x="9423" y="67286"/>
                  <a:pt x="9281" y="66414"/>
                </a:cubicBezTo>
                <a:close/>
                <a:moveTo>
                  <a:pt x="14676" y="67031"/>
                </a:moveTo>
                <a:lnTo>
                  <a:pt x="14676" y="67031"/>
                </a:lnTo>
                <a:cubicBezTo>
                  <a:pt x="14953" y="68279"/>
                  <a:pt x="14399" y="69665"/>
                  <a:pt x="13983" y="70913"/>
                </a:cubicBezTo>
                <a:cubicBezTo>
                  <a:pt x="13983" y="70566"/>
                  <a:pt x="13913" y="70289"/>
                  <a:pt x="13913" y="70012"/>
                </a:cubicBezTo>
                <a:lnTo>
                  <a:pt x="13913" y="70081"/>
                </a:lnTo>
                <a:cubicBezTo>
                  <a:pt x="13844" y="69942"/>
                  <a:pt x="13775" y="69942"/>
                  <a:pt x="13705" y="69942"/>
                </a:cubicBezTo>
                <a:cubicBezTo>
                  <a:pt x="13775" y="69457"/>
                  <a:pt x="13775" y="68972"/>
                  <a:pt x="13844" y="68417"/>
                </a:cubicBezTo>
                <a:cubicBezTo>
                  <a:pt x="14260" y="68071"/>
                  <a:pt x="14537" y="67586"/>
                  <a:pt x="14676" y="67031"/>
                </a:cubicBezTo>
                <a:close/>
                <a:moveTo>
                  <a:pt x="20083" y="68348"/>
                </a:moveTo>
                <a:lnTo>
                  <a:pt x="20083" y="68348"/>
                </a:lnTo>
                <a:cubicBezTo>
                  <a:pt x="19944" y="69249"/>
                  <a:pt x="19598" y="70150"/>
                  <a:pt x="19043" y="70913"/>
                </a:cubicBezTo>
                <a:lnTo>
                  <a:pt x="19043" y="70774"/>
                </a:lnTo>
                <a:cubicBezTo>
                  <a:pt x="19320" y="69942"/>
                  <a:pt x="19667" y="69111"/>
                  <a:pt x="20083" y="68348"/>
                </a:cubicBezTo>
                <a:close/>
                <a:moveTo>
                  <a:pt x="7880" y="68610"/>
                </a:moveTo>
                <a:cubicBezTo>
                  <a:pt x="8730" y="68610"/>
                  <a:pt x="9663" y="69360"/>
                  <a:pt x="10240" y="69873"/>
                </a:cubicBezTo>
                <a:lnTo>
                  <a:pt x="10448" y="70081"/>
                </a:lnTo>
                <a:cubicBezTo>
                  <a:pt x="10655" y="70497"/>
                  <a:pt x="11002" y="70844"/>
                  <a:pt x="11418" y="71052"/>
                </a:cubicBezTo>
                <a:lnTo>
                  <a:pt x="11626" y="71259"/>
                </a:lnTo>
                <a:cubicBezTo>
                  <a:pt x="11626" y="71259"/>
                  <a:pt x="11695" y="71329"/>
                  <a:pt x="11695" y="71398"/>
                </a:cubicBezTo>
                <a:cubicBezTo>
                  <a:pt x="11418" y="71329"/>
                  <a:pt x="11071" y="71259"/>
                  <a:pt x="10794" y="71259"/>
                </a:cubicBezTo>
                <a:cubicBezTo>
                  <a:pt x="10725" y="71259"/>
                  <a:pt x="10655" y="71329"/>
                  <a:pt x="10655" y="71398"/>
                </a:cubicBezTo>
                <a:lnTo>
                  <a:pt x="10655" y="71467"/>
                </a:lnTo>
                <a:cubicBezTo>
                  <a:pt x="10240" y="71259"/>
                  <a:pt x="9824" y="71121"/>
                  <a:pt x="9408" y="71052"/>
                </a:cubicBezTo>
                <a:cubicBezTo>
                  <a:pt x="9061" y="70913"/>
                  <a:pt x="8715" y="70774"/>
                  <a:pt x="8368" y="70636"/>
                </a:cubicBezTo>
                <a:cubicBezTo>
                  <a:pt x="8021" y="70428"/>
                  <a:pt x="7605" y="70220"/>
                  <a:pt x="7259" y="69942"/>
                </a:cubicBezTo>
                <a:cubicBezTo>
                  <a:pt x="6704" y="69527"/>
                  <a:pt x="6982" y="68625"/>
                  <a:pt x="7675" y="68625"/>
                </a:cubicBezTo>
                <a:cubicBezTo>
                  <a:pt x="7742" y="68615"/>
                  <a:pt x="7811" y="68610"/>
                  <a:pt x="7880" y="68610"/>
                </a:cubicBezTo>
                <a:close/>
                <a:moveTo>
                  <a:pt x="12388" y="70497"/>
                </a:moveTo>
                <a:cubicBezTo>
                  <a:pt x="12527" y="70705"/>
                  <a:pt x="12596" y="70844"/>
                  <a:pt x="12735" y="71052"/>
                </a:cubicBezTo>
                <a:cubicBezTo>
                  <a:pt x="12804" y="71190"/>
                  <a:pt x="12804" y="71398"/>
                  <a:pt x="12943" y="71537"/>
                </a:cubicBezTo>
                <a:lnTo>
                  <a:pt x="12874" y="71606"/>
                </a:lnTo>
                <a:lnTo>
                  <a:pt x="12804" y="71606"/>
                </a:lnTo>
                <a:cubicBezTo>
                  <a:pt x="12735" y="71467"/>
                  <a:pt x="12596" y="71329"/>
                  <a:pt x="12527" y="71259"/>
                </a:cubicBezTo>
                <a:cubicBezTo>
                  <a:pt x="12388" y="70982"/>
                  <a:pt x="12388" y="70774"/>
                  <a:pt x="12388" y="70497"/>
                </a:cubicBezTo>
                <a:close/>
                <a:moveTo>
                  <a:pt x="13428" y="71052"/>
                </a:moveTo>
                <a:cubicBezTo>
                  <a:pt x="13567" y="71329"/>
                  <a:pt x="13636" y="71606"/>
                  <a:pt x="13636" y="71883"/>
                </a:cubicBezTo>
                <a:cubicBezTo>
                  <a:pt x="13636" y="71953"/>
                  <a:pt x="13636" y="71953"/>
                  <a:pt x="13636" y="72022"/>
                </a:cubicBezTo>
                <a:lnTo>
                  <a:pt x="13636" y="72369"/>
                </a:lnTo>
                <a:cubicBezTo>
                  <a:pt x="13636" y="72230"/>
                  <a:pt x="13567" y="72091"/>
                  <a:pt x="13498" y="71953"/>
                </a:cubicBezTo>
                <a:cubicBezTo>
                  <a:pt x="13428" y="71745"/>
                  <a:pt x="13359" y="71537"/>
                  <a:pt x="13359" y="71259"/>
                </a:cubicBezTo>
                <a:cubicBezTo>
                  <a:pt x="13359" y="71190"/>
                  <a:pt x="13359" y="71121"/>
                  <a:pt x="13428" y="71052"/>
                </a:cubicBezTo>
                <a:close/>
                <a:moveTo>
                  <a:pt x="11374" y="71748"/>
                </a:moveTo>
                <a:lnTo>
                  <a:pt x="11374" y="71748"/>
                </a:lnTo>
                <a:cubicBezTo>
                  <a:pt x="11689" y="71771"/>
                  <a:pt x="12004" y="71902"/>
                  <a:pt x="12319" y="72091"/>
                </a:cubicBezTo>
                <a:cubicBezTo>
                  <a:pt x="12527" y="72230"/>
                  <a:pt x="12735" y="72438"/>
                  <a:pt x="13012" y="72507"/>
                </a:cubicBezTo>
                <a:cubicBezTo>
                  <a:pt x="13012" y="72542"/>
                  <a:pt x="13030" y="72559"/>
                  <a:pt x="13056" y="72559"/>
                </a:cubicBezTo>
                <a:cubicBezTo>
                  <a:pt x="13082" y="72559"/>
                  <a:pt x="13116" y="72542"/>
                  <a:pt x="13151" y="72507"/>
                </a:cubicBezTo>
                <a:lnTo>
                  <a:pt x="13290" y="72507"/>
                </a:lnTo>
                <a:cubicBezTo>
                  <a:pt x="13290" y="72646"/>
                  <a:pt x="13359" y="72715"/>
                  <a:pt x="13359" y="72784"/>
                </a:cubicBezTo>
                <a:cubicBezTo>
                  <a:pt x="12635" y="72587"/>
                  <a:pt x="11973" y="72202"/>
                  <a:pt x="11374" y="71748"/>
                </a:cubicBezTo>
                <a:close/>
                <a:moveTo>
                  <a:pt x="29371" y="72577"/>
                </a:moveTo>
                <a:cubicBezTo>
                  <a:pt x="29718" y="73408"/>
                  <a:pt x="29926" y="74309"/>
                  <a:pt x="29926" y="75211"/>
                </a:cubicBezTo>
                <a:cubicBezTo>
                  <a:pt x="29441" y="74379"/>
                  <a:pt x="29233" y="73478"/>
                  <a:pt x="29371" y="72577"/>
                </a:cubicBezTo>
                <a:close/>
                <a:moveTo>
                  <a:pt x="26475" y="74237"/>
                </a:moveTo>
                <a:cubicBezTo>
                  <a:pt x="26714" y="75388"/>
                  <a:pt x="26104" y="76409"/>
                  <a:pt x="25628" y="77429"/>
                </a:cubicBezTo>
                <a:cubicBezTo>
                  <a:pt x="25493" y="76279"/>
                  <a:pt x="25754" y="75129"/>
                  <a:pt x="26475" y="74237"/>
                </a:cubicBezTo>
                <a:close/>
                <a:moveTo>
                  <a:pt x="39700" y="68556"/>
                </a:moveTo>
                <a:cubicBezTo>
                  <a:pt x="39700" y="68556"/>
                  <a:pt x="38175" y="72022"/>
                  <a:pt x="37967" y="72438"/>
                </a:cubicBezTo>
                <a:cubicBezTo>
                  <a:pt x="36996" y="74102"/>
                  <a:pt x="35887" y="75765"/>
                  <a:pt x="34709" y="77360"/>
                </a:cubicBezTo>
                <a:cubicBezTo>
                  <a:pt x="32768" y="79994"/>
                  <a:pt x="30966" y="82697"/>
                  <a:pt x="28886" y="85331"/>
                </a:cubicBezTo>
                <a:cubicBezTo>
                  <a:pt x="29025" y="84707"/>
                  <a:pt x="29163" y="84083"/>
                  <a:pt x="29233" y="83390"/>
                </a:cubicBezTo>
                <a:cubicBezTo>
                  <a:pt x="29718" y="82073"/>
                  <a:pt x="30273" y="80756"/>
                  <a:pt x="30966" y="79508"/>
                </a:cubicBezTo>
                <a:cubicBezTo>
                  <a:pt x="32560" y="76944"/>
                  <a:pt x="34640" y="74656"/>
                  <a:pt x="35957" y="71883"/>
                </a:cubicBezTo>
                <a:cubicBezTo>
                  <a:pt x="35957" y="71798"/>
                  <a:pt x="35904" y="71738"/>
                  <a:pt x="35847" y="71738"/>
                </a:cubicBezTo>
                <a:cubicBezTo>
                  <a:pt x="35812" y="71738"/>
                  <a:pt x="35775" y="71761"/>
                  <a:pt x="35749" y="71814"/>
                </a:cubicBezTo>
                <a:cubicBezTo>
                  <a:pt x="34154" y="74379"/>
                  <a:pt x="32421" y="76805"/>
                  <a:pt x="30758" y="79370"/>
                </a:cubicBezTo>
                <a:cubicBezTo>
                  <a:pt x="30203" y="80271"/>
                  <a:pt x="29787" y="81172"/>
                  <a:pt x="29441" y="82073"/>
                </a:cubicBezTo>
                <a:cubicBezTo>
                  <a:pt x="29579" y="81241"/>
                  <a:pt x="29718" y="80410"/>
                  <a:pt x="29857" y="79508"/>
                </a:cubicBezTo>
                <a:cubicBezTo>
                  <a:pt x="31590" y="74725"/>
                  <a:pt x="34917" y="70289"/>
                  <a:pt x="39700" y="68556"/>
                </a:cubicBezTo>
                <a:close/>
                <a:moveTo>
                  <a:pt x="24450" y="83321"/>
                </a:moveTo>
                <a:lnTo>
                  <a:pt x="24450" y="83321"/>
                </a:lnTo>
                <a:cubicBezTo>
                  <a:pt x="25212" y="83875"/>
                  <a:pt x="25767" y="84569"/>
                  <a:pt x="26183" y="85470"/>
                </a:cubicBezTo>
                <a:lnTo>
                  <a:pt x="26113" y="85470"/>
                </a:lnTo>
                <a:cubicBezTo>
                  <a:pt x="25212" y="85054"/>
                  <a:pt x="24588" y="84291"/>
                  <a:pt x="24450" y="83321"/>
                </a:cubicBezTo>
                <a:close/>
                <a:moveTo>
                  <a:pt x="22232" y="70428"/>
                </a:moveTo>
                <a:cubicBezTo>
                  <a:pt x="22301" y="72299"/>
                  <a:pt x="22786" y="74309"/>
                  <a:pt x="22786" y="76181"/>
                </a:cubicBezTo>
                <a:cubicBezTo>
                  <a:pt x="22786" y="79578"/>
                  <a:pt x="22509" y="82974"/>
                  <a:pt x="22370" y="86371"/>
                </a:cubicBezTo>
                <a:cubicBezTo>
                  <a:pt x="22370" y="86232"/>
                  <a:pt x="22301" y="86094"/>
                  <a:pt x="22301" y="85955"/>
                </a:cubicBezTo>
                <a:lnTo>
                  <a:pt x="22232" y="85955"/>
                </a:lnTo>
                <a:cubicBezTo>
                  <a:pt x="22093" y="83252"/>
                  <a:pt x="21677" y="80617"/>
                  <a:pt x="21885" y="77914"/>
                </a:cubicBezTo>
                <a:cubicBezTo>
                  <a:pt x="21885" y="77879"/>
                  <a:pt x="21850" y="77862"/>
                  <a:pt x="21816" y="77862"/>
                </a:cubicBezTo>
                <a:cubicBezTo>
                  <a:pt x="21781" y="77862"/>
                  <a:pt x="21746" y="77879"/>
                  <a:pt x="21746" y="77914"/>
                </a:cubicBezTo>
                <a:cubicBezTo>
                  <a:pt x="21538" y="80202"/>
                  <a:pt x="21538" y="82558"/>
                  <a:pt x="21816" y="84846"/>
                </a:cubicBezTo>
                <a:cubicBezTo>
                  <a:pt x="21608" y="84153"/>
                  <a:pt x="21330" y="83460"/>
                  <a:pt x="21123" y="82766"/>
                </a:cubicBezTo>
                <a:cubicBezTo>
                  <a:pt x="21123" y="82697"/>
                  <a:pt x="21123" y="82697"/>
                  <a:pt x="21123" y="82628"/>
                </a:cubicBezTo>
                <a:cubicBezTo>
                  <a:pt x="20429" y="80063"/>
                  <a:pt x="20360" y="77360"/>
                  <a:pt x="20915" y="74725"/>
                </a:cubicBezTo>
                <a:cubicBezTo>
                  <a:pt x="21261" y="73270"/>
                  <a:pt x="21816" y="71814"/>
                  <a:pt x="22232" y="70428"/>
                </a:cubicBezTo>
                <a:close/>
                <a:moveTo>
                  <a:pt x="11188" y="77182"/>
                </a:moveTo>
                <a:cubicBezTo>
                  <a:pt x="11373" y="77182"/>
                  <a:pt x="11688" y="77236"/>
                  <a:pt x="12180" y="77360"/>
                </a:cubicBezTo>
                <a:cubicBezTo>
                  <a:pt x="13913" y="77775"/>
                  <a:pt x="15577" y="79162"/>
                  <a:pt x="16894" y="80340"/>
                </a:cubicBezTo>
                <a:cubicBezTo>
                  <a:pt x="18974" y="82212"/>
                  <a:pt x="20707" y="84430"/>
                  <a:pt x="22024" y="86856"/>
                </a:cubicBezTo>
                <a:cubicBezTo>
                  <a:pt x="22162" y="87133"/>
                  <a:pt x="22232" y="87411"/>
                  <a:pt x="22370" y="87688"/>
                </a:cubicBezTo>
                <a:cubicBezTo>
                  <a:pt x="22162" y="87411"/>
                  <a:pt x="21885" y="87133"/>
                  <a:pt x="21608" y="86925"/>
                </a:cubicBezTo>
                <a:cubicBezTo>
                  <a:pt x="20845" y="85886"/>
                  <a:pt x="20083" y="84915"/>
                  <a:pt x="19182" y="83945"/>
                </a:cubicBezTo>
                <a:cubicBezTo>
                  <a:pt x="18003" y="82628"/>
                  <a:pt x="16340" y="81727"/>
                  <a:pt x="15161" y="80340"/>
                </a:cubicBezTo>
                <a:cubicBezTo>
                  <a:pt x="15124" y="80322"/>
                  <a:pt x="15092" y="80313"/>
                  <a:pt x="15066" y="80313"/>
                </a:cubicBezTo>
                <a:cubicBezTo>
                  <a:pt x="14995" y="80313"/>
                  <a:pt x="14972" y="80377"/>
                  <a:pt x="15023" y="80479"/>
                </a:cubicBezTo>
                <a:cubicBezTo>
                  <a:pt x="16062" y="81727"/>
                  <a:pt x="17518" y="82558"/>
                  <a:pt x="18627" y="83806"/>
                </a:cubicBezTo>
                <a:cubicBezTo>
                  <a:pt x="19320" y="84569"/>
                  <a:pt x="19944" y="85331"/>
                  <a:pt x="20568" y="86163"/>
                </a:cubicBezTo>
                <a:cubicBezTo>
                  <a:pt x="19875" y="85678"/>
                  <a:pt x="19182" y="85262"/>
                  <a:pt x="18488" y="84915"/>
                </a:cubicBezTo>
                <a:cubicBezTo>
                  <a:pt x="15577" y="83252"/>
                  <a:pt x="13913" y="81241"/>
                  <a:pt x="11973" y="78607"/>
                </a:cubicBezTo>
                <a:cubicBezTo>
                  <a:pt x="11487" y="77852"/>
                  <a:pt x="10541" y="77182"/>
                  <a:pt x="11188" y="77182"/>
                </a:cubicBezTo>
                <a:close/>
                <a:moveTo>
                  <a:pt x="22151" y="91335"/>
                </a:moveTo>
                <a:lnTo>
                  <a:pt x="22151" y="91335"/>
                </a:lnTo>
                <a:cubicBezTo>
                  <a:pt x="22611" y="91673"/>
                  <a:pt x="23008" y="92077"/>
                  <a:pt x="23341" y="92610"/>
                </a:cubicBezTo>
                <a:cubicBezTo>
                  <a:pt x="22824" y="92286"/>
                  <a:pt x="22427" y="91843"/>
                  <a:pt x="22151" y="91335"/>
                </a:cubicBezTo>
                <a:close/>
                <a:moveTo>
                  <a:pt x="29005" y="93722"/>
                </a:moveTo>
                <a:lnTo>
                  <a:pt x="29005" y="93722"/>
                </a:lnTo>
                <a:cubicBezTo>
                  <a:pt x="28731" y="94735"/>
                  <a:pt x="28391" y="95682"/>
                  <a:pt x="27985" y="96630"/>
                </a:cubicBezTo>
                <a:lnTo>
                  <a:pt x="27985" y="95937"/>
                </a:lnTo>
                <a:cubicBezTo>
                  <a:pt x="28245" y="95157"/>
                  <a:pt x="28566" y="94438"/>
                  <a:pt x="29005" y="93722"/>
                </a:cubicBezTo>
                <a:close/>
                <a:moveTo>
                  <a:pt x="22024" y="55593"/>
                </a:moveTo>
                <a:cubicBezTo>
                  <a:pt x="22301" y="57950"/>
                  <a:pt x="22648" y="60376"/>
                  <a:pt x="22994" y="62803"/>
                </a:cubicBezTo>
                <a:lnTo>
                  <a:pt x="22925" y="62803"/>
                </a:lnTo>
                <a:cubicBezTo>
                  <a:pt x="23618" y="68002"/>
                  <a:pt x="24450" y="73200"/>
                  <a:pt x="25282" y="78399"/>
                </a:cubicBezTo>
                <a:cubicBezTo>
                  <a:pt x="25212" y="78399"/>
                  <a:pt x="25212" y="78469"/>
                  <a:pt x="25282" y="78469"/>
                </a:cubicBezTo>
                <a:cubicBezTo>
                  <a:pt x="25559" y="80479"/>
                  <a:pt x="25836" y="82489"/>
                  <a:pt x="26113" y="84499"/>
                </a:cubicBezTo>
                <a:cubicBezTo>
                  <a:pt x="25698" y="83737"/>
                  <a:pt x="25074" y="83113"/>
                  <a:pt x="24242" y="82766"/>
                </a:cubicBezTo>
                <a:cubicBezTo>
                  <a:pt x="24229" y="82753"/>
                  <a:pt x="24213" y="82747"/>
                  <a:pt x="24196" y="82747"/>
                </a:cubicBezTo>
                <a:cubicBezTo>
                  <a:pt x="24125" y="82747"/>
                  <a:pt x="24034" y="82849"/>
                  <a:pt x="24034" y="82905"/>
                </a:cubicBezTo>
                <a:cubicBezTo>
                  <a:pt x="24034" y="84291"/>
                  <a:pt x="25004" y="85470"/>
                  <a:pt x="26321" y="85816"/>
                </a:cubicBezTo>
                <a:cubicBezTo>
                  <a:pt x="26529" y="87411"/>
                  <a:pt x="26737" y="89074"/>
                  <a:pt x="26876" y="90738"/>
                </a:cubicBezTo>
                <a:cubicBezTo>
                  <a:pt x="27153" y="93233"/>
                  <a:pt x="27292" y="95798"/>
                  <a:pt x="27292" y="98363"/>
                </a:cubicBezTo>
                <a:cubicBezTo>
                  <a:pt x="26321" y="94273"/>
                  <a:pt x="24034" y="90322"/>
                  <a:pt x="22509" y="86579"/>
                </a:cubicBezTo>
                <a:cubicBezTo>
                  <a:pt x="22578" y="86579"/>
                  <a:pt x="22578" y="86579"/>
                  <a:pt x="22578" y="86510"/>
                </a:cubicBezTo>
                <a:cubicBezTo>
                  <a:pt x="23063" y="84153"/>
                  <a:pt x="23271" y="81727"/>
                  <a:pt x="23133" y="79300"/>
                </a:cubicBezTo>
                <a:cubicBezTo>
                  <a:pt x="23341" y="76597"/>
                  <a:pt x="23202" y="73894"/>
                  <a:pt x="22855" y="71190"/>
                </a:cubicBezTo>
                <a:cubicBezTo>
                  <a:pt x="22925" y="70566"/>
                  <a:pt x="22786" y="69942"/>
                  <a:pt x="22509" y="69388"/>
                </a:cubicBezTo>
                <a:cubicBezTo>
                  <a:pt x="22648" y="68903"/>
                  <a:pt x="22717" y="68487"/>
                  <a:pt x="22786" y="68071"/>
                </a:cubicBezTo>
                <a:cubicBezTo>
                  <a:pt x="22786" y="67903"/>
                  <a:pt x="22684" y="67811"/>
                  <a:pt x="22589" y="67811"/>
                </a:cubicBezTo>
                <a:cubicBezTo>
                  <a:pt x="22527" y="67811"/>
                  <a:pt x="22467" y="67850"/>
                  <a:pt x="22440" y="67932"/>
                </a:cubicBezTo>
                <a:cubicBezTo>
                  <a:pt x="22370" y="68279"/>
                  <a:pt x="22301" y="68625"/>
                  <a:pt x="22301" y="68903"/>
                </a:cubicBezTo>
                <a:cubicBezTo>
                  <a:pt x="22162" y="69596"/>
                  <a:pt x="21954" y="70220"/>
                  <a:pt x="21816" y="70844"/>
                </a:cubicBezTo>
                <a:cubicBezTo>
                  <a:pt x="21330" y="72438"/>
                  <a:pt x="20776" y="74032"/>
                  <a:pt x="20429" y="75696"/>
                </a:cubicBezTo>
                <a:cubicBezTo>
                  <a:pt x="20152" y="77082"/>
                  <a:pt x="20152" y="78607"/>
                  <a:pt x="20429" y="80063"/>
                </a:cubicBezTo>
                <a:cubicBezTo>
                  <a:pt x="19736" y="77360"/>
                  <a:pt x="19320" y="74587"/>
                  <a:pt x="19182" y="71745"/>
                </a:cubicBezTo>
                <a:cubicBezTo>
                  <a:pt x="19528" y="71190"/>
                  <a:pt x="19875" y="70497"/>
                  <a:pt x="20083" y="69873"/>
                </a:cubicBezTo>
                <a:cubicBezTo>
                  <a:pt x="20429" y="69180"/>
                  <a:pt x="20568" y="68487"/>
                  <a:pt x="20429" y="67794"/>
                </a:cubicBezTo>
                <a:cubicBezTo>
                  <a:pt x="20395" y="67690"/>
                  <a:pt x="20325" y="67638"/>
                  <a:pt x="20256" y="67638"/>
                </a:cubicBezTo>
                <a:cubicBezTo>
                  <a:pt x="20187" y="67638"/>
                  <a:pt x="20117" y="67690"/>
                  <a:pt x="20083" y="67794"/>
                </a:cubicBezTo>
                <a:cubicBezTo>
                  <a:pt x="19667" y="68348"/>
                  <a:pt x="19320" y="69041"/>
                  <a:pt x="19043" y="69734"/>
                </a:cubicBezTo>
                <a:cubicBezTo>
                  <a:pt x="19043" y="68764"/>
                  <a:pt x="19043" y="67863"/>
                  <a:pt x="19112" y="66892"/>
                </a:cubicBezTo>
                <a:cubicBezTo>
                  <a:pt x="19320" y="63288"/>
                  <a:pt x="20152" y="59822"/>
                  <a:pt x="21608" y="56495"/>
                </a:cubicBezTo>
                <a:cubicBezTo>
                  <a:pt x="21608" y="56772"/>
                  <a:pt x="21677" y="57049"/>
                  <a:pt x="21746" y="57326"/>
                </a:cubicBezTo>
                <a:cubicBezTo>
                  <a:pt x="21746" y="57396"/>
                  <a:pt x="21798" y="57430"/>
                  <a:pt x="21850" y="57430"/>
                </a:cubicBezTo>
                <a:cubicBezTo>
                  <a:pt x="21902" y="57430"/>
                  <a:pt x="21954" y="57396"/>
                  <a:pt x="21954" y="57326"/>
                </a:cubicBezTo>
                <a:cubicBezTo>
                  <a:pt x="21954" y="56911"/>
                  <a:pt x="21885" y="56425"/>
                  <a:pt x="21816" y="56079"/>
                </a:cubicBezTo>
                <a:cubicBezTo>
                  <a:pt x="21885" y="55940"/>
                  <a:pt x="21954" y="55732"/>
                  <a:pt x="22024" y="55593"/>
                </a:cubicBezTo>
                <a:close/>
                <a:moveTo>
                  <a:pt x="25568" y="100934"/>
                </a:moveTo>
                <a:cubicBezTo>
                  <a:pt x="26529" y="101630"/>
                  <a:pt x="26530" y="103150"/>
                  <a:pt x="26876" y="104324"/>
                </a:cubicBezTo>
                <a:cubicBezTo>
                  <a:pt x="26129" y="103306"/>
                  <a:pt x="25714" y="102154"/>
                  <a:pt x="25568" y="100934"/>
                </a:cubicBezTo>
                <a:close/>
                <a:moveTo>
                  <a:pt x="29579" y="103493"/>
                </a:moveTo>
                <a:lnTo>
                  <a:pt x="29579" y="103493"/>
                </a:lnTo>
                <a:cubicBezTo>
                  <a:pt x="29441" y="105087"/>
                  <a:pt x="28470" y="106265"/>
                  <a:pt x="27569" y="107444"/>
                </a:cubicBezTo>
                <a:cubicBezTo>
                  <a:pt x="27638" y="107305"/>
                  <a:pt x="27638" y="107097"/>
                  <a:pt x="27638" y="106889"/>
                </a:cubicBezTo>
                <a:cubicBezTo>
                  <a:pt x="28262" y="105780"/>
                  <a:pt x="28540" y="104324"/>
                  <a:pt x="29579" y="103493"/>
                </a:cubicBezTo>
                <a:close/>
                <a:moveTo>
                  <a:pt x="24588" y="0"/>
                </a:moveTo>
                <a:cubicBezTo>
                  <a:pt x="22994" y="485"/>
                  <a:pt x="22648" y="1941"/>
                  <a:pt x="22578" y="3466"/>
                </a:cubicBezTo>
                <a:cubicBezTo>
                  <a:pt x="22093" y="2218"/>
                  <a:pt x="21330" y="1109"/>
                  <a:pt x="20429" y="139"/>
                </a:cubicBezTo>
                <a:cubicBezTo>
                  <a:pt x="20389" y="118"/>
                  <a:pt x="20348" y="110"/>
                  <a:pt x="20311" y="110"/>
                </a:cubicBezTo>
                <a:cubicBezTo>
                  <a:pt x="20221" y="110"/>
                  <a:pt x="20152" y="159"/>
                  <a:pt x="20152" y="208"/>
                </a:cubicBezTo>
                <a:cubicBezTo>
                  <a:pt x="19528" y="1733"/>
                  <a:pt x="19528" y="3397"/>
                  <a:pt x="20013" y="4991"/>
                </a:cubicBezTo>
                <a:cubicBezTo>
                  <a:pt x="19182" y="4159"/>
                  <a:pt x="18211" y="3535"/>
                  <a:pt x="17171" y="3050"/>
                </a:cubicBezTo>
                <a:cubicBezTo>
                  <a:pt x="17158" y="3037"/>
                  <a:pt x="17142" y="3031"/>
                  <a:pt x="17126" y="3031"/>
                </a:cubicBezTo>
                <a:cubicBezTo>
                  <a:pt x="17057" y="3031"/>
                  <a:pt x="16977" y="3133"/>
                  <a:pt x="17033" y="3189"/>
                </a:cubicBezTo>
                <a:cubicBezTo>
                  <a:pt x="17795" y="4783"/>
                  <a:pt x="17795" y="6516"/>
                  <a:pt x="18835" y="7972"/>
                </a:cubicBezTo>
                <a:cubicBezTo>
                  <a:pt x="19459" y="8665"/>
                  <a:pt x="20221" y="9289"/>
                  <a:pt x="21053" y="9705"/>
                </a:cubicBezTo>
                <a:cubicBezTo>
                  <a:pt x="21123" y="10121"/>
                  <a:pt x="21330" y="10467"/>
                  <a:pt x="21538" y="10814"/>
                </a:cubicBezTo>
                <a:cubicBezTo>
                  <a:pt x="21885" y="11230"/>
                  <a:pt x="22370" y="11507"/>
                  <a:pt x="22855" y="11576"/>
                </a:cubicBezTo>
                <a:cubicBezTo>
                  <a:pt x="22530" y="14243"/>
                  <a:pt x="22144" y="16910"/>
                  <a:pt x="21754" y="19577"/>
                </a:cubicBezTo>
                <a:lnTo>
                  <a:pt x="21754" y="19577"/>
                </a:lnTo>
                <a:cubicBezTo>
                  <a:pt x="21797" y="18782"/>
                  <a:pt x="21587" y="17992"/>
                  <a:pt x="21123" y="17330"/>
                </a:cubicBezTo>
                <a:cubicBezTo>
                  <a:pt x="21091" y="17267"/>
                  <a:pt x="21032" y="17233"/>
                  <a:pt x="20976" y="17233"/>
                </a:cubicBezTo>
                <a:cubicBezTo>
                  <a:pt x="20908" y="17233"/>
                  <a:pt x="20845" y="17284"/>
                  <a:pt x="20845" y="17399"/>
                </a:cubicBezTo>
                <a:cubicBezTo>
                  <a:pt x="20776" y="18508"/>
                  <a:pt x="21123" y="19617"/>
                  <a:pt x="21677" y="20588"/>
                </a:cubicBezTo>
                <a:cubicBezTo>
                  <a:pt x="21261" y="23568"/>
                  <a:pt x="20915" y="26549"/>
                  <a:pt x="20707" y="29530"/>
                </a:cubicBezTo>
                <a:cubicBezTo>
                  <a:pt x="20499" y="29252"/>
                  <a:pt x="20221" y="29114"/>
                  <a:pt x="19944" y="29044"/>
                </a:cubicBezTo>
                <a:cubicBezTo>
                  <a:pt x="19805" y="29044"/>
                  <a:pt x="19736" y="29114"/>
                  <a:pt x="19736" y="29252"/>
                </a:cubicBezTo>
                <a:cubicBezTo>
                  <a:pt x="19805" y="30015"/>
                  <a:pt x="20013" y="30708"/>
                  <a:pt x="20360" y="31401"/>
                </a:cubicBezTo>
                <a:cubicBezTo>
                  <a:pt x="20429" y="31540"/>
                  <a:pt x="20499" y="31679"/>
                  <a:pt x="20568" y="31817"/>
                </a:cubicBezTo>
                <a:cubicBezTo>
                  <a:pt x="20499" y="33342"/>
                  <a:pt x="20429" y="34798"/>
                  <a:pt x="20429" y="36323"/>
                </a:cubicBezTo>
                <a:cubicBezTo>
                  <a:pt x="20429" y="37640"/>
                  <a:pt x="20499" y="39026"/>
                  <a:pt x="20568" y="40413"/>
                </a:cubicBezTo>
                <a:cubicBezTo>
                  <a:pt x="20360" y="39858"/>
                  <a:pt x="20083" y="39373"/>
                  <a:pt x="19667" y="38957"/>
                </a:cubicBezTo>
                <a:cubicBezTo>
                  <a:pt x="19624" y="38914"/>
                  <a:pt x="19574" y="38898"/>
                  <a:pt x="19528" y="38898"/>
                </a:cubicBezTo>
                <a:cubicBezTo>
                  <a:pt x="19426" y="38898"/>
                  <a:pt x="19342" y="38979"/>
                  <a:pt x="19390" y="39026"/>
                </a:cubicBezTo>
                <a:cubicBezTo>
                  <a:pt x="19528" y="40343"/>
                  <a:pt x="20013" y="41591"/>
                  <a:pt x="20707" y="42700"/>
                </a:cubicBezTo>
                <a:lnTo>
                  <a:pt x="20776" y="42700"/>
                </a:lnTo>
                <a:cubicBezTo>
                  <a:pt x="21053" y="46651"/>
                  <a:pt x="21469" y="50603"/>
                  <a:pt x="21954" y="54554"/>
                </a:cubicBezTo>
                <a:cubicBezTo>
                  <a:pt x="21816" y="54762"/>
                  <a:pt x="21746" y="54900"/>
                  <a:pt x="21677" y="55108"/>
                </a:cubicBezTo>
                <a:cubicBezTo>
                  <a:pt x="20915" y="51573"/>
                  <a:pt x="19112" y="48176"/>
                  <a:pt x="17310" y="44988"/>
                </a:cubicBezTo>
                <a:cubicBezTo>
                  <a:pt x="17310" y="44918"/>
                  <a:pt x="17310" y="44918"/>
                  <a:pt x="17310" y="44849"/>
                </a:cubicBezTo>
                <a:cubicBezTo>
                  <a:pt x="17449" y="44364"/>
                  <a:pt x="17518" y="43879"/>
                  <a:pt x="17449" y="43393"/>
                </a:cubicBezTo>
                <a:cubicBezTo>
                  <a:pt x="17449" y="42770"/>
                  <a:pt x="17241" y="42215"/>
                  <a:pt x="16894" y="41799"/>
                </a:cubicBezTo>
                <a:cubicBezTo>
                  <a:pt x="16837" y="41770"/>
                  <a:pt x="16779" y="41754"/>
                  <a:pt x="16727" y="41754"/>
                </a:cubicBezTo>
                <a:cubicBezTo>
                  <a:pt x="16653" y="41754"/>
                  <a:pt x="16588" y="41787"/>
                  <a:pt x="16548" y="41868"/>
                </a:cubicBezTo>
                <a:cubicBezTo>
                  <a:pt x="16409" y="42423"/>
                  <a:pt x="16409" y="42908"/>
                  <a:pt x="16478" y="43393"/>
                </a:cubicBezTo>
                <a:cubicBezTo>
                  <a:pt x="16340" y="43116"/>
                  <a:pt x="16201" y="42839"/>
                  <a:pt x="15993" y="42562"/>
                </a:cubicBezTo>
                <a:cubicBezTo>
                  <a:pt x="15161" y="41037"/>
                  <a:pt x="14399" y="39373"/>
                  <a:pt x="13705" y="37779"/>
                </a:cubicBezTo>
                <a:cubicBezTo>
                  <a:pt x="14399" y="37155"/>
                  <a:pt x="14329" y="35699"/>
                  <a:pt x="14260" y="34798"/>
                </a:cubicBezTo>
                <a:cubicBezTo>
                  <a:pt x="14260" y="34750"/>
                  <a:pt x="14161" y="34669"/>
                  <a:pt x="14077" y="34669"/>
                </a:cubicBezTo>
                <a:cubicBezTo>
                  <a:pt x="14039" y="34669"/>
                  <a:pt x="14004" y="34686"/>
                  <a:pt x="13983" y="34729"/>
                </a:cubicBezTo>
                <a:cubicBezTo>
                  <a:pt x="13498" y="35352"/>
                  <a:pt x="13290" y="36184"/>
                  <a:pt x="13290" y="37016"/>
                </a:cubicBezTo>
                <a:cubicBezTo>
                  <a:pt x="11765" y="33204"/>
                  <a:pt x="10586" y="29252"/>
                  <a:pt x="9685" y="25232"/>
                </a:cubicBezTo>
                <a:cubicBezTo>
                  <a:pt x="9754" y="25093"/>
                  <a:pt x="9824" y="25024"/>
                  <a:pt x="9893" y="24885"/>
                </a:cubicBezTo>
                <a:cubicBezTo>
                  <a:pt x="10101" y="24677"/>
                  <a:pt x="10309" y="24400"/>
                  <a:pt x="10378" y="24123"/>
                </a:cubicBezTo>
                <a:cubicBezTo>
                  <a:pt x="11349" y="23984"/>
                  <a:pt x="12250" y="23707"/>
                  <a:pt x="13151" y="23291"/>
                </a:cubicBezTo>
                <a:cubicBezTo>
                  <a:pt x="13567" y="23014"/>
                  <a:pt x="14884" y="21974"/>
                  <a:pt x="13775" y="21558"/>
                </a:cubicBezTo>
                <a:cubicBezTo>
                  <a:pt x="13725" y="21558"/>
                  <a:pt x="13676" y="21558"/>
                  <a:pt x="13652" y="21583"/>
                </a:cubicBezTo>
                <a:lnTo>
                  <a:pt x="13652" y="21583"/>
                </a:lnTo>
                <a:cubicBezTo>
                  <a:pt x="14230" y="20877"/>
                  <a:pt x="14602" y="20037"/>
                  <a:pt x="14745" y="19132"/>
                </a:cubicBezTo>
                <a:cubicBezTo>
                  <a:pt x="14745" y="19030"/>
                  <a:pt x="14708" y="18966"/>
                  <a:pt x="14661" y="18966"/>
                </a:cubicBezTo>
                <a:cubicBezTo>
                  <a:pt x="14644" y="18966"/>
                  <a:pt x="14625" y="18975"/>
                  <a:pt x="14607" y="18993"/>
                </a:cubicBezTo>
                <a:cubicBezTo>
                  <a:pt x="14476" y="18976"/>
                  <a:pt x="14346" y="18967"/>
                  <a:pt x="14218" y="18967"/>
                </a:cubicBezTo>
                <a:cubicBezTo>
                  <a:pt x="13329" y="18967"/>
                  <a:pt x="12527" y="19384"/>
                  <a:pt x="12042" y="20172"/>
                </a:cubicBezTo>
                <a:cubicBezTo>
                  <a:pt x="12458" y="19063"/>
                  <a:pt x="12596" y="17884"/>
                  <a:pt x="12388" y="16775"/>
                </a:cubicBezTo>
                <a:cubicBezTo>
                  <a:pt x="12388" y="16694"/>
                  <a:pt x="12341" y="16660"/>
                  <a:pt x="12301" y="16660"/>
                </a:cubicBezTo>
                <a:cubicBezTo>
                  <a:pt x="12274" y="16660"/>
                  <a:pt x="12250" y="16677"/>
                  <a:pt x="12250" y="16706"/>
                </a:cubicBezTo>
                <a:cubicBezTo>
                  <a:pt x="11557" y="17399"/>
                  <a:pt x="10933" y="18161"/>
                  <a:pt x="10517" y="18993"/>
                </a:cubicBezTo>
                <a:cubicBezTo>
                  <a:pt x="10378" y="17884"/>
                  <a:pt x="10032" y="16775"/>
                  <a:pt x="9477" y="15805"/>
                </a:cubicBezTo>
                <a:cubicBezTo>
                  <a:pt x="9442" y="15770"/>
                  <a:pt x="9390" y="15753"/>
                  <a:pt x="9338" y="15753"/>
                </a:cubicBezTo>
                <a:cubicBezTo>
                  <a:pt x="9286" y="15753"/>
                  <a:pt x="9234" y="15770"/>
                  <a:pt x="9200" y="15805"/>
                </a:cubicBezTo>
                <a:cubicBezTo>
                  <a:pt x="8368" y="16706"/>
                  <a:pt x="8021" y="17884"/>
                  <a:pt x="8160" y="19063"/>
                </a:cubicBezTo>
                <a:cubicBezTo>
                  <a:pt x="7536" y="18231"/>
                  <a:pt x="6843" y="17468"/>
                  <a:pt x="6427" y="16775"/>
                </a:cubicBezTo>
                <a:cubicBezTo>
                  <a:pt x="6392" y="16706"/>
                  <a:pt x="6340" y="16671"/>
                  <a:pt x="6288" y="16671"/>
                </a:cubicBezTo>
                <a:cubicBezTo>
                  <a:pt x="6236" y="16671"/>
                  <a:pt x="6184" y="16706"/>
                  <a:pt x="6150" y="16775"/>
                </a:cubicBezTo>
                <a:cubicBezTo>
                  <a:pt x="5179" y="18092"/>
                  <a:pt x="5179" y="19964"/>
                  <a:pt x="6219" y="21281"/>
                </a:cubicBezTo>
                <a:cubicBezTo>
                  <a:pt x="5318" y="20865"/>
                  <a:pt x="4417" y="20657"/>
                  <a:pt x="3446" y="20518"/>
                </a:cubicBezTo>
                <a:cubicBezTo>
                  <a:pt x="3377" y="20518"/>
                  <a:pt x="3308" y="20657"/>
                  <a:pt x="3308" y="20726"/>
                </a:cubicBezTo>
                <a:cubicBezTo>
                  <a:pt x="4001" y="23291"/>
                  <a:pt x="6427" y="24400"/>
                  <a:pt x="8853" y="24677"/>
                </a:cubicBezTo>
                <a:lnTo>
                  <a:pt x="9061" y="24677"/>
                </a:lnTo>
                <a:cubicBezTo>
                  <a:pt x="9130" y="24677"/>
                  <a:pt x="9200" y="24539"/>
                  <a:pt x="9130" y="24469"/>
                </a:cubicBezTo>
                <a:cubicBezTo>
                  <a:pt x="8992" y="24331"/>
                  <a:pt x="8784" y="24123"/>
                  <a:pt x="8715" y="23984"/>
                </a:cubicBezTo>
                <a:lnTo>
                  <a:pt x="8715" y="23846"/>
                </a:lnTo>
                <a:cubicBezTo>
                  <a:pt x="8853" y="24054"/>
                  <a:pt x="9061" y="24192"/>
                  <a:pt x="9200" y="24400"/>
                </a:cubicBezTo>
                <a:cubicBezTo>
                  <a:pt x="9200" y="24539"/>
                  <a:pt x="9269" y="24608"/>
                  <a:pt x="9408" y="24608"/>
                </a:cubicBezTo>
                <a:lnTo>
                  <a:pt x="9408" y="24816"/>
                </a:lnTo>
                <a:lnTo>
                  <a:pt x="9338" y="24955"/>
                </a:lnTo>
                <a:cubicBezTo>
                  <a:pt x="9269" y="25093"/>
                  <a:pt x="9338" y="25232"/>
                  <a:pt x="9546" y="25232"/>
                </a:cubicBezTo>
                <a:cubicBezTo>
                  <a:pt x="9893" y="27173"/>
                  <a:pt x="10378" y="29044"/>
                  <a:pt x="10933" y="30916"/>
                </a:cubicBezTo>
                <a:cubicBezTo>
                  <a:pt x="10101" y="30916"/>
                  <a:pt x="9477" y="30362"/>
                  <a:pt x="9408" y="29530"/>
                </a:cubicBezTo>
                <a:lnTo>
                  <a:pt x="9408" y="29530"/>
                </a:lnTo>
                <a:cubicBezTo>
                  <a:pt x="9616" y="29738"/>
                  <a:pt x="9824" y="29876"/>
                  <a:pt x="10032" y="30084"/>
                </a:cubicBezTo>
                <a:cubicBezTo>
                  <a:pt x="10170" y="30362"/>
                  <a:pt x="10448" y="30639"/>
                  <a:pt x="10655" y="30847"/>
                </a:cubicBezTo>
                <a:cubicBezTo>
                  <a:pt x="10674" y="30865"/>
                  <a:pt x="10698" y="30874"/>
                  <a:pt x="10721" y="30874"/>
                </a:cubicBezTo>
                <a:cubicBezTo>
                  <a:pt x="10784" y="30874"/>
                  <a:pt x="10845" y="30810"/>
                  <a:pt x="10794" y="30708"/>
                </a:cubicBezTo>
                <a:cubicBezTo>
                  <a:pt x="10725" y="30362"/>
                  <a:pt x="10517" y="30084"/>
                  <a:pt x="10240" y="29807"/>
                </a:cubicBezTo>
                <a:cubicBezTo>
                  <a:pt x="10032" y="29530"/>
                  <a:pt x="9685" y="29322"/>
                  <a:pt x="9408" y="29114"/>
                </a:cubicBezTo>
                <a:cubicBezTo>
                  <a:pt x="9367" y="29093"/>
                  <a:pt x="9332" y="29085"/>
                  <a:pt x="9302" y="29085"/>
                </a:cubicBezTo>
                <a:cubicBezTo>
                  <a:pt x="9228" y="29085"/>
                  <a:pt x="9179" y="29134"/>
                  <a:pt x="9130" y="29183"/>
                </a:cubicBezTo>
                <a:cubicBezTo>
                  <a:pt x="8930" y="30255"/>
                  <a:pt x="9699" y="31197"/>
                  <a:pt x="10752" y="31197"/>
                </a:cubicBezTo>
                <a:cubicBezTo>
                  <a:pt x="10789" y="31197"/>
                  <a:pt x="10826" y="31196"/>
                  <a:pt x="10863" y="31193"/>
                </a:cubicBezTo>
                <a:cubicBezTo>
                  <a:pt x="10863" y="31193"/>
                  <a:pt x="10933" y="31193"/>
                  <a:pt x="10933" y="31124"/>
                </a:cubicBezTo>
                <a:cubicBezTo>
                  <a:pt x="11765" y="34035"/>
                  <a:pt x="12804" y="36877"/>
                  <a:pt x="14052" y="39581"/>
                </a:cubicBezTo>
                <a:cubicBezTo>
                  <a:pt x="13428" y="38680"/>
                  <a:pt x="12735" y="37848"/>
                  <a:pt x="12111" y="37016"/>
                </a:cubicBezTo>
                <a:cubicBezTo>
                  <a:pt x="9546" y="32718"/>
                  <a:pt x="5873" y="28490"/>
                  <a:pt x="466" y="28421"/>
                </a:cubicBezTo>
                <a:cubicBezTo>
                  <a:pt x="327" y="28421"/>
                  <a:pt x="327" y="28559"/>
                  <a:pt x="466" y="28559"/>
                </a:cubicBezTo>
                <a:cubicBezTo>
                  <a:pt x="3238" y="29183"/>
                  <a:pt x="5595" y="29876"/>
                  <a:pt x="7744" y="31748"/>
                </a:cubicBezTo>
                <a:cubicBezTo>
                  <a:pt x="8992" y="32926"/>
                  <a:pt x="10101" y="34243"/>
                  <a:pt x="11002" y="35699"/>
                </a:cubicBezTo>
                <a:cubicBezTo>
                  <a:pt x="8229" y="32441"/>
                  <a:pt x="5041" y="29599"/>
                  <a:pt x="604" y="28767"/>
                </a:cubicBezTo>
                <a:cubicBezTo>
                  <a:pt x="535" y="28767"/>
                  <a:pt x="535" y="28906"/>
                  <a:pt x="604" y="28906"/>
                </a:cubicBezTo>
                <a:cubicBezTo>
                  <a:pt x="3793" y="29946"/>
                  <a:pt x="6704" y="31748"/>
                  <a:pt x="9130" y="34035"/>
                </a:cubicBezTo>
                <a:cubicBezTo>
                  <a:pt x="10170" y="35075"/>
                  <a:pt x="11141" y="36184"/>
                  <a:pt x="12042" y="37363"/>
                </a:cubicBezTo>
                <a:cubicBezTo>
                  <a:pt x="10725" y="35907"/>
                  <a:pt x="8715" y="35214"/>
                  <a:pt x="6982" y="34382"/>
                </a:cubicBezTo>
                <a:cubicBezTo>
                  <a:pt x="4278" y="32996"/>
                  <a:pt x="2268" y="30777"/>
                  <a:pt x="188" y="28698"/>
                </a:cubicBezTo>
                <a:cubicBezTo>
                  <a:pt x="168" y="28678"/>
                  <a:pt x="142" y="28669"/>
                  <a:pt x="117" y="28669"/>
                </a:cubicBezTo>
                <a:cubicBezTo>
                  <a:pt x="56" y="28669"/>
                  <a:pt x="1" y="28718"/>
                  <a:pt x="50" y="28767"/>
                </a:cubicBezTo>
                <a:cubicBezTo>
                  <a:pt x="1575" y="30569"/>
                  <a:pt x="3238" y="32164"/>
                  <a:pt x="5110" y="33550"/>
                </a:cubicBezTo>
                <a:cubicBezTo>
                  <a:pt x="7328" y="35145"/>
                  <a:pt x="9962" y="35976"/>
                  <a:pt x="12180" y="37709"/>
                </a:cubicBezTo>
                <a:lnTo>
                  <a:pt x="12319" y="37709"/>
                </a:lnTo>
                <a:lnTo>
                  <a:pt x="12319" y="37779"/>
                </a:lnTo>
                <a:lnTo>
                  <a:pt x="12458" y="37779"/>
                </a:lnTo>
                <a:lnTo>
                  <a:pt x="14399" y="40274"/>
                </a:lnTo>
                <a:cubicBezTo>
                  <a:pt x="16062" y="43532"/>
                  <a:pt x="17795" y="46651"/>
                  <a:pt x="19251" y="49909"/>
                </a:cubicBezTo>
                <a:cubicBezTo>
                  <a:pt x="18696" y="49216"/>
                  <a:pt x="17934" y="48800"/>
                  <a:pt x="17102" y="48731"/>
                </a:cubicBezTo>
                <a:cubicBezTo>
                  <a:pt x="16963" y="48731"/>
                  <a:pt x="16894" y="48870"/>
                  <a:pt x="16963" y="49008"/>
                </a:cubicBezTo>
                <a:cubicBezTo>
                  <a:pt x="17449" y="49909"/>
                  <a:pt x="18350" y="50464"/>
                  <a:pt x="19320" y="50533"/>
                </a:cubicBezTo>
                <a:cubicBezTo>
                  <a:pt x="19390" y="50533"/>
                  <a:pt x="19459" y="50464"/>
                  <a:pt x="19459" y="50395"/>
                </a:cubicBezTo>
                <a:cubicBezTo>
                  <a:pt x="20221" y="52128"/>
                  <a:pt x="20845" y="53861"/>
                  <a:pt x="21330" y="55732"/>
                </a:cubicBezTo>
                <a:cubicBezTo>
                  <a:pt x="20915" y="56633"/>
                  <a:pt x="20499" y="57673"/>
                  <a:pt x="20152" y="58644"/>
                </a:cubicBezTo>
                <a:cubicBezTo>
                  <a:pt x="20360" y="57812"/>
                  <a:pt x="20152" y="56911"/>
                  <a:pt x="19528" y="56287"/>
                </a:cubicBezTo>
                <a:cubicBezTo>
                  <a:pt x="19499" y="56258"/>
                  <a:pt x="19459" y="56241"/>
                  <a:pt x="19416" y="56241"/>
                </a:cubicBezTo>
                <a:cubicBezTo>
                  <a:pt x="19356" y="56241"/>
                  <a:pt x="19292" y="56275"/>
                  <a:pt x="19251" y="56356"/>
                </a:cubicBezTo>
                <a:cubicBezTo>
                  <a:pt x="19043" y="57257"/>
                  <a:pt x="19320" y="58228"/>
                  <a:pt x="19875" y="58990"/>
                </a:cubicBezTo>
                <a:lnTo>
                  <a:pt x="19875" y="59129"/>
                </a:lnTo>
                <a:lnTo>
                  <a:pt x="19944" y="59129"/>
                </a:lnTo>
                <a:cubicBezTo>
                  <a:pt x="19528" y="60376"/>
                  <a:pt x="19251" y="61624"/>
                  <a:pt x="18974" y="62872"/>
                </a:cubicBezTo>
                <a:cubicBezTo>
                  <a:pt x="18904" y="63357"/>
                  <a:pt x="18835" y="63842"/>
                  <a:pt x="18766" y="64258"/>
                </a:cubicBezTo>
                <a:cubicBezTo>
                  <a:pt x="18835" y="63219"/>
                  <a:pt x="18835" y="62179"/>
                  <a:pt x="18835" y="61139"/>
                </a:cubicBezTo>
                <a:cubicBezTo>
                  <a:pt x="18835" y="58713"/>
                  <a:pt x="18003" y="56564"/>
                  <a:pt x="17518" y="54207"/>
                </a:cubicBezTo>
                <a:cubicBezTo>
                  <a:pt x="17518" y="54138"/>
                  <a:pt x="17449" y="54103"/>
                  <a:pt x="17371" y="54103"/>
                </a:cubicBezTo>
                <a:cubicBezTo>
                  <a:pt x="17293" y="54103"/>
                  <a:pt x="17206" y="54138"/>
                  <a:pt x="17171" y="54207"/>
                </a:cubicBezTo>
                <a:cubicBezTo>
                  <a:pt x="16201" y="58921"/>
                  <a:pt x="16617" y="63842"/>
                  <a:pt x="18419" y="68348"/>
                </a:cubicBezTo>
                <a:cubicBezTo>
                  <a:pt x="18350" y="72299"/>
                  <a:pt x="18835" y="76181"/>
                  <a:pt x="19875" y="80063"/>
                </a:cubicBezTo>
                <a:cubicBezTo>
                  <a:pt x="18280" y="77429"/>
                  <a:pt x="16409" y="75072"/>
                  <a:pt x="14260" y="72923"/>
                </a:cubicBezTo>
                <a:cubicBezTo>
                  <a:pt x="14191" y="72369"/>
                  <a:pt x="14121" y="71883"/>
                  <a:pt x="14052" y="71329"/>
                </a:cubicBezTo>
                <a:cubicBezTo>
                  <a:pt x="14607" y="69734"/>
                  <a:pt x="15508" y="68002"/>
                  <a:pt x="14884" y="66407"/>
                </a:cubicBezTo>
                <a:cubicBezTo>
                  <a:pt x="14849" y="66338"/>
                  <a:pt x="14780" y="66303"/>
                  <a:pt x="14711" y="66303"/>
                </a:cubicBezTo>
                <a:cubicBezTo>
                  <a:pt x="14641" y="66303"/>
                  <a:pt x="14572" y="66338"/>
                  <a:pt x="14537" y="66407"/>
                </a:cubicBezTo>
                <a:cubicBezTo>
                  <a:pt x="14329" y="66892"/>
                  <a:pt x="14121" y="67308"/>
                  <a:pt x="13844" y="67794"/>
                </a:cubicBezTo>
                <a:cubicBezTo>
                  <a:pt x="13844" y="66892"/>
                  <a:pt x="13844" y="66061"/>
                  <a:pt x="13913" y="65159"/>
                </a:cubicBezTo>
                <a:cubicBezTo>
                  <a:pt x="13913" y="65090"/>
                  <a:pt x="13775" y="65021"/>
                  <a:pt x="13705" y="65021"/>
                </a:cubicBezTo>
                <a:cubicBezTo>
                  <a:pt x="12527" y="65575"/>
                  <a:pt x="11834" y="66892"/>
                  <a:pt x="11973" y="68209"/>
                </a:cubicBezTo>
                <a:cubicBezTo>
                  <a:pt x="11210" y="67239"/>
                  <a:pt x="10309" y="66477"/>
                  <a:pt x="9200" y="65922"/>
                </a:cubicBezTo>
                <a:cubicBezTo>
                  <a:pt x="9181" y="65903"/>
                  <a:pt x="9158" y="65895"/>
                  <a:pt x="9133" y="65895"/>
                </a:cubicBezTo>
                <a:cubicBezTo>
                  <a:pt x="9066" y="65895"/>
                  <a:pt x="8992" y="65959"/>
                  <a:pt x="8992" y="66061"/>
                </a:cubicBezTo>
                <a:cubicBezTo>
                  <a:pt x="9061" y="67170"/>
                  <a:pt x="9408" y="68209"/>
                  <a:pt x="9962" y="69180"/>
                </a:cubicBezTo>
                <a:lnTo>
                  <a:pt x="9824" y="69111"/>
                </a:lnTo>
                <a:cubicBezTo>
                  <a:pt x="9370" y="68758"/>
                  <a:pt x="8514" y="68222"/>
                  <a:pt x="7787" y="68222"/>
                </a:cubicBezTo>
                <a:cubicBezTo>
                  <a:pt x="7514" y="68222"/>
                  <a:pt x="7259" y="68297"/>
                  <a:pt x="7051" y="68487"/>
                </a:cubicBezTo>
                <a:cubicBezTo>
                  <a:pt x="5942" y="69527"/>
                  <a:pt x="7120" y="70428"/>
                  <a:pt x="8507" y="70982"/>
                </a:cubicBezTo>
                <a:lnTo>
                  <a:pt x="7883" y="70982"/>
                </a:lnTo>
                <a:cubicBezTo>
                  <a:pt x="6358" y="71121"/>
                  <a:pt x="6219" y="72438"/>
                  <a:pt x="6774" y="73616"/>
                </a:cubicBezTo>
                <a:cubicBezTo>
                  <a:pt x="6808" y="73686"/>
                  <a:pt x="6860" y="73720"/>
                  <a:pt x="6921" y="73720"/>
                </a:cubicBezTo>
                <a:cubicBezTo>
                  <a:pt x="6982" y="73720"/>
                  <a:pt x="7051" y="73686"/>
                  <a:pt x="7120" y="73616"/>
                </a:cubicBezTo>
                <a:cubicBezTo>
                  <a:pt x="7661" y="72824"/>
                  <a:pt x="8688" y="72593"/>
                  <a:pt x="9764" y="72593"/>
                </a:cubicBezTo>
                <a:cubicBezTo>
                  <a:pt x="10758" y="72593"/>
                  <a:pt x="11795" y="72790"/>
                  <a:pt x="12527" y="72923"/>
                </a:cubicBezTo>
                <a:cubicBezTo>
                  <a:pt x="12596" y="72923"/>
                  <a:pt x="12666" y="72784"/>
                  <a:pt x="12527" y="72784"/>
                </a:cubicBezTo>
                <a:cubicBezTo>
                  <a:pt x="11779" y="72478"/>
                  <a:pt x="10713" y="72256"/>
                  <a:pt x="9675" y="72256"/>
                </a:cubicBezTo>
                <a:cubicBezTo>
                  <a:pt x="8597" y="72256"/>
                  <a:pt x="7548" y="72496"/>
                  <a:pt x="6912" y="73131"/>
                </a:cubicBezTo>
                <a:cubicBezTo>
                  <a:pt x="6704" y="72715"/>
                  <a:pt x="6704" y="72091"/>
                  <a:pt x="7051" y="71675"/>
                </a:cubicBezTo>
                <a:cubicBezTo>
                  <a:pt x="7383" y="71439"/>
                  <a:pt x="7779" y="71331"/>
                  <a:pt x="8196" y="71331"/>
                </a:cubicBezTo>
                <a:cubicBezTo>
                  <a:pt x="8389" y="71331"/>
                  <a:pt x="8586" y="71354"/>
                  <a:pt x="8784" y="71398"/>
                </a:cubicBezTo>
                <a:cubicBezTo>
                  <a:pt x="9824" y="71606"/>
                  <a:pt x="10863" y="71953"/>
                  <a:pt x="11765" y="72369"/>
                </a:cubicBezTo>
                <a:lnTo>
                  <a:pt x="11834" y="72369"/>
                </a:lnTo>
                <a:cubicBezTo>
                  <a:pt x="12319" y="72646"/>
                  <a:pt x="12874" y="72854"/>
                  <a:pt x="13428" y="72923"/>
                </a:cubicBezTo>
                <a:lnTo>
                  <a:pt x="13428" y="72992"/>
                </a:lnTo>
                <a:cubicBezTo>
                  <a:pt x="13471" y="73078"/>
                  <a:pt x="13567" y="73137"/>
                  <a:pt x="13650" y="73137"/>
                </a:cubicBezTo>
                <a:cubicBezTo>
                  <a:pt x="13702" y="73137"/>
                  <a:pt x="13748" y="73115"/>
                  <a:pt x="13775" y="73062"/>
                </a:cubicBezTo>
                <a:cubicBezTo>
                  <a:pt x="13775" y="73131"/>
                  <a:pt x="13844" y="73131"/>
                  <a:pt x="13913" y="73131"/>
                </a:cubicBezTo>
                <a:cubicBezTo>
                  <a:pt x="13913" y="73200"/>
                  <a:pt x="13983" y="73270"/>
                  <a:pt x="13983" y="73339"/>
                </a:cubicBezTo>
                <a:cubicBezTo>
                  <a:pt x="13983" y="73433"/>
                  <a:pt x="14039" y="73470"/>
                  <a:pt x="14101" y="73470"/>
                </a:cubicBezTo>
                <a:cubicBezTo>
                  <a:pt x="14177" y="73470"/>
                  <a:pt x="14260" y="73415"/>
                  <a:pt x="14260" y="73339"/>
                </a:cubicBezTo>
                <a:lnTo>
                  <a:pt x="14260" y="73270"/>
                </a:lnTo>
                <a:cubicBezTo>
                  <a:pt x="15300" y="74448"/>
                  <a:pt x="16340" y="75696"/>
                  <a:pt x="17241" y="76944"/>
                </a:cubicBezTo>
                <a:cubicBezTo>
                  <a:pt x="18419" y="78469"/>
                  <a:pt x="19251" y="80202"/>
                  <a:pt x="20291" y="81796"/>
                </a:cubicBezTo>
                <a:lnTo>
                  <a:pt x="20429" y="82142"/>
                </a:lnTo>
                <a:cubicBezTo>
                  <a:pt x="20637" y="82905"/>
                  <a:pt x="20845" y="83668"/>
                  <a:pt x="21123" y="84430"/>
                </a:cubicBezTo>
                <a:cubicBezTo>
                  <a:pt x="18649" y="80582"/>
                  <a:pt x="14609" y="76735"/>
                  <a:pt x="10488" y="76735"/>
                </a:cubicBezTo>
                <a:cubicBezTo>
                  <a:pt x="10451" y="76735"/>
                  <a:pt x="10415" y="76735"/>
                  <a:pt x="10378" y="76736"/>
                </a:cubicBezTo>
                <a:cubicBezTo>
                  <a:pt x="10170" y="76736"/>
                  <a:pt x="10101" y="76944"/>
                  <a:pt x="10240" y="77082"/>
                </a:cubicBezTo>
                <a:cubicBezTo>
                  <a:pt x="12042" y="79023"/>
                  <a:pt x="13290" y="81727"/>
                  <a:pt x="15438" y="83390"/>
                </a:cubicBezTo>
                <a:cubicBezTo>
                  <a:pt x="17241" y="84777"/>
                  <a:pt x="19459" y="85608"/>
                  <a:pt x="21192" y="86995"/>
                </a:cubicBezTo>
                <a:cubicBezTo>
                  <a:pt x="21538" y="87411"/>
                  <a:pt x="21885" y="87896"/>
                  <a:pt x="22232" y="88243"/>
                </a:cubicBezTo>
                <a:cubicBezTo>
                  <a:pt x="22232" y="88263"/>
                  <a:pt x="22244" y="88271"/>
                  <a:pt x="22259" y="88271"/>
                </a:cubicBezTo>
                <a:cubicBezTo>
                  <a:pt x="22295" y="88271"/>
                  <a:pt x="22350" y="88222"/>
                  <a:pt x="22301" y="88173"/>
                </a:cubicBezTo>
                <a:cubicBezTo>
                  <a:pt x="22301" y="88104"/>
                  <a:pt x="22232" y="88035"/>
                  <a:pt x="22162" y="87896"/>
                </a:cubicBezTo>
                <a:lnTo>
                  <a:pt x="22162" y="87896"/>
                </a:lnTo>
                <a:cubicBezTo>
                  <a:pt x="22370" y="88104"/>
                  <a:pt x="22509" y="88312"/>
                  <a:pt x="22717" y="88589"/>
                </a:cubicBezTo>
                <a:cubicBezTo>
                  <a:pt x="23341" y="90183"/>
                  <a:pt x="24034" y="91778"/>
                  <a:pt x="24727" y="93372"/>
                </a:cubicBezTo>
                <a:cubicBezTo>
                  <a:pt x="24588" y="93303"/>
                  <a:pt x="24450" y="93233"/>
                  <a:pt x="24311" y="93164"/>
                </a:cubicBezTo>
                <a:cubicBezTo>
                  <a:pt x="24034" y="92679"/>
                  <a:pt x="23618" y="92194"/>
                  <a:pt x="23202" y="91778"/>
                </a:cubicBezTo>
                <a:cubicBezTo>
                  <a:pt x="22786" y="91223"/>
                  <a:pt x="22232" y="90807"/>
                  <a:pt x="21608" y="90599"/>
                </a:cubicBezTo>
                <a:cubicBezTo>
                  <a:pt x="21583" y="90587"/>
                  <a:pt x="21559" y="90581"/>
                  <a:pt x="21535" y="90581"/>
                </a:cubicBezTo>
                <a:cubicBezTo>
                  <a:pt x="21427" y="90581"/>
                  <a:pt x="21343" y="90706"/>
                  <a:pt x="21400" y="90877"/>
                </a:cubicBezTo>
                <a:cubicBezTo>
                  <a:pt x="22093" y="92332"/>
                  <a:pt x="23341" y="93372"/>
                  <a:pt x="24866" y="93788"/>
                </a:cubicBezTo>
                <a:cubicBezTo>
                  <a:pt x="25905" y="96283"/>
                  <a:pt x="26668" y="98918"/>
                  <a:pt x="27153" y="101621"/>
                </a:cubicBezTo>
                <a:cubicBezTo>
                  <a:pt x="27153" y="102037"/>
                  <a:pt x="27153" y="102522"/>
                  <a:pt x="27084" y="102938"/>
                </a:cubicBezTo>
                <a:cubicBezTo>
                  <a:pt x="26945" y="101829"/>
                  <a:pt x="26321" y="100859"/>
                  <a:pt x="25351" y="100304"/>
                </a:cubicBezTo>
                <a:cubicBezTo>
                  <a:pt x="25326" y="100291"/>
                  <a:pt x="25298" y="100286"/>
                  <a:pt x="25270" y="100286"/>
                </a:cubicBezTo>
                <a:cubicBezTo>
                  <a:pt x="25145" y="100286"/>
                  <a:pt x="25017" y="100399"/>
                  <a:pt x="25074" y="100512"/>
                </a:cubicBezTo>
                <a:cubicBezTo>
                  <a:pt x="25282" y="101968"/>
                  <a:pt x="25628" y="103909"/>
                  <a:pt x="26945" y="104810"/>
                </a:cubicBezTo>
                <a:cubicBezTo>
                  <a:pt x="26529" y="109315"/>
                  <a:pt x="25767" y="113752"/>
                  <a:pt x="24519" y="118119"/>
                </a:cubicBezTo>
                <a:cubicBezTo>
                  <a:pt x="24519" y="118253"/>
                  <a:pt x="24606" y="118330"/>
                  <a:pt x="24686" y="118330"/>
                </a:cubicBezTo>
                <a:cubicBezTo>
                  <a:pt x="24730" y="118330"/>
                  <a:pt x="24772" y="118307"/>
                  <a:pt x="24796" y="118257"/>
                </a:cubicBezTo>
                <a:cubicBezTo>
                  <a:pt x="26044" y="114999"/>
                  <a:pt x="26945" y="111672"/>
                  <a:pt x="27430" y="108276"/>
                </a:cubicBezTo>
                <a:cubicBezTo>
                  <a:pt x="28817" y="107097"/>
                  <a:pt x="30134" y="104948"/>
                  <a:pt x="29926" y="103146"/>
                </a:cubicBezTo>
                <a:cubicBezTo>
                  <a:pt x="29926" y="103045"/>
                  <a:pt x="29852" y="102980"/>
                  <a:pt x="29757" y="102980"/>
                </a:cubicBezTo>
                <a:cubicBezTo>
                  <a:pt x="29723" y="102980"/>
                  <a:pt x="29686" y="102989"/>
                  <a:pt x="29649" y="103007"/>
                </a:cubicBezTo>
                <a:cubicBezTo>
                  <a:pt x="28540" y="103770"/>
                  <a:pt x="28193" y="104948"/>
                  <a:pt x="27708" y="106057"/>
                </a:cubicBezTo>
                <a:cubicBezTo>
                  <a:pt x="27985" y="103146"/>
                  <a:pt x="28054" y="100165"/>
                  <a:pt x="27916" y="97185"/>
                </a:cubicBezTo>
                <a:cubicBezTo>
                  <a:pt x="28817" y="95937"/>
                  <a:pt x="29371" y="94412"/>
                  <a:pt x="29510" y="92887"/>
                </a:cubicBezTo>
                <a:cubicBezTo>
                  <a:pt x="29510" y="92780"/>
                  <a:pt x="29469" y="92633"/>
                  <a:pt x="29388" y="92633"/>
                </a:cubicBezTo>
                <a:cubicBezTo>
                  <a:pt x="29363" y="92633"/>
                  <a:pt x="29334" y="92647"/>
                  <a:pt x="29302" y="92679"/>
                </a:cubicBezTo>
                <a:cubicBezTo>
                  <a:pt x="28678" y="93372"/>
                  <a:pt x="28193" y="94135"/>
                  <a:pt x="27777" y="94966"/>
                </a:cubicBezTo>
                <a:lnTo>
                  <a:pt x="27777" y="94343"/>
                </a:lnTo>
                <a:cubicBezTo>
                  <a:pt x="28054" y="91570"/>
                  <a:pt x="28401" y="88797"/>
                  <a:pt x="28817" y="86094"/>
                </a:cubicBezTo>
                <a:cubicBezTo>
                  <a:pt x="30688" y="83806"/>
                  <a:pt x="32421" y="81449"/>
                  <a:pt x="34016" y="78954"/>
                </a:cubicBezTo>
                <a:cubicBezTo>
                  <a:pt x="36511" y="75627"/>
                  <a:pt x="38729" y="72022"/>
                  <a:pt x="40670" y="68279"/>
                </a:cubicBezTo>
                <a:cubicBezTo>
                  <a:pt x="40730" y="68159"/>
                  <a:pt x="40687" y="67988"/>
                  <a:pt x="40540" y="67988"/>
                </a:cubicBezTo>
                <a:cubicBezTo>
                  <a:pt x="40517" y="67988"/>
                  <a:pt x="40491" y="67992"/>
                  <a:pt x="40462" y="68002"/>
                </a:cubicBezTo>
                <a:cubicBezTo>
                  <a:pt x="35610" y="69388"/>
                  <a:pt x="32213" y="73339"/>
                  <a:pt x="30273" y="77914"/>
                </a:cubicBezTo>
                <a:cubicBezTo>
                  <a:pt x="30688" y="75904"/>
                  <a:pt x="31174" y="73894"/>
                  <a:pt x="31659" y="71883"/>
                </a:cubicBezTo>
                <a:cubicBezTo>
                  <a:pt x="31659" y="71883"/>
                  <a:pt x="31659" y="71883"/>
                  <a:pt x="31659" y="71953"/>
                </a:cubicBezTo>
                <a:cubicBezTo>
                  <a:pt x="31659" y="71987"/>
                  <a:pt x="31676" y="72005"/>
                  <a:pt x="31702" y="72005"/>
                </a:cubicBezTo>
                <a:cubicBezTo>
                  <a:pt x="31728" y="72005"/>
                  <a:pt x="31763" y="71987"/>
                  <a:pt x="31798" y="71953"/>
                </a:cubicBezTo>
                <a:cubicBezTo>
                  <a:pt x="31867" y="71537"/>
                  <a:pt x="31867" y="71121"/>
                  <a:pt x="31867" y="70705"/>
                </a:cubicBezTo>
                <a:cubicBezTo>
                  <a:pt x="32213" y="69527"/>
                  <a:pt x="32491" y="68417"/>
                  <a:pt x="32768" y="67239"/>
                </a:cubicBezTo>
                <a:cubicBezTo>
                  <a:pt x="33808" y="66684"/>
                  <a:pt x="34640" y="65853"/>
                  <a:pt x="35194" y="64813"/>
                </a:cubicBezTo>
                <a:cubicBezTo>
                  <a:pt x="35263" y="64674"/>
                  <a:pt x="35125" y="64536"/>
                  <a:pt x="34986" y="64536"/>
                </a:cubicBezTo>
                <a:cubicBezTo>
                  <a:pt x="34293" y="64744"/>
                  <a:pt x="33669" y="65090"/>
                  <a:pt x="33184" y="65714"/>
                </a:cubicBezTo>
                <a:cubicBezTo>
                  <a:pt x="33392" y="64882"/>
                  <a:pt x="33669" y="64050"/>
                  <a:pt x="33877" y="63219"/>
                </a:cubicBezTo>
                <a:cubicBezTo>
                  <a:pt x="34432" y="62803"/>
                  <a:pt x="34986" y="62387"/>
                  <a:pt x="35541" y="61901"/>
                </a:cubicBezTo>
                <a:lnTo>
                  <a:pt x="35541" y="61901"/>
                </a:lnTo>
                <a:lnTo>
                  <a:pt x="35333" y="62179"/>
                </a:lnTo>
                <a:cubicBezTo>
                  <a:pt x="35333" y="62248"/>
                  <a:pt x="35402" y="62317"/>
                  <a:pt x="35471" y="62317"/>
                </a:cubicBezTo>
                <a:cubicBezTo>
                  <a:pt x="35610" y="62179"/>
                  <a:pt x="35749" y="62040"/>
                  <a:pt x="35887" y="61901"/>
                </a:cubicBezTo>
                <a:cubicBezTo>
                  <a:pt x="35928" y="61903"/>
                  <a:pt x="35969" y="61904"/>
                  <a:pt x="36010" y="61904"/>
                </a:cubicBezTo>
                <a:cubicBezTo>
                  <a:pt x="37580" y="61904"/>
                  <a:pt x="39449" y="60633"/>
                  <a:pt x="40462" y="59822"/>
                </a:cubicBezTo>
                <a:cubicBezTo>
                  <a:pt x="40601" y="59753"/>
                  <a:pt x="40462" y="59545"/>
                  <a:pt x="40324" y="59545"/>
                </a:cubicBezTo>
                <a:cubicBezTo>
                  <a:pt x="39284" y="59614"/>
                  <a:pt x="38313" y="59822"/>
                  <a:pt x="37343" y="60169"/>
                </a:cubicBezTo>
                <a:cubicBezTo>
                  <a:pt x="38591" y="59198"/>
                  <a:pt x="39561" y="58020"/>
                  <a:pt x="40393" y="56703"/>
                </a:cubicBezTo>
                <a:cubicBezTo>
                  <a:pt x="40462" y="56633"/>
                  <a:pt x="40393" y="56495"/>
                  <a:pt x="40254" y="56495"/>
                </a:cubicBezTo>
                <a:cubicBezTo>
                  <a:pt x="38937" y="56495"/>
                  <a:pt x="37690" y="57049"/>
                  <a:pt x="36927" y="58089"/>
                </a:cubicBezTo>
                <a:cubicBezTo>
                  <a:pt x="37343" y="56772"/>
                  <a:pt x="37274" y="55386"/>
                  <a:pt x="36650" y="54138"/>
                </a:cubicBezTo>
                <a:cubicBezTo>
                  <a:pt x="36615" y="54103"/>
                  <a:pt x="36563" y="54086"/>
                  <a:pt x="36511" y="54086"/>
                </a:cubicBezTo>
                <a:cubicBezTo>
                  <a:pt x="36459" y="54086"/>
                  <a:pt x="36407" y="54103"/>
                  <a:pt x="36373" y="54138"/>
                </a:cubicBezTo>
                <a:cubicBezTo>
                  <a:pt x="35541" y="54970"/>
                  <a:pt x="34848" y="55940"/>
                  <a:pt x="34570" y="57118"/>
                </a:cubicBezTo>
                <a:cubicBezTo>
                  <a:pt x="34432" y="56495"/>
                  <a:pt x="34154" y="55940"/>
                  <a:pt x="33738" y="55455"/>
                </a:cubicBezTo>
                <a:cubicBezTo>
                  <a:pt x="33525" y="55135"/>
                  <a:pt x="32617" y="54284"/>
                  <a:pt x="32018" y="54284"/>
                </a:cubicBezTo>
                <a:cubicBezTo>
                  <a:pt x="31838" y="54284"/>
                  <a:pt x="31686" y="54361"/>
                  <a:pt x="31590" y="54554"/>
                </a:cubicBezTo>
                <a:cubicBezTo>
                  <a:pt x="31035" y="55732"/>
                  <a:pt x="31451" y="57188"/>
                  <a:pt x="31867" y="58366"/>
                </a:cubicBezTo>
                <a:cubicBezTo>
                  <a:pt x="31368" y="57923"/>
                  <a:pt x="30736" y="57701"/>
                  <a:pt x="30077" y="57701"/>
                </a:cubicBezTo>
                <a:cubicBezTo>
                  <a:pt x="29912" y="57701"/>
                  <a:pt x="29746" y="57715"/>
                  <a:pt x="29579" y="57742"/>
                </a:cubicBezTo>
                <a:cubicBezTo>
                  <a:pt x="29510" y="57742"/>
                  <a:pt x="29441" y="57812"/>
                  <a:pt x="29441" y="57881"/>
                </a:cubicBezTo>
                <a:cubicBezTo>
                  <a:pt x="29579" y="59961"/>
                  <a:pt x="31174" y="61624"/>
                  <a:pt x="33253" y="61901"/>
                </a:cubicBezTo>
                <a:cubicBezTo>
                  <a:pt x="33323" y="62248"/>
                  <a:pt x="33461" y="62595"/>
                  <a:pt x="33600" y="62941"/>
                </a:cubicBezTo>
                <a:lnTo>
                  <a:pt x="33669" y="63011"/>
                </a:lnTo>
                <a:cubicBezTo>
                  <a:pt x="33600" y="63011"/>
                  <a:pt x="33600" y="63080"/>
                  <a:pt x="33669" y="63080"/>
                </a:cubicBezTo>
                <a:cubicBezTo>
                  <a:pt x="33253" y="64189"/>
                  <a:pt x="32907" y="65298"/>
                  <a:pt x="32560" y="66477"/>
                </a:cubicBezTo>
                <a:cubicBezTo>
                  <a:pt x="32560" y="66477"/>
                  <a:pt x="32560" y="66546"/>
                  <a:pt x="32560" y="66546"/>
                </a:cubicBezTo>
                <a:lnTo>
                  <a:pt x="32421" y="66962"/>
                </a:lnTo>
                <a:cubicBezTo>
                  <a:pt x="32283" y="67100"/>
                  <a:pt x="32144" y="67170"/>
                  <a:pt x="32005" y="67308"/>
                </a:cubicBezTo>
                <a:cubicBezTo>
                  <a:pt x="31867" y="67447"/>
                  <a:pt x="32005" y="67516"/>
                  <a:pt x="32144" y="67516"/>
                </a:cubicBezTo>
                <a:cubicBezTo>
                  <a:pt x="32213" y="67447"/>
                  <a:pt x="32283" y="67447"/>
                  <a:pt x="32352" y="67447"/>
                </a:cubicBezTo>
                <a:lnTo>
                  <a:pt x="31728" y="69388"/>
                </a:lnTo>
                <a:cubicBezTo>
                  <a:pt x="31590" y="68764"/>
                  <a:pt x="31312" y="68140"/>
                  <a:pt x="30827" y="67586"/>
                </a:cubicBezTo>
                <a:cubicBezTo>
                  <a:pt x="30798" y="67557"/>
                  <a:pt x="30758" y="67540"/>
                  <a:pt x="30720" y="67540"/>
                </a:cubicBezTo>
                <a:cubicBezTo>
                  <a:pt x="30667" y="67540"/>
                  <a:pt x="30619" y="67574"/>
                  <a:pt x="30619" y="67655"/>
                </a:cubicBezTo>
                <a:cubicBezTo>
                  <a:pt x="30480" y="68764"/>
                  <a:pt x="30758" y="69942"/>
                  <a:pt x="31312" y="70913"/>
                </a:cubicBezTo>
                <a:cubicBezTo>
                  <a:pt x="30966" y="72161"/>
                  <a:pt x="30619" y="73478"/>
                  <a:pt x="30342" y="74725"/>
                </a:cubicBezTo>
                <a:cubicBezTo>
                  <a:pt x="30342" y="73755"/>
                  <a:pt x="30065" y="72854"/>
                  <a:pt x="29510" y="72091"/>
                </a:cubicBezTo>
                <a:cubicBezTo>
                  <a:pt x="29510" y="72057"/>
                  <a:pt x="29458" y="72039"/>
                  <a:pt x="29406" y="72039"/>
                </a:cubicBezTo>
                <a:cubicBezTo>
                  <a:pt x="29354" y="72039"/>
                  <a:pt x="29302" y="72057"/>
                  <a:pt x="29302" y="72091"/>
                </a:cubicBezTo>
                <a:cubicBezTo>
                  <a:pt x="28886" y="73339"/>
                  <a:pt x="29163" y="74725"/>
                  <a:pt x="30065" y="75765"/>
                </a:cubicBezTo>
                <a:lnTo>
                  <a:pt x="30065" y="75835"/>
                </a:lnTo>
                <a:cubicBezTo>
                  <a:pt x="29302" y="79023"/>
                  <a:pt x="28609" y="82281"/>
                  <a:pt x="28124" y="85539"/>
                </a:cubicBezTo>
                <a:cubicBezTo>
                  <a:pt x="27916" y="86163"/>
                  <a:pt x="27638" y="86787"/>
                  <a:pt x="27292" y="87341"/>
                </a:cubicBezTo>
                <a:cubicBezTo>
                  <a:pt x="27243" y="87439"/>
                  <a:pt x="27332" y="87537"/>
                  <a:pt x="27414" y="87537"/>
                </a:cubicBezTo>
                <a:cubicBezTo>
                  <a:pt x="27447" y="87537"/>
                  <a:pt x="27480" y="87521"/>
                  <a:pt x="27500" y="87480"/>
                </a:cubicBezTo>
                <a:cubicBezTo>
                  <a:pt x="27569" y="87341"/>
                  <a:pt x="27638" y="87203"/>
                  <a:pt x="27708" y="87064"/>
                </a:cubicBezTo>
                <a:cubicBezTo>
                  <a:pt x="27708" y="87099"/>
                  <a:pt x="27742" y="87116"/>
                  <a:pt x="27777" y="87116"/>
                </a:cubicBezTo>
                <a:cubicBezTo>
                  <a:pt x="27812" y="87116"/>
                  <a:pt x="27846" y="87099"/>
                  <a:pt x="27846" y="87064"/>
                </a:cubicBezTo>
                <a:lnTo>
                  <a:pt x="27916" y="86995"/>
                </a:lnTo>
                <a:lnTo>
                  <a:pt x="27916" y="86995"/>
                </a:lnTo>
                <a:cubicBezTo>
                  <a:pt x="27777" y="88173"/>
                  <a:pt x="27638" y="89352"/>
                  <a:pt x="27569" y="90461"/>
                </a:cubicBezTo>
                <a:cubicBezTo>
                  <a:pt x="27153" y="86371"/>
                  <a:pt x="26529" y="82212"/>
                  <a:pt x="25836" y="78191"/>
                </a:cubicBezTo>
                <a:cubicBezTo>
                  <a:pt x="25836" y="78122"/>
                  <a:pt x="25836" y="78122"/>
                  <a:pt x="25836" y="78122"/>
                </a:cubicBezTo>
                <a:cubicBezTo>
                  <a:pt x="26737" y="76874"/>
                  <a:pt x="27292" y="75003"/>
                  <a:pt x="26737" y="73686"/>
                </a:cubicBezTo>
                <a:cubicBezTo>
                  <a:pt x="26694" y="73600"/>
                  <a:pt x="26599" y="73541"/>
                  <a:pt x="26515" y="73541"/>
                </a:cubicBezTo>
                <a:cubicBezTo>
                  <a:pt x="26464" y="73541"/>
                  <a:pt x="26417" y="73563"/>
                  <a:pt x="26391" y="73616"/>
                </a:cubicBezTo>
                <a:cubicBezTo>
                  <a:pt x="25905" y="74240"/>
                  <a:pt x="25559" y="74933"/>
                  <a:pt x="25351" y="75765"/>
                </a:cubicBezTo>
                <a:cubicBezTo>
                  <a:pt x="24866" y="72784"/>
                  <a:pt x="24380" y="69873"/>
                  <a:pt x="24034" y="67100"/>
                </a:cubicBezTo>
                <a:cubicBezTo>
                  <a:pt x="23826" y="65506"/>
                  <a:pt x="23618" y="63981"/>
                  <a:pt x="23410" y="62387"/>
                </a:cubicBezTo>
                <a:cubicBezTo>
                  <a:pt x="24173" y="61416"/>
                  <a:pt x="24519" y="60238"/>
                  <a:pt x="24519" y="58990"/>
                </a:cubicBezTo>
                <a:cubicBezTo>
                  <a:pt x="24519" y="58889"/>
                  <a:pt x="24408" y="58824"/>
                  <a:pt x="24294" y="58824"/>
                </a:cubicBezTo>
                <a:cubicBezTo>
                  <a:pt x="24252" y="58824"/>
                  <a:pt x="24210" y="58833"/>
                  <a:pt x="24173" y="58851"/>
                </a:cubicBezTo>
                <a:cubicBezTo>
                  <a:pt x="23757" y="59406"/>
                  <a:pt x="23410" y="60030"/>
                  <a:pt x="23202" y="60654"/>
                </a:cubicBezTo>
                <a:cubicBezTo>
                  <a:pt x="22925" y="58713"/>
                  <a:pt x="22648" y="56703"/>
                  <a:pt x="22440" y="54692"/>
                </a:cubicBezTo>
                <a:cubicBezTo>
                  <a:pt x="23133" y="53375"/>
                  <a:pt x="23965" y="52058"/>
                  <a:pt x="24866" y="50811"/>
                </a:cubicBezTo>
                <a:lnTo>
                  <a:pt x="25004" y="50811"/>
                </a:lnTo>
                <a:cubicBezTo>
                  <a:pt x="25381" y="50542"/>
                  <a:pt x="25840" y="50440"/>
                  <a:pt x="26318" y="50440"/>
                </a:cubicBezTo>
                <a:cubicBezTo>
                  <a:pt x="26457" y="50440"/>
                  <a:pt x="26597" y="50448"/>
                  <a:pt x="26737" y="50464"/>
                </a:cubicBezTo>
                <a:cubicBezTo>
                  <a:pt x="26529" y="50741"/>
                  <a:pt x="26321" y="50949"/>
                  <a:pt x="26044" y="51088"/>
                </a:cubicBezTo>
                <a:cubicBezTo>
                  <a:pt x="25628" y="51296"/>
                  <a:pt x="25212" y="51365"/>
                  <a:pt x="24727" y="51365"/>
                </a:cubicBezTo>
                <a:cubicBezTo>
                  <a:pt x="24658" y="51365"/>
                  <a:pt x="24519" y="51573"/>
                  <a:pt x="24658" y="51642"/>
                </a:cubicBezTo>
                <a:cubicBezTo>
                  <a:pt x="24828" y="51715"/>
                  <a:pt x="25003" y="51748"/>
                  <a:pt x="25178" y="51748"/>
                </a:cubicBezTo>
                <a:cubicBezTo>
                  <a:pt x="25999" y="51748"/>
                  <a:pt x="26823" y="51035"/>
                  <a:pt x="27223" y="50464"/>
                </a:cubicBezTo>
                <a:cubicBezTo>
                  <a:pt x="27223" y="50325"/>
                  <a:pt x="27223" y="50187"/>
                  <a:pt x="27084" y="50187"/>
                </a:cubicBezTo>
                <a:cubicBezTo>
                  <a:pt x="26876" y="50140"/>
                  <a:pt x="26660" y="50117"/>
                  <a:pt x="26445" y="50117"/>
                </a:cubicBezTo>
                <a:cubicBezTo>
                  <a:pt x="26013" y="50117"/>
                  <a:pt x="25582" y="50210"/>
                  <a:pt x="25212" y="50395"/>
                </a:cubicBezTo>
                <a:cubicBezTo>
                  <a:pt x="25905" y="49493"/>
                  <a:pt x="26668" y="48662"/>
                  <a:pt x="27430" y="47830"/>
                </a:cubicBezTo>
                <a:cubicBezTo>
                  <a:pt x="27916" y="47345"/>
                  <a:pt x="28401" y="46859"/>
                  <a:pt x="28886" y="46374"/>
                </a:cubicBezTo>
                <a:cubicBezTo>
                  <a:pt x="29926" y="45889"/>
                  <a:pt x="31035" y="45404"/>
                  <a:pt x="32213" y="44988"/>
                </a:cubicBezTo>
                <a:cubicBezTo>
                  <a:pt x="34709" y="44017"/>
                  <a:pt x="37343" y="43324"/>
                  <a:pt x="40046" y="43047"/>
                </a:cubicBezTo>
                <a:cubicBezTo>
                  <a:pt x="40185" y="43047"/>
                  <a:pt x="40185" y="42839"/>
                  <a:pt x="40046" y="42839"/>
                </a:cubicBezTo>
                <a:cubicBezTo>
                  <a:pt x="39957" y="42837"/>
                  <a:pt x="39869" y="42836"/>
                  <a:pt x="39780" y="42836"/>
                </a:cubicBezTo>
                <a:cubicBezTo>
                  <a:pt x="36904" y="42836"/>
                  <a:pt x="34280" y="43912"/>
                  <a:pt x="31590" y="44988"/>
                </a:cubicBezTo>
                <a:cubicBezTo>
                  <a:pt x="30966" y="45196"/>
                  <a:pt x="30203" y="45473"/>
                  <a:pt x="29579" y="45750"/>
                </a:cubicBezTo>
                <a:cubicBezTo>
                  <a:pt x="31035" y="45057"/>
                  <a:pt x="32421" y="44087"/>
                  <a:pt x="33877" y="43324"/>
                </a:cubicBezTo>
                <a:cubicBezTo>
                  <a:pt x="35424" y="42550"/>
                  <a:pt x="37074" y="42185"/>
                  <a:pt x="38738" y="42185"/>
                </a:cubicBezTo>
                <a:cubicBezTo>
                  <a:pt x="39012" y="42185"/>
                  <a:pt x="39287" y="42195"/>
                  <a:pt x="39561" y="42215"/>
                </a:cubicBezTo>
                <a:cubicBezTo>
                  <a:pt x="39801" y="42215"/>
                  <a:pt x="40244" y="42204"/>
                  <a:pt x="40755" y="42204"/>
                </a:cubicBezTo>
                <a:cubicBezTo>
                  <a:pt x="42457" y="42204"/>
                  <a:pt x="44909" y="42327"/>
                  <a:pt x="43096" y="43393"/>
                </a:cubicBezTo>
                <a:cubicBezTo>
                  <a:pt x="40564" y="44926"/>
                  <a:pt x="37647" y="45754"/>
                  <a:pt x="34654" y="45754"/>
                </a:cubicBezTo>
                <a:cubicBezTo>
                  <a:pt x="34534" y="45754"/>
                  <a:pt x="34413" y="45753"/>
                  <a:pt x="34293" y="45750"/>
                </a:cubicBezTo>
                <a:cubicBezTo>
                  <a:pt x="34173" y="45746"/>
                  <a:pt x="34053" y="45744"/>
                  <a:pt x="33933" y="45744"/>
                </a:cubicBezTo>
                <a:cubicBezTo>
                  <a:pt x="31905" y="45744"/>
                  <a:pt x="29891" y="46294"/>
                  <a:pt x="28124" y="47275"/>
                </a:cubicBezTo>
                <a:cubicBezTo>
                  <a:pt x="28054" y="47275"/>
                  <a:pt x="28124" y="47414"/>
                  <a:pt x="28193" y="47414"/>
                </a:cubicBezTo>
                <a:cubicBezTo>
                  <a:pt x="31451" y="46097"/>
                  <a:pt x="34570" y="46235"/>
                  <a:pt x="37967" y="45958"/>
                </a:cubicBezTo>
                <a:cubicBezTo>
                  <a:pt x="40532" y="45750"/>
                  <a:pt x="42750" y="43948"/>
                  <a:pt x="44899" y="42770"/>
                </a:cubicBezTo>
                <a:cubicBezTo>
                  <a:pt x="45037" y="42700"/>
                  <a:pt x="45037" y="42492"/>
                  <a:pt x="44899" y="42423"/>
                </a:cubicBezTo>
                <a:cubicBezTo>
                  <a:pt x="43168" y="42043"/>
                  <a:pt x="41438" y="41869"/>
                  <a:pt x="39708" y="41869"/>
                </a:cubicBezTo>
                <a:cubicBezTo>
                  <a:pt x="38596" y="41869"/>
                  <a:pt x="37484" y="41941"/>
                  <a:pt x="36373" y="42076"/>
                </a:cubicBezTo>
                <a:cubicBezTo>
                  <a:pt x="34154" y="42423"/>
                  <a:pt x="32283" y="43879"/>
                  <a:pt x="30342" y="45057"/>
                </a:cubicBezTo>
                <a:cubicBezTo>
                  <a:pt x="31520" y="43948"/>
                  <a:pt x="32768" y="42839"/>
                  <a:pt x="34016" y="41730"/>
                </a:cubicBezTo>
                <a:cubicBezTo>
                  <a:pt x="35194" y="40551"/>
                  <a:pt x="36373" y="39581"/>
                  <a:pt x="37620" y="38610"/>
                </a:cubicBezTo>
                <a:cubicBezTo>
                  <a:pt x="38106" y="38818"/>
                  <a:pt x="38660" y="38888"/>
                  <a:pt x="39215" y="38888"/>
                </a:cubicBezTo>
                <a:cubicBezTo>
                  <a:pt x="39492" y="38818"/>
                  <a:pt x="40046" y="38541"/>
                  <a:pt x="39977" y="38195"/>
                </a:cubicBezTo>
                <a:cubicBezTo>
                  <a:pt x="39908" y="37779"/>
                  <a:pt x="39492" y="37709"/>
                  <a:pt x="39215" y="37640"/>
                </a:cubicBezTo>
                <a:lnTo>
                  <a:pt x="39007" y="37571"/>
                </a:lnTo>
                <a:cubicBezTo>
                  <a:pt x="39700" y="37016"/>
                  <a:pt x="40462" y="36531"/>
                  <a:pt x="41225" y="36115"/>
                </a:cubicBezTo>
                <a:cubicBezTo>
                  <a:pt x="41294" y="36184"/>
                  <a:pt x="41363" y="36184"/>
                  <a:pt x="41433" y="36184"/>
                </a:cubicBezTo>
                <a:lnTo>
                  <a:pt x="41571" y="36184"/>
                </a:lnTo>
                <a:cubicBezTo>
                  <a:pt x="41779" y="36323"/>
                  <a:pt x="41987" y="36462"/>
                  <a:pt x="42195" y="36531"/>
                </a:cubicBezTo>
                <a:lnTo>
                  <a:pt x="42542" y="36531"/>
                </a:lnTo>
                <a:cubicBezTo>
                  <a:pt x="43790" y="38610"/>
                  <a:pt x="45661" y="40690"/>
                  <a:pt x="48226" y="40690"/>
                </a:cubicBezTo>
                <a:cubicBezTo>
                  <a:pt x="48365" y="40690"/>
                  <a:pt x="48434" y="40551"/>
                  <a:pt x="48434" y="40413"/>
                </a:cubicBezTo>
                <a:cubicBezTo>
                  <a:pt x="48018" y="39442"/>
                  <a:pt x="47463" y="38541"/>
                  <a:pt x="46701" y="37848"/>
                </a:cubicBezTo>
                <a:lnTo>
                  <a:pt x="46701" y="37848"/>
                </a:lnTo>
                <a:cubicBezTo>
                  <a:pt x="46805" y="37855"/>
                  <a:pt x="46910" y="37858"/>
                  <a:pt x="47015" y="37858"/>
                </a:cubicBezTo>
                <a:cubicBezTo>
                  <a:pt x="47961" y="37858"/>
                  <a:pt x="48947" y="37578"/>
                  <a:pt x="49820" y="37016"/>
                </a:cubicBezTo>
                <a:cubicBezTo>
                  <a:pt x="49959" y="37016"/>
                  <a:pt x="49959" y="36877"/>
                  <a:pt x="49890" y="36808"/>
                </a:cubicBezTo>
                <a:cubicBezTo>
                  <a:pt x="49386" y="35612"/>
                  <a:pt x="48024" y="35273"/>
                  <a:pt x="46584" y="35273"/>
                </a:cubicBezTo>
                <a:cubicBezTo>
                  <a:pt x="46439" y="35273"/>
                  <a:pt x="46292" y="35277"/>
                  <a:pt x="46146" y="35283"/>
                </a:cubicBezTo>
                <a:lnTo>
                  <a:pt x="46770" y="35006"/>
                </a:lnTo>
                <a:cubicBezTo>
                  <a:pt x="47602" y="34659"/>
                  <a:pt x="49266" y="34105"/>
                  <a:pt x="49335" y="32996"/>
                </a:cubicBezTo>
                <a:cubicBezTo>
                  <a:pt x="49373" y="32273"/>
                  <a:pt x="48723" y="32072"/>
                  <a:pt x="48025" y="32072"/>
                </a:cubicBezTo>
                <a:cubicBezTo>
                  <a:pt x="47451" y="32072"/>
                  <a:pt x="46844" y="32209"/>
                  <a:pt x="46562" y="32302"/>
                </a:cubicBezTo>
                <a:cubicBezTo>
                  <a:pt x="46285" y="32372"/>
                  <a:pt x="45938" y="32510"/>
                  <a:pt x="45661" y="32718"/>
                </a:cubicBezTo>
                <a:cubicBezTo>
                  <a:pt x="46424" y="31817"/>
                  <a:pt x="46978" y="30708"/>
                  <a:pt x="47256" y="29599"/>
                </a:cubicBezTo>
                <a:cubicBezTo>
                  <a:pt x="47256" y="29460"/>
                  <a:pt x="47186" y="29391"/>
                  <a:pt x="47117" y="29391"/>
                </a:cubicBezTo>
                <a:cubicBezTo>
                  <a:pt x="45731" y="29460"/>
                  <a:pt x="44552" y="30292"/>
                  <a:pt x="43998" y="31540"/>
                </a:cubicBezTo>
                <a:cubicBezTo>
                  <a:pt x="44136" y="29876"/>
                  <a:pt x="43651" y="28282"/>
                  <a:pt x="42611" y="27034"/>
                </a:cubicBezTo>
                <a:cubicBezTo>
                  <a:pt x="42577" y="27000"/>
                  <a:pt x="42525" y="26982"/>
                  <a:pt x="42473" y="26982"/>
                </a:cubicBezTo>
                <a:cubicBezTo>
                  <a:pt x="42421" y="26982"/>
                  <a:pt x="42369" y="27000"/>
                  <a:pt x="42334" y="27034"/>
                </a:cubicBezTo>
                <a:cubicBezTo>
                  <a:pt x="41849" y="28143"/>
                  <a:pt x="41502" y="29322"/>
                  <a:pt x="41433" y="30500"/>
                </a:cubicBezTo>
                <a:cubicBezTo>
                  <a:pt x="41294" y="30223"/>
                  <a:pt x="41156" y="29946"/>
                  <a:pt x="41017" y="29668"/>
                </a:cubicBezTo>
                <a:cubicBezTo>
                  <a:pt x="40948" y="29599"/>
                  <a:pt x="40878" y="29530"/>
                  <a:pt x="40809" y="29530"/>
                </a:cubicBezTo>
                <a:lnTo>
                  <a:pt x="40670" y="29530"/>
                </a:lnTo>
                <a:cubicBezTo>
                  <a:pt x="40532" y="29530"/>
                  <a:pt x="40462" y="29599"/>
                  <a:pt x="40462" y="29668"/>
                </a:cubicBezTo>
                <a:cubicBezTo>
                  <a:pt x="39838" y="31540"/>
                  <a:pt x="39700" y="34174"/>
                  <a:pt x="41294" y="35630"/>
                </a:cubicBezTo>
                <a:cubicBezTo>
                  <a:pt x="41225" y="35699"/>
                  <a:pt x="41225" y="35768"/>
                  <a:pt x="41294" y="35838"/>
                </a:cubicBezTo>
                <a:cubicBezTo>
                  <a:pt x="40254" y="36323"/>
                  <a:pt x="39284" y="36877"/>
                  <a:pt x="38313" y="37571"/>
                </a:cubicBezTo>
                <a:cubicBezTo>
                  <a:pt x="38244" y="37571"/>
                  <a:pt x="38106" y="37640"/>
                  <a:pt x="38036" y="37640"/>
                </a:cubicBezTo>
                <a:cubicBezTo>
                  <a:pt x="38036" y="37709"/>
                  <a:pt x="37967" y="37709"/>
                  <a:pt x="38036" y="37779"/>
                </a:cubicBezTo>
                <a:cubicBezTo>
                  <a:pt x="37204" y="38333"/>
                  <a:pt x="36442" y="38888"/>
                  <a:pt x="35749" y="39512"/>
                </a:cubicBezTo>
                <a:cubicBezTo>
                  <a:pt x="36234" y="38818"/>
                  <a:pt x="36373" y="37917"/>
                  <a:pt x="36026" y="37085"/>
                </a:cubicBezTo>
                <a:cubicBezTo>
                  <a:pt x="35991" y="37051"/>
                  <a:pt x="35957" y="37033"/>
                  <a:pt x="35922" y="37033"/>
                </a:cubicBezTo>
                <a:cubicBezTo>
                  <a:pt x="35887" y="37033"/>
                  <a:pt x="35853" y="37051"/>
                  <a:pt x="35818" y="37085"/>
                </a:cubicBezTo>
                <a:cubicBezTo>
                  <a:pt x="35125" y="37848"/>
                  <a:pt x="34848" y="38818"/>
                  <a:pt x="35056" y="39789"/>
                </a:cubicBezTo>
                <a:cubicBezTo>
                  <a:pt x="34986" y="39927"/>
                  <a:pt x="34986" y="40066"/>
                  <a:pt x="34917" y="40135"/>
                </a:cubicBezTo>
                <a:cubicBezTo>
                  <a:pt x="34917" y="40205"/>
                  <a:pt x="34917" y="40205"/>
                  <a:pt x="34917" y="40205"/>
                </a:cubicBezTo>
                <a:cubicBezTo>
                  <a:pt x="32768" y="42076"/>
                  <a:pt x="30688" y="44156"/>
                  <a:pt x="28748" y="46028"/>
                </a:cubicBezTo>
                <a:lnTo>
                  <a:pt x="28609" y="46097"/>
                </a:lnTo>
                <a:cubicBezTo>
                  <a:pt x="28609" y="46097"/>
                  <a:pt x="28609" y="46166"/>
                  <a:pt x="28609" y="46166"/>
                </a:cubicBezTo>
                <a:lnTo>
                  <a:pt x="27916" y="46859"/>
                </a:lnTo>
                <a:cubicBezTo>
                  <a:pt x="27569" y="47137"/>
                  <a:pt x="27292" y="47414"/>
                  <a:pt x="27015" y="47691"/>
                </a:cubicBezTo>
                <a:cubicBezTo>
                  <a:pt x="26807" y="47899"/>
                  <a:pt x="26668" y="48038"/>
                  <a:pt x="26460" y="48246"/>
                </a:cubicBezTo>
                <a:cubicBezTo>
                  <a:pt x="27430" y="46443"/>
                  <a:pt x="28124" y="44503"/>
                  <a:pt x="28609" y="42492"/>
                </a:cubicBezTo>
                <a:cubicBezTo>
                  <a:pt x="28886" y="41383"/>
                  <a:pt x="29163" y="40274"/>
                  <a:pt x="29441" y="39165"/>
                </a:cubicBezTo>
                <a:cubicBezTo>
                  <a:pt x="29926" y="38957"/>
                  <a:pt x="30342" y="38610"/>
                  <a:pt x="30688" y="38125"/>
                </a:cubicBezTo>
                <a:cubicBezTo>
                  <a:pt x="31035" y="37779"/>
                  <a:pt x="31174" y="37293"/>
                  <a:pt x="31174" y="36808"/>
                </a:cubicBezTo>
                <a:cubicBezTo>
                  <a:pt x="31174" y="36707"/>
                  <a:pt x="31099" y="36642"/>
                  <a:pt x="31005" y="36642"/>
                </a:cubicBezTo>
                <a:cubicBezTo>
                  <a:pt x="30971" y="36642"/>
                  <a:pt x="30934" y="36651"/>
                  <a:pt x="30896" y="36670"/>
                </a:cubicBezTo>
                <a:cubicBezTo>
                  <a:pt x="30480" y="36947"/>
                  <a:pt x="30134" y="37293"/>
                  <a:pt x="29857" y="37709"/>
                </a:cubicBezTo>
                <a:cubicBezTo>
                  <a:pt x="30203" y="36184"/>
                  <a:pt x="30480" y="34590"/>
                  <a:pt x="30619" y="32996"/>
                </a:cubicBezTo>
                <a:cubicBezTo>
                  <a:pt x="30654" y="33030"/>
                  <a:pt x="30706" y="33048"/>
                  <a:pt x="30758" y="33048"/>
                </a:cubicBezTo>
                <a:cubicBezTo>
                  <a:pt x="30810" y="33048"/>
                  <a:pt x="30862" y="33030"/>
                  <a:pt x="30896" y="32996"/>
                </a:cubicBezTo>
                <a:cubicBezTo>
                  <a:pt x="30966" y="32857"/>
                  <a:pt x="31035" y="32718"/>
                  <a:pt x="31104" y="32580"/>
                </a:cubicBezTo>
                <a:cubicBezTo>
                  <a:pt x="31243" y="32441"/>
                  <a:pt x="31312" y="32302"/>
                  <a:pt x="31382" y="32164"/>
                </a:cubicBezTo>
                <a:cubicBezTo>
                  <a:pt x="33600" y="31540"/>
                  <a:pt x="35818" y="29044"/>
                  <a:pt x="34986" y="26826"/>
                </a:cubicBezTo>
                <a:cubicBezTo>
                  <a:pt x="34960" y="26773"/>
                  <a:pt x="34913" y="26751"/>
                  <a:pt x="34865" y="26751"/>
                </a:cubicBezTo>
                <a:cubicBezTo>
                  <a:pt x="34788" y="26751"/>
                  <a:pt x="34709" y="26810"/>
                  <a:pt x="34709" y="26896"/>
                </a:cubicBezTo>
                <a:cubicBezTo>
                  <a:pt x="35471" y="28975"/>
                  <a:pt x="33461" y="30708"/>
                  <a:pt x="31659" y="31609"/>
                </a:cubicBezTo>
                <a:cubicBezTo>
                  <a:pt x="31798" y="31401"/>
                  <a:pt x="31936" y="31193"/>
                  <a:pt x="32005" y="30916"/>
                </a:cubicBezTo>
                <a:cubicBezTo>
                  <a:pt x="32075" y="30847"/>
                  <a:pt x="32144" y="30777"/>
                  <a:pt x="32144" y="30708"/>
                </a:cubicBezTo>
                <a:cubicBezTo>
                  <a:pt x="32144" y="30639"/>
                  <a:pt x="32144" y="30639"/>
                  <a:pt x="32144" y="30569"/>
                </a:cubicBezTo>
                <a:cubicBezTo>
                  <a:pt x="33738" y="29460"/>
                  <a:pt x="34640" y="27519"/>
                  <a:pt x="34501" y="25509"/>
                </a:cubicBezTo>
                <a:cubicBezTo>
                  <a:pt x="34501" y="25440"/>
                  <a:pt x="34432" y="25371"/>
                  <a:pt x="34362" y="25371"/>
                </a:cubicBezTo>
                <a:cubicBezTo>
                  <a:pt x="33738" y="25579"/>
                  <a:pt x="33184" y="25994"/>
                  <a:pt x="32907" y="26549"/>
                </a:cubicBezTo>
                <a:cubicBezTo>
                  <a:pt x="32907" y="25856"/>
                  <a:pt x="32907" y="25163"/>
                  <a:pt x="32907" y="24469"/>
                </a:cubicBezTo>
                <a:cubicBezTo>
                  <a:pt x="32907" y="24400"/>
                  <a:pt x="32768" y="24331"/>
                  <a:pt x="32699" y="24331"/>
                </a:cubicBezTo>
                <a:cubicBezTo>
                  <a:pt x="31728" y="24677"/>
                  <a:pt x="31035" y="25509"/>
                  <a:pt x="30827" y="26549"/>
                </a:cubicBezTo>
                <a:cubicBezTo>
                  <a:pt x="30611" y="26170"/>
                  <a:pt x="29844" y="25072"/>
                  <a:pt x="29321" y="25072"/>
                </a:cubicBezTo>
                <a:cubicBezTo>
                  <a:pt x="29174" y="25072"/>
                  <a:pt x="29047" y="25158"/>
                  <a:pt x="28955" y="25371"/>
                </a:cubicBezTo>
                <a:cubicBezTo>
                  <a:pt x="28886" y="25163"/>
                  <a:pt x="28886" y="25024"/>
                  <a:pt x="28886" y="24885"/>
                </a:cubicBezTo>
                <a:cubicBezTo>
                  <a:pt x="28886" y="24751"/>
                  <a:pt x="28799" y="24675"/>
                  <a:pt x="28719" y="24675"/>
                </a:cubicBezTo>
                <a:cubicBezTo>
                  <a:pt x="28675" y="24675"/>
                  <a:pt x="28633" y="24698"/>
                  <a:pt x="28609" y="24747"/>
                </a:cubicBezTo>
                <a:cubicBezTo>
                  <a:pt x="27223" y="25925"/>
                  <a:pt x="27292" y="29807"/>
                  <a:pt x="28955" y="30916"/>
                </a:cubicBezTo>
                <a:cubicBezTo>
                  <a:pt x="28262" y="30777"/>
                  <a:pt x="27569" y="30362"/>
                  <a:pt x="27015" y="29807"/>
                </a:cubicBezTo>
                <a:cubicBezTo>
                  <a:pt x="26668" y="29460"/>
                  <a:pt x="26391" y="28975"/>
                  <a:pt x="26391" y="28421"/>
                </a:cubicBezTo>
                <a:cubicBezTo>
                  <a:pt x="26391" y="27866"/>
                  <a:pt x="26599" y="27312"/>
                  <a:pt x="26945" y="26826"/>
                </a:cubicBezTo>
                <a:cubicBezTo>
                  <a:pt x="26945" y="26757"/>
                  <a:pt x="26945" y="26688"/>
                  <a:pt x="26807" y="26688"/>
                </a:cubicBezTo>
                <a:cubicBezTo>
                  <a:pt x="25975" y="27381"/>
                  <a:pt x="25767" y="28559"/>
                  <a:pt x="26391" y="29530"/>
                </a:cubicBezTo>
                <a:cubicBezTo>
                  <a:pt x="27015" y="30500"/>
                  <a:pt x="28054" y="31124"/>
                  <a:pt x="29233" y="31193"/>
                </a:cubicBezTo>
                <a:lnTo>
                  <a:pt x="29302" y="31193"/>
                </a:lnTo>
                <a:lnTo>
                  <a:pt x="29649" y="31263"/>
                </a:lnTo>
                <a:cubicBezTo>
                  <a:pt x="29718" y="31679"/>
                  <a:pt x="29787" y="32094"/>
                  <a:pt x="29857" y="32510"/>
                </a:cubicBezTo>
                <a:cubicBezTo>
                  <a:pt x="29857" y="32625"/>
                  <a:pt x="29941" y="32676"/>
                  <a:pt x="30028" y="32676"/>
                </a:cubicBezTo>
                <a:cubicBezTo>
                  <a:pt x="30099" y="32676"/>
                  <a:pt x="30172" y="32642"/>
                  <a:pt x="30203" y="32580"/>
                </a:cubicBezTo>
                <a:cubicBezTo>
                  <a:pt x="30273" y="32580"/>
                  <a:pt x="30273" y="32510"/>
                  <a:pt x="30342" y="32510"/>
                </a:cubicBezTo>
                <a:cubicBezTo>
                  <a:pt x="29995" y="35630"/>
                  <a:pt x="29441" y="38680"/>
                  <a:pt x="28609" y="41591"/>
                </a:cubicBezTo>
                <a:cubicBezTo>
                  <a:pt x="28748" y="40482"/>
                  <a:pt x="28748" y="39304"/>
                  <a:pt x="28609" y="38125"/>
                </a:cubicBezTo>
                <a:cubicBezTo>
                  <a:pt x="28193" y="35560"/>
                  <a:pt x="25905" y="34451"/>
                  <a:pt x="24727" y="32233"/>
                </a:cubicBezTo>
                <a:cubicBezTo>
                  <a:pt x="24701" y="32180"/>
                  <a:pt x="24654" y="32158"/>
                  <a:pt x="24610" y="32158"/>
                </a:cubicBezTo>
                <a:cubicBezTo>
                  <a:pt x="24539" y="32158"/>
                  <a:pt x="24476" y="32217"/>
                  <a:pt x="24519" y="32302"/>
                </a:cubicBezTo>
                <a:cubicBezTo>
                  <a:pt x="25143" y="34798"/>
                  <a:pt x="24866" y="37363"/>
                  <a:pt x="25143" y="39927"/>
                </a:cubicBezTo>
                <a:cubicBezTo>
                  <a:pt x="25490" y="42631"/>
                  <a:pt x="26807" y="44710"/>
                  <a:pt x="26321" y="47553"/>
                </a:cubicBezTo>
                <a:cubicBezTo>
                  <a:pt x="26044" y="48246"/>
                  <a:pt x="25698" y="48870"/>
                  <a:pt x="25351" y="49493"/>
                </a:cubicBezTo>
                <a:cubicBezTo>
                  <a:pt x="24173" y="50811"/>
                  <a:pt x="23202" y="52266"/>
                  <a:pt x="22301" y="53791"/>
                </a:cubicBezTo>
                <a:cubicBezTo>
                  <a:pt x="22093" y="51850"/>
                  <a:pt x="21885" y="49840"/>
                  <a:pt x="21677" y="47899"/>
                </a:cubicBezTo>
                <a:cubicBezTo>
                  <a:pt x="22301" y="46998"/>
                  <a:pt x="22578" y="45958"/>
                  <a:pt x="22370" y="44918"/>
                </a:cubicBezTo>
                <a:cubicBezTo>
                  <a:pt x="22370" y="44837"/>
                  <a:pt x="22323" y="44804"/>
                  <a:pt x="22269" y="44804"/>
                </a:cubicBezTo>
                <a:cubicBezTo>
                  <a:pt x="22232" y="44804"/>
                  <a:pt x="22191" y="44820"/>
                  <a:pt x="22162" y="44849"/>
                </a:cubicBezTo>
                <a:cubicBezTo>
                  <a:pt x="21885" y="45057"/>
                  <a:pt x="21608" y="45334"/>
                  <a:pt x="21469" y="45681"/>
                </a:cubicBezTo>
                <a:cubicBezTo>
                  <a:pt x="21261" y="43255"/>
                  <a:pt x="21123" y="40898"/>
                  <a:pt x="21053" y="38472"/>
                </a:cubicBezTo>
                <a:lnTo>
                  <a:pt x="21053" y="36739"/>
                </a:lnTo>
                <a:cubicBezTo>
                  <a:pt x="21885" y="35907"/>
                  <a:pt x="22301" y="34729"/>
                  <a:pt x="22232" y="33550"/>
                </a:cubicBezTo>
                <a:cubicBezTo>
                  <a:pt x="22232" y="33449"/>
                  <a:pt x="22157" y="33384"/>
                  <a:pt x="22063" y="33384"/>
                </a:cubicBezTo>
                <a:cubicBezTo>
                  <a:pt x="22029" y="33384"/>
                  <a:pt x="21991" y="33393"/>
                  <a:pt x="21954" y="33412"/>
                </a:cubicBezTo>
                <a:cubicBezTo>
                  <a:pt x="21538" y="33827"/>
                  <a:pt x="21192" y="34382"/>
                  <a:pt x="21053" y="34937"/>
                </a:cubicBezTo>
                <a:cubicBezTo>
                  <a:pt x="21053" y="34174"/>
                  <a:pt x="21053" y="33412"/>
                  <a:pt x="21123" y="32580"/>
                </a:cubicBezTo>
                <a:cubicBezTo>
                  <a:pt x="21330" y="28074"/>
                  <a:pt x="23618" y="23846"/>
                  <a:pt x="26113" y="20172"/>
                </a:cubicBezTo>
                <a:cubicBezTo>
                  <a:pt x="27985" y="17330"/>
                  <a:pt x="30550" y="15042"/>
                  <a:pt x="31798" y="11853"/>
                </a:cubicBezTo>
                <a:lnTo>
                  <a:pt x="31798" y="11853"/>
                </a:lnTo>
                <a:cubicBezTo>
                  <a:pt x="31867" y="12339"/>
                  <a:pt x="31798" y="12893"/>
                  <a:pt x="31590" y="13378"/>
                </a:cubicBezTo>
                <a:cubicBezTo>
                  <a:pt x="31451" y="13933"/>
                  <a:pt x="31243" y="14557"/>
                  <a:pt x="31035" y="15111"/>
                </a:cubicBezTo>
                <a:cubicBezTo>
                  <a:pt x="30411" y="16775"/>
                  <a:pt x="29579" y="18439"/>
                  <a:pt x="28609" y="19964"/>
                </a:cubicBezTo>
                <a:cubicBezTo>
                  <a:pt x="27015" y="22529"/>
                  <a:pt x="24588" y="24469"/>
                  <a:pt x="22717" y="26896"/>
                </a:cubicBezTo>
                <a:cubicBezTo>
                  <a:pt x="22668" y="26945"/>
                  <a:pt x="22723" y="26994"/>
                  <a:pt x="22784" y="26994"/>
                </a:cubicBezTo>
                <a:cubicBezTo>
                  <a:pt x="22809" y="26994"/>
                  <a:pt x="22835" y="26985"/>
                  <a:pt x="22855" y="26965"/>
                </a:cubicBezTo>
                <a:cubicBezTo>
                  <a:pt x="27500" y="22529"/>
                  <a:pt x="31798" y="17330"/>
                  <a:pt x="32283" y="10675"/>
                </a:cubicBezTo>
                <a:cubicBezTo>
                  <a:pt x="32283" y="10574"/>
                  <a:pt x="32208" y="10509"/>
                  <a:pt x="32141" y="10509"/>
                </a:cubicBezTo>
                <a:cubicBezTo>
                  <a:pt x="32117" y="10509"/>
                  <a:pt x="32093" y="10518"/>
                  <a:pt x="32075" y="10536"/>
                </a:cubicBezTo>
                <a:cubicBezTo>
                  <a:pt x="29926" y="13101"/>
                  <a:pt x="27223" y="15111"/>
                  <a:pt x="25212" y="17746"/>
                </a:cubicBezTo>
                <a:cubicBezTo>
                  <a:pt x="23271" y="20449"/>
                  <a:pt x="22093" y="23638"/>
                  <a:pt x="21816" y="26965"/>
                </a:cubicBezTo>
                <a:cubicBezTo>
                  <a:pt x="21816" y="27034"/>
                  <a:pt x="21816" y="27034"/>
                  <a:pt x="21885" y="27034"/>
                </a:cubicBezTo>
                <a:cubicBezTo>
                  <a:pt x="21677" y="27727"/>
                  <a:pt x="21469" y="28351"/>
                  <a:pt x="21261" y="29044"/>
                </a:cubicBezTo>
                <a:cubicBezTo>
                  <a:pt x="21608" y="25024"/>
                  <a:pt x="22162" y="21004"/>
                  <a:pt x="22648" y="16914"/>
                </a:cubicBezTo>
                <a:cubicBezTo>
                  <a:pt x="23271" y="16221"/>
                  <a:pt x="23757" y="15319"/>
                  <a:pt x="23895" y="14349"/>
                </a:cubicBezTo>
                <a:cubicBezTo>
                  <a:pt x="23895" y="14210"/>
                  <a:pt x="23757" y="14210"/>
                  <a:pt x="23687" y="14210"/>
                </a:cubicBezTo>
                <a:cubicBezTo>
                  <a:pt x="23341" y="14418"/>
                  <a:pt x="23063" y="14696"/>
                  <a:pt x="22855" y="15042"/>
                </a:cubicBezTo>
                <a:cubicBezTo>
                  <a:pt x="22925" y="14002"/>
                  <a:pt x="23063" y="12963"/>
                  <a:pt x="23133" y="11923"/>
                </a:cubicBezTo>
                <a:cubicBezTo>
                  <a:pt x="23202" y="11923"/>
                  <a:pt x="23202" y="11853"/>
                  <a:pt x="23202" y="11784"/>
                </a:cubicBezTo>
                <a:cubicBezTo>
                  <a:pt x="23202" y="11784"/>
                  <a:pt x="23202" y="11715"/>
                  <a:pt x="23202" y="11646"/>
                </a:cubicBezTo>
                <a:lnTo>
                  <a:pt x="23202" y="11368"/>
                </a:lnTo>
                <a:cubicBezTo>
                  <a:pt x="24103" y="11022"/>
                  <a:pt x="24796" y="10328"/>
                  <a:pt x="25074" y="9358"/>
                </a:cubicBezTo>
                <a:cubicBezTo>
                  <a:pt x="25074" y="9358"/>
                  <a:pt x="25143" y="9358"/>
                  <a:pt x="25212" y="9289"/>
                </a:cubicBezTo>
                <a:cubicBezTo>
                  <a:pt x="25821" y="9750"/>
                  <a:pt x="26499" y="9907"/>
                  <a:pt x="27208" y="9907"/>
                </a:cubicBezTo>
                <a:cubicBezTo>
                  <a:pt x="28713" y="9907"/>
                  <a:pt x="30358" y="9202"/>
                  <a:pt x="31778" y="9202"/>
                </a:cubicBezTo>
                <a:cubicBezTo>
                  <a:pt x="31902" y="9202"/>
                  <a:pt x="32024" y="9208"/>
                  <a:pt x="32144" y="9219"/>
                </a:cubicBezTo>
                <a:cubicBezTo>
                  <a:pt x="32283" y="9219"/>
                  <a:pt x="32352" y="9081"/>
                  <a:pt x="32352" y="9011"/>
                </a:cubicBezTo>
                <a:cubicBezTo>
                  <a:pt x="32097" y="7734"/>
                  <a:pt x="30841" y="7339"/>
                  <a:pt x="29669" y="7339"/>
                </a:cubicBezTo>
                <a:cubicBezTo>
                  <a:pt x="29569" y="7339"/>
                  <a:pt x="29470" y="7342"/>
                  <a:pt x="29371" y="7348"/>
                </a:cubicBezTo>
                <a:cubicBezTo>
                  <a:pt x="30411" y="6447"/>
                  <a:pt x="31243" y="5268"/>
                  <a:pt x="31798" y="4020"/>
                </a:cubicBezTo>
                <a:cubicBezTo>
                  <a:pt x="31867" y="3882"/>
                  <a:pt x="31798" y="3743"/>
                  <a:pt x="31659" y="3743"/>
                </a:cubicBezTo>
                <a:cubicBezTo>
                  <a:pt x="31332" y="3724"/>
                  <a:pt x="30995" y="3705"/>
                  <a:pt x="30658" y="3705"/>
                </a:cubicBezTo>
                <a:cubicBezTo>
                  <a:pt x="29782" y="3705"/>
                  <a:pt x="28914" y="3835"/>
                  <a:pt x="28262" y="4436"/>
                </a:cubicBezTo>
                <a:cubicBezTo>
                  <a:pt x="28470" y="3605"/>
                  <a:pt x="28540" y="2773"/>
                  <a:pt x="28401" y="1941"/>
                </a:cubicBezTo>
                <a:cubicBezTo>
                  <a:pt x="28401" y="1872"/>
                  <a:pt x="28262" y="1872"/>
                  <a:pt x="28262" y="1872"/>
                </a:cubicBezTo>
                <a:lnTo>
                  <a:pt x="28054" y="2010"/>
                </a:lnTo>
                <a:cubicBezTo>
                  <a:pt x="28124" y="1594"/>
                  <a:pt x="28401" y="1525"/>
                  <a:pt x="28332" y="1178"/>
                </a:cubicBezTo>
                <a:cubicBezTo>
                  <a:pt x="28332" y="1109"/>
                  <a:pt x="28332" y="1040"/>
                  <a:pt x="28262" y="1040"/>
                </a:cubicBezTo>
                <a:cubicBezTo>
                  <a:pt x="28048" y="989"/>
                  <a:pt x="27845" y="965"/>
                  <a:pt x="27654" y="965"/>
                </a:cubicBezTo>
                <a:cubicBezTo>
                  <a:pt x="26547" y="965"/>
                  <a:pt x="25814" y="1768"/>
                  <a:pt x="25282" y="2773"/>
                </a:cubicBezTo>
                <a:cubicBezTo>
                  <a:pt x="25212" y="1872"/>
                  <a:pt x="24935" y="1040"/>
                  <a:pt x="24796" y="139"/>
                </a:cubicBezTo>
                <a:cubicBezTo>
                  <a:pt x="24796" y="69"/>
                  <a:pt x="24658" y="0"/>
                  <a:pt x="245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2"/>
          <p:cNvSpPr/>
          <p:nvPr/>
        </p:nvSpPr>
        <p:spPr>
          <a:xfrm>
            <a:off x="2039125" y="3157774"/>
            <a:ext cx="1696372" cy="2460370"/>
          </a:xfrm>
          <a:custGeom>
            <a:avLst/>
            <a:gdLst/>
            <a:ahLst/>
            <a:cxnLst/>
            <a:rect l="l" t="t" r="r" b="b"/>
            <a:pathLst>
              <a:path w="37136" h="53861" extrusionOk="0">
                <a:moveTo>
                  <a:pt x="5402" y="12403"/>
                </a:moveTo>
                <a:cubicBezTo>
                  <a:pt x="5840" y="12403"/>
                  <a:pt x="6434" y="12658"/>
                  <a:pt x="7071" y="13102"/>
                </a:cubicBezTo>
                <a:cubicBezTo>
                  <a:pt x="8388" y="14141"/>
                  <a:pt x="9428" y="15389"/>
                  <a:pt x="10260" y="16845"/>
                </a:cubicBezTo>
                <a:cubicBezTo>
                  <a:pt x="11563" y="18902"/>
                  <a:pt x="11645" y="21299"/>
                  <a:pt x="11713" y="23633"/>
                </a:cubicBezTo>
                <a:lnTo>
                  <a:pt x="11713" y="23633"/>
                </a:lnTo>
                <a:cubicBezTo>
                  <a:pt x="11367" y="22803"/>
                  <a:pt x="10952" y="22042"/>
                  <a:pt x="10468" y="21281"/>
                </a:cubicBezTo>
                <a:cubicBezTo>
                  <a:pt x="10399" y="20865"/>
                  <a:pt x="10260" y="20449"/>
                  <a:pt x="10191" y="20033"/>
                </a:cubicBezTo>
                <a:cubicBezTo>
                  <a:pt x="9983" y="19202"/>
                  <a:pt x="9844" y="18370"/>
                  <a:pt x="9705" y="17607"/>
                </a:cubicBezTo>
                <a:cubicBezTo>
                  <a:pt x="9705" y="17573"/>
                  <a:pt x="9671" y="17555"/>
                  <a:pt x="9636" y="17555"/>
                </a:cubicBezTo>
                <a:cubicBezTo>
                  <a:pt x="9601" y="17555"/>
                  <a:pt x="9567" y="17573"/>
                  <a:pt x="9567" y="17607"/>
                </a:cubicBezTo>
                <a:cubicBezTo>
                  <a:pt x="9567" y="18508"/>
                  <a:pt x="9705" y="19479"/>
                  <a:pt x="9913" y="20449"/>
                </a:cubicBezTo>
                <a:cubicBezTo>
                  <a:pt x="9081" y="19202"/>
                  <a:pt x="8527" y="17815"/>
                  <a:pt x="8319" y="16360"/>
                </a:cubicBezTo>
                <a:cubicBezTo>
                  <a:pt x="8319" y="16301"/>
                  <a:pt x="8269" y="16280"/>
                  <a:pt x="8212" y="16280"/>
                </a:cubicBezTo>
                <a:cubicBezTo>
                  <a:pt x="8134" y="16280"/>
                  <a:pt x="8042" y="16320"/>
                  <a:pt x="8042" y="16360"/>
                </a:cubicBezTo>
                <a:cubicBezTo>
                  <a:pt x="8111" y="17885"/>
                  <a:pt x="8666" y="19410"/>
                  <a:pt x="9497" y="20657"/>
                </a:cubicBezTo>
                <a:cubicBezTo>
                  <a:pt x="10399" y="22113"/>
                  <a:pt x="11230" y="23707"/>
                  <a:pt x="11785" y="25440"/>
                </a:cubicBezTo>
                <a:cubicBezTo>
                  <a:pt x="10745" y="23985"/>
                  <a:pt x="9220" y="22876"/>
                  <a:pt x="8319" y="21351"/>
                </a:cubicBezTo>
                <a:cubicBezTo>
                  <a:pt x="6863" y="19202"/>
                  <a:pt x="5685" y="16845"/>
                  <a:pt x="4853" y="14349"/>
                </a:cubicBezTo>
                <a:cubicBezTo>
                  <a:pt x="4437" y="12977"/>
                  <a:pt x="4745" y="12403"/>
                  <a:pt x="5402" y="12403"/>
                </a:cubicBezTo>
                <a:close/>
                <a:moveTo>
                  <a:pt x="27814" y="29477"/>
                </a:moveTo>
                <a:cubicBezTo>
                  <a:pt x="28899" y="29477"/>
                  <a:pt x="30002" y="29693"/>
                  <a:pt x="31125" y="29946"/>
                </a:cubicBezTo>
                <a:cubicBezTo>
                  <a:pt x="32372" y="30293"/>
                  <a:pt x="35214" y="30362"/>
                  <a:pt x="33551" y="32095"/>
                </a:cubicBezTo>
                <a:cubicBezTo>
                  <a:pt x="32440" y="33294"/>
                  <a:pt x="30675" y="33611"/>
                  <a:pt x="28949" y="33611"/>
                </a:cubicBezTo>
                <a:cubicBezTo>
                  <a:pt x="27981" y="33611"/>
                  <a:pt x="27025" y="33512"/>
                  <a:pt x="26203" y="33412"/>
                </a:cubicBezTo>
                <a:cubicBezTo>
                  <a:pt x="24401" y="33343"/>
                  <a:pt x="22668" y="32857"/>
                  <a:pt x="21074" y="32164"/>
                </a:cubicBezTo>
                <a:lnTo>
                  <a:pt x="20866" y="32026"/>
                </a:lnTo>
                <a:cubicBezTo>
                  <a:pt x="21830" y="31924"/>
                  <a:pt x="22757" y="31860"/>
                  <a:pt x="23701" y="31860"/>
                </a:cubicBezTo>
                <a:cubicBezTo>
                  <a:pt x="24047" y="31860"/>
                  <a:pt x="24395" y="31868"/>
                  <a:pt x="24747" y="31887"/>
                </a:cubicBezTo>
                <a:cubicBezTo>
                  <a:pt x="27035" y="31748"/>
                  <a:pt x="29461" y="31887"/>
                  <a:pt x="31679" y="31124"/>
                </a:cubicBezTo>
                <a:cubicBezTo>
                  <a:pt x="31739" y="31124"/>
                  <a:pt x="31696" y="30972"/>
                  <a:pt x="31683" y="30972"/>
                </a:cubicBezTo>
                <a:lnTo>
                  <a:pt x="31683" y="30972"/>
                </a:lnTo>
                <a:cubicBezTo>
                  <a:pt x="31681" y="30972"/>
                  <a:pt x="31679" y="30976"/>
                  <a:pt x="31679" y="30986"/>
                </a:cubicBezTo>
                <a:cubicBezTo>
                  <a:pt x="29184" y="31402"/>
                  <a:pt x="26619" y="31679"/>
                  <a:pt x="24124" y="31679"/>
                </a:cubicBezTo>
                <a:cubicBezTo>
                  <a:pt x="24817" y="31402"/>
                  <a:pt x="25579" y="30986"/>
                  <a:pt x="26203" y="30570"/>
                </a:cubicBezTo>
                <a:cubicBezTo>
                  <a:pt x="26252" y="30521"/>
                  <a:pt x="26266" y="30472"/>
                  <a:pt x="26246" y="30472"/>
                </a:cubicBezTo>
                <a:cubicBezTo>
                  <a:pt x="26238" y="30472"/>
                  <a:pt x="26223" y="30480"/>
                  <a:pt x="26203" y="30501"/>
                </a:cubicBezTo>
                <a:cubicBezTo>
                  <a:pt x="25718" y="30709"/>
                  <a:pt x="25302" y="30847"/>
                  <a:pt x="24886" y="31055"/>
                </a:cubicBezTo>
                <a:cubicBezTo>
                  <a:pt x="24401" y="31263"/>
                  <a:pt x="23846" y="31402"/>
                  <a:pt x="23361" y="31679"/>
                </a:cubicBezTo>
                <a:lnTo>
                  <a:pt x="22529" y="31679"/>
                </a:lnTo>
                <a:cubicBezTo>
                  <a:pt x="22356" y="31644"/>
                  <a:pt x="22165" y="31627"/>
                  <a:pt x="21975" y="31627"/>
                </a:cubicBezTo>
                <a:cubicBezTo>
                  <a:pt x="21784" y="31627"/>
                  <a:pt x="21593" y="31644"/>
                  <a:pt x="21420" y="31679"/>
                </a:cubicBezTo>
                <a:cubicBezTo>
                  <a:pt x="22599" y="31263"/>
                  <a:pt x="23777" y="30778"/>
                  <a:pt x="24886" y="30154"/>
                </a:cubicBezTo>
                <a:cubicBezTo>
                  <a:pt x="25846" y="29657"/>
                  <a:pt x="26822" y="29477"/>
                  <a:pt x="27814" y="29477"/>
                </a:cubicBezTo>
                <a:close/>
                <a:moveTo>
                  <a:pt x="22668" y="0"/>
                </a:moveTo>
                <a:cubicBezTo>
                  <a:pt x="20588" y="1110"/>
                  <a:pt x="20172" y="4575"/>
                  <a:pt x="19826" y="6586"/>
                </a:cubicBezTo>
                <a:cubicBezTo>
                  <a:pt x="19549" y="8180"/>
                  <a:pt x="19410" y="9844"/>
                  <a:pt x="19341" y="11438"/>
                </a:cubicBezTo>
                <a:cubicBezTo>
                  <a:pt x="19202" y="13864"/>
                  <a:pt x="20172" y="16082"/>
                  <a:pt x="20311" y="18508"/>
                </a:cubicBezTo>
                <a:cubicBezTo>
                  <a:pt x="19618" y="21836"/>
                  <a:pt x="18925" y="25163"/>
                  <a:pt x="18093" y="28490"/>
                </a:cubicBezTo>
                <a:cubicBezTo>
                  <a:pt x="16914" y="32996"/>
                  <a:pt x="15043" y="37363"/>
                  <a:pt x="13379" y="41800"/>
                </a:cubicBezTo>
                <a:cubicBezTo>
                  <a:pt x="13310" y="40136"/>
                  <a:pt x="13241" y="38542"/>
                  <a:pt x="12963" y="36947"/>
                </a:cubicBezTo>
                <a:cubicBezTo>
                  <a:pt x="12825" y="35353"/>
                  <a:pt x="12686" y="33828"/>
                  <a:pt x="12686" y="32303"/>
                </a:cubicBezTo>
                <a:cubicBezTo>
                  <a:pt x="13102" y="27104"/>
                  <a:pt x="16221" y="22321"/>
                  <a:pt x="15667" y="17053"/>
                </a:cubicBezTo>
                <a:cubicBezTo>
                  <a:pt x="15667" y="16983"/>
                  <a:pt x="15615" y="16949"/>
                  <a:pt x="15563" y="16949"/>
                </a:cubicBezTo>
                <a:cubicBezTo>
                  <a:pt x="15511" y="16949"/>
                  <a:pt x="15459" y="16983"/>
                  <a:pt x="15459" y="17053"/>
                </a:cubicBezTo>
                <a:cubicBezTo>
                  <a:pt x="15389" y="20519"/>
                  <a:pt x="14072" y="23915"/>
                  <a:pt x="13241" y="27381"/>
                </a:cubicBezTo>
                <a:cubicBezTo>
                  <a:pt x="12894" y="22390"/>
                  <a:pt x="13449" y="17399"/>
                  <a:pt x="15667" y="12894"/>
                </a:cubicBezTo>
                <a:cubicBezTo>
                  <a:pt x="15702" y="12822"/>
                  <a:pt x="15739" y="12790"/>
                  <a:pt x="15777" y="12790"/>
                </a:cubicBezTo>
                <a:cubicBezTo>
                  <a:pt x="16161" y="12790"/>
                  <a:pt x="16606" y="16233"/>
                  <a:pt x="16636" y="16233"/>
                </a:cubicBezTo>
                <a:cubicBezTo>
                  <a:pt x="16637" y="16233"/>
                  <a:pt x="16637" y="16229"/>
                  <a:pt x="16637" y="16221"/>
                </a:cubicBezTo>
                <a:lnTo>
                  <a:pt x="16637" y="16221"/>
                </a:lnTo>
                <a:cubicBezTo>
                  <a:pt x="16707" y="17885"/>
                  <a:pt x="16568" y="19548"/>
                  <a:pt x="16291" y="21212"/>
                </a:cubicBezTo>
                <a:cubicBezTo>
                  <a:pt x="15805" y="23846"/>
                  <a:pt x="14627" y="26064"/>
                  <a:pt x="13657" y="28421"/>
                </a:cubicBezTo>
                <a:cubicBezTo>
                  <a:pt x="13657" y="28502"/>
                  <a:pt x="13704" y="28536"/>
                  <a:pt x="13757" y="28536"/>
                </a:cubicBezTo>
                <a:cubicBezTo>
                  <a:pt x="13795" y="28536"/>
                  <a:pt x="13836" y="28519"/>
                  <a:pt x="13864" y="28490"/>
                </a:cubicBezTo>
                <a:cubicBezTo>
                  <a:pt x="15805" y="25718"/>
                  <a:pt x="16707" y="22113"/>
                  <a:pt x="16984" y="18786"/>
                </a:cubicBezTo>
                <a:cubicBezTo>
                  <a:pt x="17122" y="17815"/>
                  <a:pt x="17261" y="12131"/>
                  <a:pt x="16013" y="11854"/>
                </a:cubicBezTo>
                <a:cubicBezTo>
                  <a:pt x="15993" y="11834"/>
                  <a:pt x="15967" y="11825"/>
                  <a:pt x="15940" y="11825"/>
                </a:cubicBezTo>
                <a:cubicBezTo>
                  <a:pt x="15875" y="11825"/>
                  <a:pt x="15805" y="11874"/>
                  <a:pt x="15805" y="11923"/>
                </a:cubicBezTo>
                <a:cubicBezTo>
                  <a:pt x="14419" y="14419"/>
                  <a:pt x="13449" y="17122"/>
                  <a:pt x="13033" y="19895"/>
                </a:cubicBezTo>
                <a:cubicBezTo>
                  <a:pt x="12825" y="21558"/>
                  <a:pt x="12755" y="23153"/>
                  <a:pt x="12894" y="24816"/>
                </a:cubicBezTo>
                <a:cubicBezTo>
                  <a:pt x="12894" y="25856"/>
                  <a:pt x="12894" y="26965"/>
                  <a:pt x="13033" y="28005"/>
                </a:cubicBezTo>
                <a:cubicBezTo>
                  <a:pt x="12894" y="28629"/>
                  <a:pt x="12755" y="29322"/>
                  <a:pt x="12617" y="29946"/>
                </a:cubicBezTo>
                <a:lnTo>
                  <a:pt x="12617" y="29184"/>
                </a:lnTo>
                <a:cubicBezTo>
                  <a:pt x="12686" y="27659"/>
                  <a:pt x="12478" y="26134"/>
                  <a:pt x="12062" y="24747"/>
                </a:cubicBezTo>
                <a:cubicBezTo>
                  <a:pt x="12062" y="21766"/>
                  <a:pt x="11854" y="18786"/>
                  <a:pt x="10260" y="16221"/>
                </a:cubicBezTo>
                <a:cubicBezTo>
                  <a:pt x="9012" y="14211"/>
                  <a:pt x="7002" y="12062"/>
                  <a:pt x="4576" y="11785"/>
                </a:cubicBezTo>
                <a:cubicBezTo>
                  <a:pt x="4506" y="11785"/>
                  <a:pt x="4437" y="11854"/>
                  <a:pt x="4368" y="11923"/>
                </a:cubicBezTo>
                <a:cubicBezTo>
                  <a:pt x="3952" y="14419"/>
                  <a:pt x="5200" y="16637"/>
                  <a:pt x="6447" y="18786"/>
                </a:cubicBezTo>
                <a:cubicBezTo>
                  <a:pt x="7141" y="20033"/>
                  <a:pt x="7834" y="21420"/>
                  <a:pt x="8666" y="22668"/>
                </a:cubicBezTo>
                <a:cubicBezTo>
                  <a:pt x="9636" y="23985"/>
                  <a:pt x="11092" y="24886"/>
                  <a:pt x="11993" y="26203"/>
                </a:cubicBezTo>
                <a:cubicBezTo>
                  <a:pt x="12132" y="26896"/>
                  <a:pt x="12201" y="27659"/>
                  <a:pt x="12270" y="28352"/>
                </a:cubicBezTo>
                <a:cubicBezTo>
                  <a:pt x="12339" y="30639"/>
                  <a:pt x="12201" y="32857"/>
                  <a:pt x="12409" y="35214"/>
                </a:cubicBezTo>
                <a:cubicBezTo>
                  <a:pt x="12478" y="35699"/>
                  <a:pt x="12547" y="36254"/>
                  <a:pt x="12617" y="36809"/>
                </a:cubicBezTo>
                <a:cubicBezTo>
                  <a:pt x="11716" y="34868"/>
                  <a:pt x="10329" y="33135"/>
                  <a:pt x="8666" y="31818"/>
                </a:cubicBezTo>
                <a:cubicBezTo>
                  <a:pt x="7279" y="30639"/>
                  <a:pt x="5893" y="29461"/>
                  <a:pt x="4576" y="28144"/>
                </a:cubicBezTo>
                <a:cubicBezTo>
                  <a:pt x="3605" y="27104"/>
                  <a:pt x="2981" y="25926"/>
                  <a:pt x="1734" y="25163"/>
                </a:cubicBezTo>
                <a:cubicBezTo>
                  <a:pt x="1715" y="25154"/>
                  <a:pt x="1696" y="25149"/>
                  <a:pt x="1678" y="25149"/>
                </a:cubicBezTo>
                <a:cubicBezTo>
                  <a:pt x="1562" y="25149"/>
                  <a:pt x="1475" y="25321"/>
                  <a:pt x="1595" y="25440"/>
                </a:cubicBezTo>
                <a:cubicBezTo>
                  <a:pt x="3813" y="26757"/>
                  <a:pt x="5061" y="29322"/>
                  <a:pt x="7141" y="30916"/>
                </a:cubicBezTo>
                <a:cubicBezTo>
                  <a:pt x="6170" y="30570"/>
                  <a:pt x="5338" y="30015"/>
                  <a:pt x="4576" y="29391"/>
                </a:cubicBezTo>
                <a:cubicBezTo>
                  <a:pt x="4556" y="29371"/>
                  <a:pt x="4535" y="29363"/>
                  <a:pt x="4518" y="29363"/>
                </a:cubicBezTo>
                <a:cubicBezTo>
                  <a:pt x="4478" y="29363"/>
                  <a:pt x="4457" y="29412"/>
                  <a:pt x="4506" y="29461"/>
                </a:cubicBezTo>
                <a:cubicBezTo>
                  <a:pt x="5338" y="30362"/>
                  <a:pt x="6447" y="31055"/>
                  <a:pt x="7695" y="31402"/>
                </a:cubicBezTo>
                <a:cubicBezTo>
                  <a:pt x="8804" y="32234"/>
                  <a:pt x="9844" y="33273"/>
                  <a:pt x="10745" y="34313"/>
                </a:cubicBezTo>
                <a:cubicBezTo>
                  <a:pt x="8666" y="33204"/>
                  <a:pt x="6794" y="32372"/>
                  <a:pt x="4922" y="30709"/>
                </a:cubicBezTo>
                <a:cubicBezTo>
                  <a:pt x="3051" y="28906"/>
                  <a:pt x="1595" y="26757"/>
                  <a:pt x="625" y="24331"/>
                </a:cubicBezTo>
                <a:cubicBezTo>
                  <a:pt x="491" y="24014"/>
                  <a:pt x="643" y="23894"/>
                  <a:pt x="949" y="23894"/>
                </a:cubicBezTo>
                <a:cubicBezTo>
                  <a:pt x="1918" y="23894"/>
                  <a:pt x="4437" y="25094"/>
                  <a:pt x="4437" y="25094"/>
                </a:cubicBezTo>
                <a:cubicBezTo>
                  <a:pt x="5546" y="25718"/>
                  <a:pt x="6517" y="26619"/>
                  <a:pt x="7349" y="27589"/>
                </a:cubicBezTo>
                <a:cubicBezTo>
                  <a:pt x="9151" y="29530"/>
                  <a:pt x="9983" y="31956"/>
                  <a:pt x="11092" y="34244"/>
                </a:cubicBezTo>
                <a:cubicBezTo>
                  <a:pt x="11118" y="34297"/>
                  <a:pt x="11165" y="34319"/>
                  <a:pt x="11209" y="34319"/>
                </a:cubicBezTo>
                <a:cubicBezTo>
                  <a:pt x="11279" y="34319"/>
                  <a:pt x="11343" y="34260"/>
                  <a:pt x="11300" y="34174"/>
                </a:cubicBezTo>
                <a:cubicBezTo>
                  <a:pt x="10191" y="29045"/>
                  <a:pt x="5685" y="23707"/>
                  <a:pt x="209" y="23499"/>
                </a:cubicBezTo>
                <a:cubicBezTo>
                  <a:pt x="139" y="23499"/>
                  <a:pt x="1" y="23638"/>
                  <a:pt x="70" y="23777"/>
                </a:cubicBezTo>
                <a:cubicBezTo>
                  <a:pt x="971" y="26203"/>
                  <a:pt x="2427" y="28421"/>
                  <a:pt x="4229" y="30362"/>
                </a:cubicBezTo>
                <a:cubicBezTo>
                  <a:pt x="6170" y="32511"/>
                  <a:pt x="8458" y="33551"/>
                  <a:pt x="11092" y="34729"/>
                </a:cubicBezTo>
                <a:cubicBezTo>
                  <a:pt x="11716" y="35561"/>
                  <a:pt x="12270" y="36531"/>
                  <a:pt x="12755" y="37571"/>
                </a:cubicBezTo>
                <a:cubicBezTo>
                  <a:pt x="12963" y="39304"/>
                  <a:pt x="13033" y="41176"/>
                  <a:pt x="12894" y="42978"/>
                </a:cubicBezTo>
                <a:cubicBezTo>
                  <a:pt x="11508" y="46375"/>
                  <a:pt x="10537" y="49979"/>
                  <a:pt x="10052" y="53653"/>
                </a:cubicBezTo>
                <a:cubicBezTo>
                  <a:pt x="10052" y="53792"/>
                  <a:pt x="10156" y="53861"/>
                  <a:pt x="10260" y="53861"/>
                </a:cubicBezTo>
                <a:cubicBezTo>
                  <a:pt x="10364" y="53861"/>
                  <a:pt x="10468" y="53792"/>
                  <a:pt x="10468" y="53653"/>
                </a:cubicBezTo>
                <a:cubicBezTo>
                  <a:pt x="10814" y="51158"/>
                  <a:pt x="11438" y="48731"/>
                  <a:pt x="12201" y="46305"/>
                </a:cubicBezTo>
                <a:cubicBezTo>
                  <a:pt x="13102" y="45057"/>
                  <a:pt x="14211" y="44087"/>
                  <a:pt x="15597" y="43394"/>
                </a:cubicBezTo>
                <a:lnTo>
                  <a:pt x="15667" y="43394"/>
                </a:lnTo>
                <a:cubicBezTo>
                  <a:pt x="16013" y="43171"/>
                  <a:pt x="16439" y="43090"/>
                  <a:pt x="16891" y="43090"/>
                </a:cubicBezTo>
                <a:cubicBezTo>
                  <a:pt x="17704" y="43090"/>
                  <a:pt x="18603" y="43354"/>
                  <a:pt x="19271" y="43532"/>
                </a:cubicBezTo>
                <a:cubicBezTo>
                  <a:pt x="20242" y="43810"/>
                  <a:pt x="20935" y="44226"/>
                  <a:pt x="21767" y="44503"/>
                </a:cubicBezTo>
                <a:cubicBezTo>
                  <a:pt x="21780" y="44516"/>
                  <a:pt x="21793" y="44522"/>
                  <a:pt x="21805" y="44522"/>
                </a:cubicBezTo>
                <a:cubicBezTo>
                  <a:pt x="21857" y="44522"/>
                  <a:pt x="21892" y="44420"/>
                  <a:pt x="21836" y="44364"/>
                </a:cubicBezTo>
                <a:cubicBezTo>
                  <a:pt x="21212" y="43532"/>
                  <a:pt x="19410" y="43255"/>
                  <a:pt x="18509" y="43047"/>
                </a:cubicBezTo>
                <a:cubicBezTo>
                  <a:pt x="18001" y="42946"/>
                  <a:pt x="17531" y="42881"/>
                  <a:pt x="17044" y="42881"/>
                </a:cubicBezTo>
                <a:cubicBezTo>
                  <a:pt x="16865" y="42881"/>
                  <a:pt x="16684" y="42890"/>
                  <a:pt x="16499" y="42909"/>
                </a:cubicBezTo>
                <a:lnTo>
                  <a:pt x="16637" y="42770"/>
                </a:lnTo>
                <a:lnTo>
                  <a:pt x="16845" y="42631"/>
                </a:lnTo>
                <a:cubicBezTo>
                  <a:pt x="17444" y="42425"/>
                  <a:pt x="18159" y="42311"/>
                  <a:pt x="18886" y="42311"/>
                </a:cubicBezTo>
                <a:cubicBezTo>
                  <a:pt x="20598" y="42311"/>
                  <a:pt x="22368" y="42945"/>
                  <a:pt x="22807" y="44503"/>
                </a:cubicBezTo>
                <a:cubicBezTo>
                  <a:pt x="22989" y="45050"/>
                  <a:pt x="23171" y="45650"/>
                  <a:pt x="22467" y="45650"/>
                </a:cubicBezTo>
                <a:cubicBezTo>
                  <a:pt x="22367" y="45650"/>
                  <a:pt x="22250" y="45638"/>
                  <a:pt x="22113" y="45612"/>
                </a:cubicBezTo>
                <a:cubicBezTo>
                  <a:pt x="21351" y="45473"/>
                  <a:pt x="20658" y="45127"/>
                  <a:pt x="19964" y="44711"/>
                </a:cubicBezTo>
                <a:cubicBezTo>
                  <a:pt x="18925" y="44087"/>
                  <a:pt x="17885" y="43602"/>
                  <a:pt x="16707" y="43186"/>
                </a:cubicBezTo>
                <a:cubicBezTo>
                  <a:pt x="16637" y="43186"/>
                  <a:pt x="16568" y="43394"/>
                  <a:pt x="16637" y="43463"/>
                </a:cubicBezTo>
                <a:cubicBezTo>
                  <a:pt x="18786" y="44295"/>
                  <a:pt x="20727" y="45889"/>
                  <a:pt x="23014" y="46097"/>
                </a:cubicBezTo>
                <a:cubicBezTo>
                  <a:pt x="23153" y="46097"/>
                  <a:pt x="23222" y="46028"/>
                  <a:pt x="23222" y="45959"/>
                </a:cubicBezTo>
                <a:cubicBezTo>
                  <a:pt x="23222" y="44503"/>
                  <a:pt x="22945" y="43117"/>
                  <a:pt x="21489" y="42562"/>
                </a:cubicBezTo>
                <a:cubicBezTo>
                  <a:pt x="20665" y="42222"/>
                  <a:pt x="19772" y="42053"/>
                  <a:pt x="18882" y="42053"/>
                </a:cubicBezTo>
                <a:cubicBezTo>
                  <a:pt x="18501" y="42053"/>
                  <a:pt x="18121" y="42084"/>
                  <a:pt x="17746" y="42146"/>
                </a:cubicBezTo>
                <a:cubicBezTo>
                  <a:pt x="19549" y="41106"/>
                  <a:pt x="21351" y="40136"/>
                  <a:pt x="23153" y="39096"/>
                </a:cubicBezTo>
                <a:cubicBezTo>
                  <a:pt x="23209" y="39096"/>
                  <a:pt x="23175" y="39007"/>
                  <a:pt x="23160" y="39007"/>
                </a:cubicBezTo>
                <a:lnTo>
                  <a:pt x="23160" y="39007"/>
                </a:lnTo>
                <a:cubicBezTo>
                  <a:pt x="23156" y="39007"/>
                  <a:pt x="23153" y="39013"/>
                  <a:pt x="23153" y="39027"/>
                </a:cubicBezTo>
                <a:cubicBezTo>
                  <a:pt x="21282" y="39651"/>
                  <a:pt x="19549" y="40552"/>
                  <a:pt x="17954" y="41592"/>
                </a:cubicBezTo>
                <a:cubicBezTo>
                  <a:pt x="19202" y="39235"/>
                  <a:pt x="22460" y="37987"/>
                  <a:pt x="24955" y="37779"/>
                </a:cubicBezTo>
                <a:cubicBezTo>
                  <a:pt x="25148" y="37760"/>
                  <a:pt x="25345" y="37741"/>
                  <a:pt x="25520" y="37741"/>
                </a:cubicBezTo>
                <a:cubicBezTo>
                  <a:pt x="25976" y="37741"/>
                  <a:pt x="26276" y="37871"/>
                  <a:pt x="25926" y="38472"/>
                </a:cubicBezTo>
                <a:cubicBezTo>
                  <a:pt x="25441" y="39235"/>
                  <a:pt x="24886" y="39859"/>
                  <a:pt x="24124" y="40344"/>
                </a:cubicBezTo>
                <a:cubicBezTo>
                  <a:pt x="23465" y="40794"/>
                  <a:pt x="22737" y="40812"/>
                  <a:pt x="22009" y="40812"/>
                </a:cubicBezTo>
                <a:cubicBezTo>
                  <a:pt x="21949" y="40812"/>
                  <a:pt x="21888" y="40812"/>
                  <a:pt x="21827" y="40812"/>
                </a:cubicBezTo>
                <a:cubicBezTo>
                  <a:pt x="21161" y="40812"/>
                  <a:pt x="20499" y="40826"/>
                  <a:pt x="19895" y="41176"/>
                </a:cubicBezTo>
                <a:cubicBezTo>
                  <a:pt x="19757" y="41245"/>
                  <a:pt x="19826" y="41384"/>
                  <a:pt x="19964" y="41384"/>
                </a:cubicBezTo>
                <a:cubicBezTo>
                  <a:pt x="21420" y="41037"/>
                  <a:pt x="22945" y="41453"/>
                  <a:pt x="24262" y="40690"/>
                </a:cubicBezTo>
                <a:cubicBezTo>
                  <a:pt x="25371" y="39997"/>
                  <a:pt x="26203" y="39027"/>
                  <a:pt x="26550" y="37848"/>
                </a:cubicBezTo>
                <a:cubicBezTo>
                  <a:pt x="26619" y="37710"/>
                  <a:pt x="26550" y="37640"/>
                  <a:pt x="26480" y="37571"/>
                </a:cubicBezTo>
                <a:cubicBezTo>
                  <a:pt x="26118" y="37502"/>
                  <a:pt x="25724" y="37468"/>
                  <a:pt x="25311" y="37468"/>
                </a:cubicBezTo>
                <a:cubicBezTo>
                  <a:pt x="22404" y="37468"/>
                  <a:pt x="18518" y="39129"/>
                  <a:pt x="17608" y="41800"/>
                </a:cubicBezTo>
                <a:lnTo>
                  <a:pt x="15251" y="43325"/>
                </a:lnTo>
                <a:cubicBezTo>
                  <a:pt x="14211" y="43948"/>
                  <a:pt x="13310" y="44642"/>
                  <a:pt x="12478" y="45473"/>
                </a:cubicBezTo>
                <a:cubicBezTo>
                  <a:pt x="13657" y="42007"/>
                  <a:pt x="15112" y="38611"/>
                  <a:pt x="16360" y="35214"/>
                </a:cubicBezTo>
                <a:cubicBezTo>
                  <a:pt x="17053" y="34244"/>
                  <a:pt x="18093" y="33828"/>
                  <a:pt x="18855" y="32927"/>
                </a:cubicBezTo>
                <a:cubicBezTo>
                  <a:pt x="19202" y="32649"/>
                  <a:pt x="19618" y="32372"/>
                  <a:pt x="20034" y="32234"/>
                </a:cubicBezTo>
                <a:cubicBezTo>
                  <a:pt x="21489" y="32442"/>
                  <a:pt x="22945" y="33481"/>
                  <a:pt x="24470" y="33689"/>
                </a:cubicBezTo>
                <a:cubicBezTo>
                  <a:pt x="26064" y="33897"/>
                  <a:pt x="27589" y="33967"/>
                  <a:pt x="29184" y="33967"/>
                </a:cubicBezTo>
                <a:cubicBezTo>
                  <a:pt x="31541" y="33897"/>
                  <a:pt x="33759" y="32996"/>
                  <a:pt x="34868" y="30847"/>
                </a:cubicBezTo>
                <a:cubicBezTo>
                  <a:pt x="34937" y="30709"/>
                  <a:pt x="34937" y="30570"/>
                  <a:pt x="34799" y="30570"/>
                </a:cubicBezTo>
                <a:cubicBezTo>
                  <a:pt x="32759" y="30075"/>
                  <a:pt x="30388" y="29140"/>
                  <a:pt x="28178" y="29140"/>
                </a:cubicBezTo>
                <a:cubicBezTo>
                  <a:pt x="27910" y="29140"/>
                  <a:pt x="27644" y="29154"/>
                  <a:pt x="27382" y="29184"/>
                </a:cubicBezTo>
                <a:cubicBezTo>
                  <a:pt x="24886" y="29461"/>
                  <a:pt x="22876" y="31263"/>
                  <a:pt x="20380" y="31748"/>
                </a:cubicBezTo>
                <a:cubicBezTo>
                  <a:pt x="20311" y="31748"/>
                  <a:pt x="20311" y="31818"/>
                  <a:pt x="20380" y="31887"/>
                </a:cubicBezTo>
                <a:lnTo>
                  <a:pt x="20242" y="31887"/>
                </a:lnTo>
                <a:lnTo>
                  <a:pt x="19826" y="31956"/>
                </a:lnTo>
                <a:cubicBezTo>
                  <a:pt x="19757" y="31956"/>
                  <a:pt x="19687" y="31956"/>
                  <a:pt x="19687" y="32026"/>
                </a:cubicBezTo>
                <a:cubicBezTo>
                  <a:pt x="19618" y="32095"/>
                  <a:pt x="19479" y="32164"/>
                  <a:pt x="19341" y="32234"/>
                </a:cubicBezTo>
                <a:cubicBezTo>
                  <a:pt x="20519" y="30639"/>
                  <a:pt x="21351" y="28976"/>
                  <a:pt x="22807" y="27659"/>
                </a:cubicBezTo>
                <a:cubicBezTo>
                  <a:pt x="24470" y="26341"/>
                  <a:pt x="26203" y="25094"/>
                  <a:pt x="28005" y="23985"/>
                </a:cubicBezTo>
                <a:cubicBezTo>
                  <a:pt x="29392" y="23084"/>
                  <a:pt x="30016" y="21697"/>
                  <a:pt x="31679" y="21143"/>
                </a:cubicBezTo>
                <a:lnTo>
                  <a:pt x="31679" y="21073"/>
                </a:lnTo>
                <a:cubicBezTo>
                  <a:pt x="30570" y="21073"/>
                  <a:pt x="29946" y="21905"/>
                  <a:pt x="29184" y="22598"/>
                </a:cubicBezTo>
                <a:cubicBezTo>
                  <a:pt x="27797" y="23777"/>
                  <a:pt x="26342" y="24816"/>
                  <a:pt x="24817" y="25787"/>
                </a:cubicBezTo>
                <a:cubicBezTo>
                  <a:pt x="25233" y="25371"/>
                  <a:pt x="25718" y="24886"/>
                  <a:pt x="26064" y="24401"/>
                </a:cubicBezTo>
                <a:cubicBezTo>
                  <a:pt x="26619" y="23846"/>
                  <a:pt x="27104" y="23222"/>
                  <a:pt x="27589" y="22598"/>
                </a:cubicBezTo>
                <a:cubicBezTo>
                  <a:pt x="27589" y="22598"/>
                  <a:pt x="27589" y="22529"/>
                  <a:pt x="27520" y="22529"/>
                </a:cubicBezTo>
                <a:cubicBezTo>
                  <a:pt x="26896" y="23014"/>
                  <a:pt x="26342" y="23569"/>
                  <a:pt x="25857" y="24193"/>
                </a:cubicBezTo>
                <a:cubicBezTo>
                  <a:pt x="25163" y="24886"/>
                  <a:pt x="24609" y="25648"/>
                  <a:pt x="24054" y="26411"/>
                </a:cubicBezTo>
                <a:cubicBezTo>
                  <a:pt x="23014" y="27173"/>
                  <a:pt x="22044" y="28074"/>
                  <a:pt x="21212" y="29045"/>
                </a:cubicBezTo>
                <a:cubicBezTo>
                  <a:pt x="22391" y="25648"/>
                  <a:pt x="25510" y="22737"/>
                  <a:pt x="28491" y="21004"/>
                </a:cubicBezTo>
                <a:cubicBezTo>
                  <a:pt x="29530" y="20519"/>
                  <a:pt x="30570" y="20033"/>
                  <a:pt x="31610" y="19618"/>
                </a:cubicBezTo>
                <a:cubicBezTo>
                  <a:pt x="31956" y="19445"/>
                  <a:pt x="34462" y="18360"/>
                  <a:pt x="35214" y="18360"/>
                </a:cubicBezTo>
                <a:cubicBezTo>
                  <a:pt x="35365" y="18360"/>
                  <a:pt x="35446" y="18404"/>
                  <a:pt x="35422" y="18508"/>
                </a:cubicBezTo>
                <a:cubicBezTo>
                  <a:pt x="34729" y="21628"/>
                  <a:pt x="31402" y="24678"/>
                  <a:pt x="28768" y="26341"/>
                </a:cubicBezTo>
                <a:cubicBezTo>
                  <a:pt x="26758" y="27659"/>
                  <a:pt x="24193" y="26757"/>
                  <a:pt x="22391" y="28352"/>
                </a:cubicBezTo>
                <a:cubicBezTo>
                  <a:pt x="22271" y="28411"/>
                  <a:pt x="22357" y="28574"/>
                  <a:pt x="22472" y="28574"/>
                </a:cubicBezTo>
                <a:cubicBezTo>
                  <a:pt x="22491" y="28574"/>
                  <a:pt x="22510" y="28569"/>
                  <a:pt x="22529" y="28560"/>
                </a:cubicBezTo>
                <a:cubicBezTo>
                  <a:pt x="24054" y="27728"/>
                  <a:pt x="25857" y="27936"/>
                  <a:pt x="27451" y="27451"/>
                </a:cubicBezTo>
                <a:cubicBezTo>
                  <a:pt x="28768" y="26965"/>
                  <a:pt x="30016" y="26203"/>
                  <a:pt x="31055" y="25232"/>
                </a:cubicBezTo>
                <a:cubicBezTo>
                  <a:pt x="33204" y="23430"/>
                  <a:pt x="35422" y="20796"/>
                  <a:pt x="36046" y="18023"/>
                </a:cubicBezTo>
                <a:cubicBezTo>
                  <a:pt x="36046" y="17885"/>
                  <a:pt x="35977" y="17815"/>
                  <a:pt x="35838" y="17815"/>
                </a:cubicBezTo>
                <a:cubicBezTo>
                  <a:pt x="34660" y="17885"/>
                  <a:pt x="33620" y="18231"/>
                  <a:pt x="32580" y="18786"/>
                </a:cubicBezTo>
                <a:cubicBezTo>
                  <a:pt x="30986" y="19548"/>
                  <a:pt x="29253" y="20172"/>
                  <a:pt x="27659" y="21143"/>
                </a:cubicBezTo>
                <a:cubicBezTo>
                  <a:pt x="24817" y="22806"/>
                  <a:pt x="21489" y="26064"/>
                  <a:pt x="20935" y="29391"/>
                </a:cubicBezTo>
                <a:cubicBezTo>
                  <a:pt x="20935" y="29461"/>
                  <a:pt x="20935" y="29461"/>
                  <a:pt x="20935" y="29461"/>
                </a:cubicBezTo>
                <a:cubicBezTo>
                  <a:pt x="20519" y="30015"/>
                  <a:pt x="20172" y="30501"/>
                  <a:pt x="19826" y="31124"/>
                </a:cubicBezTo>
                <a:cubicBezTo>
                  <a:pt x="18994" y="32372"/>
                  <a:pt x="17677" y="33065"/>
                  <a:pt x="16776" y="34105"/>
                </a:cubicBezTo>
                <a:cubicBezTo>
                  <a:pt x="17400" y="32303"/>
                  <a:pt x="18024" y="30501"/>
                  <a:pt x="18509" y="28629"/>
                </a:cubicBezTo>
                <a:cubicBezTo>
                  <a:pt x="18509" y="28560"/>
                  <a:pt x="18509" y="28560"/>
                  <a:pt x="18509" y="28560"/>
                </a:cubicBezTo>
                <a:cubicBezTo>
                  <a:pt x="18578" y="28560"/>
                  <a:pt x="18717" y="28490"/>
                  <a:pt x="18786" y="28421"/>
                </a:cubicBezTo>
                <a:cubicBezTo>
                  <a:pt x="19549" y="26341"/>
                  <a:pt x="21004" y="24470"/>
                  <a:pt x="22113" y="22529"/>
                </a:cubicBezTo>
                <a:cubicBezTo>
                  <a:pt x="23153" y="20519"/>
                  <a:pt x="24470" y="18578"/>
                  <a:pt x="25995" y="16914"/>
                </a:cubicBezTo>
                <a:cubicBezTo>
                  <a:pt x="27104" y="15666"/>
                  <a:pt x="28352" y="14627"/>
                  <a:pt x="29530" y="13518"/>
                </a:cubicBezTo>
                <a:cubicBezTo>
                  <a:pt x="30778" y="12686"/>
                  <a:pt x="31957" y="11715"/>
                  <a:pt x="32996" y="10606"/>
                </a:cubicBezTo>
                <a:cubicBezTo>
                  <a:pt x="33045" y="10557"/>
                  <a:pt x="33025" y="10508"/>
                  <a:pt x="32984" y="10508"/>
                </a:cubicBezTo>
                <a:cubicBezTo>
                  <a:pt x="32968" y="10508"/>
                  <a:pt x="32947" y="10517"/>
                  <a:pt x="32927" y="10537"/>
                </a:cubicBezTo>
                <a:cubicBezTo>
                  <a:pt x="32095" y="11230"/>
                  <a:pt x="31333" y="11923"/>
                  <a:pt x="30501" y="12547"/>
                </a:cubicBezTo>
                <a:cubicBezTo>
                  <a:pt x="32026" y="10953"/>
                  <a:pt x="33343" y="9220"/>
                  <a:pt x="34729" y="7556"/>
                </a:cubicBezTo>
                <a:cubicBezTo>
                  <a:pt x="34842" y="7443"/>
                  <a:pt x="34725" y="7330"/>
                  <a:pt x="34602" y="7330"/>
                </a:cubicBezTo>
                <a:cubicBezTo>
                  <a:pt x="34575" y="7330"/>
                  <a:pt x="34547" y="7335"/>
                  <a:pt x="34521" y="7348"/>
                </a:cubicBezTo>
                <a:cubicBezTo>
                  <a:pt x="32788" y="9289"/>
                  <a:pt x="31194" y="11369"/>
                  <a:pt x="29392" y="13240"/>
                </a:cubicBezTo>
                <a:cubicBezTo>
                  <a:pt x="27867" y="14835"/>
                  <a:pt x="26134" y="16221"/>
                  <a:pt x="24678" y="17885"/>
                </a:cubicBezTo>
                <a:cubicBezTo>
                  <a:pt x="24470" y="18162"/>
                  <a:pt x="24262" y="18439"/>
                  <a:pt x="24054" y="18716"/>
                </a:cubicBezTo>
                <a:cubicBezTo>
                  <a:pt x="25094" y="15944"/>
                  <a:pt x="26619" y="13448"/>
                  <a:pt x="28629" y="11299"/>
                </a:cubicBezTo>
                <a:cubicBezTo>
                  <a:pt x="30432" y="9358"/>
                  <a:pt x="33204" y="6863"/>
                  <a:pt x="35769" y="5962"/>
                </a:cubicBezTo>
                <a:cubicBezTo>
                  <a:pt x="35923" y="5906"/>
                  <a:pt x="36046" y="5881"/>
                  <a:pt x="36143" y="5881"/>
                </a:cubicBezTo>
                <a:cubicBezTo>
                  <a:pt x="37136" y="5881"/>
                  <a:pt x="35329" y="8557"/>
                  <a:pt x="35076" y="8873"/>
                </a:cubicBezTo>
                <a:cubicBezTo>
                  <a:pt x="34383" y="9913"/>
                  <a:pt x="33482" y="10883"/>
                  <a:pt x="32719" y="11854"/>
                </a:cubicBezTo>
                <a:cubicBezTo>
                  <a:pt x="30778" y="14141"/>
                  <a:pt x="28005" y="15181"/>
                  <a:pt x="25857" y="17191"/>
                </a:cubicBezTo>
                <a:cubicBezTo>
                  <a:pt x="25737" y="17311"/>
                  <a:pt x="25824" y="17482"/>
                  <a:pt x="25984" y="17482"/>
                </a:cubicBezTo>
                <a:cubicBezTo>
                  <a:pt x="26009" y="17482"/>
                  <a:pt x="26036" y="17478"/>
                  <a:pt x="26064" y="17469"/>
                </a:cubicBezTo>
                <a:cubicBezTo>
                  <a:pt x="30362" y="14557"/>
                  <a:pt x="35700" y="11161"/>
                  <a:pt x="37086" y="5754"/>
                </a:cubicBezTo>
                <a:cubicBezTo>
                  <a:pt x="37086" y="5685"/>
                  <a:pt x="37017" y="5546"/>
                  <a:pt x="36878" y="5546"/>
                </a:cubicBezTo>
                <a:cubicBezTo>
                  <a:pt x="36760" y="5533"/>
                  <a:pt x="36642" y="5527"/>
                  <a:pt x="36523" y="5527"/>
                </a:cubicBezTo>
                <a:cubicBezTo>
                  <a:pt x="34055" y="5527"/>
                  <a:pt x="31389" y="8184"/>
                  <a:pt x="29669" y="9705"/>
                </a:cubicBezTo>
                <a:cubicBezTo>
                  <a:pt x="26758" y="12339"/>
                  <a:pt x="24539" y="15736"/>
                  <a:pt x="23430" y="19479"/>
                </a:cubicBezTo>
                <a:lnTo>
                  <a:pt x="23430" y="19548"/>
                </a:lnTo>
                <a:cubicBezTo>
                  <a:pt x="22668" y="20727"/>
                  <a:pt x="22044" y="21974"/>
                  <a:pt x="21351" y="23153"/>
                </a:cubicBezTo>
                <a:cubicBezTo>
                  <a:pt x="20588" y="24609"/>
                  <a:pt x="19549" y="25926"/>
                  <a:pt x="18786" y="27381"/>
                </a:cubicBezTo>
                <a:cubicBezTo>
                  <a:pt x="19410" y="24609"/>
                  <a:pt x="19964" y="21905"/>
                  <a:pt x="20519" y="19132"/>
                </a:cubicBezTo>
                <a:cubicBezTo>
                  <a:pt x="20519" y="19132"/>
                  <a:pt x="20588" y="19132"/>
                  <a:pt x="20588" y="19063"/>
                </a:cubicBezTo>
                <a:lnTo>
                  <a:pt x="20588" y="18786"/>
                </a:lnTo>
                <a:lnTo>
                  <a:pt x="21212" y="15874"/>
                </a:lnTo>
                <a:cubicBezTo>
                  <a:pt x="21420" y="14765"/>
                  <a:pt x="21628" y="13587"/>
                  <a:pt x="21697" y="12478"/>
                </a:cubicBezTo>
                <a:cubicBezTo>
                  <a:pt x="22391" y="10814"/>
                  <a:pt x="22876" y="9150"/>
                  <a:pt x="23361" y="7487"/>
                </a:cubicBezTo>
                <a:cubicBezTo>
                  <a:pt x="23361" y="7418"/>
                  <a:pt x="23326" y="7383"/>
                  <a:pt x="23292" y="7383"/>
                </a:cubicBezTo>
                <a:cubicBezTo>
                  <a:pt x="23257" y="7383"/>
                  <a:pt x="23222" y="7418"/>
                  <a:pt x="23222" y="7487"/>
                </a:cubicBezTo>
                <a:cubicBezTo>
                  <a:pt x="22807" y="8735"/>
                  <a:pt x="22252" y="9982"/>
                  <a:pt x="21836" y="11230"/>
                </a:cubicBezTo>
                <a:cubicBezTo>
                  <a:pt x="21975" y="8527"/>
                  <a:pt x="22321" y="5892"/>
                  <a:pt x="22876" y="3258"/>
                </a:cubicBezTo>
                <a:cubicBezTo>
                  <a:pt x="22876" y="3209"/>
                  <a:pt x="22841" y="3160"/>
                  <a:pt x="22796" y="3160"/>
                </a:cubicBezTo>
                <a:cubicBezTo>
                  <a:pt x="22778" y="3160"/>
                  <a:pt x="22758" y="3169"/>
                  <a:pt x="22737" y="3189"/>
                </a:cubicBezTo>
                <a:cubicBezTo>
                  <a:pt x="21905" y="6100"/>
                  <a:pt x="21905" y="9150"/>
                  <a:pt x="21559" y="12200"/>
                </a:cubicBezTo>
                <a:cubicBezTo>
                  <a:pt x="21489" y="12478"/>
                  <a:pt x="21420" y="12755"/>
                  <a:pt x="21351" y="13032"/>
                </a:cubicBezTo>
                <a:cubicBezTo>
                  <a:pt x="21351" y="13102"/>
                  <a:pt x="21351" y="13171"/>
                  <a:pt x="21420" y="13171"/>
                </a:cubicBezTo>
                <a:cubicBezTo>
                  <a:pt x="21351" y="13725"/>
                  <a:pt x="21282" y="14280"/>
                  <a:pt x="21143" y="14904"/>
                </a:cubicBezTo>
                <a:cubicBezTo>
                  <a:pt x="20935" y="15736"/>
                  <a:pt x="20727" y="16637"/>
                  <a:pt x="20519" y="17469"/>
                </a:cubicBezTo>
                <a:cubicBezTo>
                  <a:pt x="20450" y="16637"/>
                  <a:pt x="20242" y="15736"/>
                  <a:pt x="20034" y="14904"/>
                </a:cubicBezTo>
                <a:cubicBezTo>
                  <a:pt x="19618" y="12963"/>
                  <a:pt x="19618" y="11022"/>
                  <a:pt x="19895" y="9081"/>
                </a:cubicBezTo>
                <a:cubicBezTo>
                  <a:pt x="20242" y="6516"/>
                  <a:pt x="20450" y="2842"/>
                  <a:pt x="22321" y="763"/>
                </a:cubicBezTo>
                <a:cubicBezTo>
                  <a:pt x="22391" y="681"/>
                  <a:pt x="22464" y="644"/>
                  <a:pt x="22539" y="644"/>
                </a:cubicBezTo>
                <a:cubicBezTo>
                  <a:pt x="23354" y="644"/>
                  <a:pt x="24401" y="5101"/>
                  <a:pt x="24401" y="5546"/>
                </a:cubicBezTo>
                <a:cubicBezTo>
                  <a:pt x="24401" y="7210"/>
                  <a:pt x="24124" y="8873"/>
                  <a:pt x="23569" y="10537"/>
                </a:cubicBezTo>
                <a:cubicBezTo>
                  <a:pt x="22807" y="13379"/>
                  <a:pt x="21212" y="16082"/>
                  <a:pt x="20588" y="19063"/>
                </a:cubicBezTo>
                <a:cubicBezTo>
                  <a:pt x="20588" y="19149"/>
                  <a:pt x="20668" y="19208"/>
                  <a:pt x="20745" y="19208"/>
                </a:cubicBezTo>
                <a:cubicBezTo>
                  <a:pt x="20792" y="19208"/>
                  <a:pt x="20839" y="19185"/>
                  <a:pt x="20866" y="19132"/>
                </a:cubicBezTo>
                <a:cubicBezTo>
                  <a:pt x="23361" y="13518"/>
                  <a:pt x="27035" y="5754"/>
                  <a:pt x="22876" y="70"/>
                </a:cubicBezTo>
                <a:cubicBezTo>
                  <a:pt x="22807" y="0"/>
                  <a:pt x="22737" y="0"/>
                  <a:pt x="22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2"/>
          <p:cNvSpPr/>
          <p:nvPr/>
        </p:nvSpPr>
        <p:spPr>
          <a:xfrm>
            <a:off x="6780425" y="3207763"/>
            <a:ext cx="1735439" cy="2760570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ctrTitle"/>
          </p:nvPr>
        </p:nvSpPr>
        <p:spPr>
          <a:xfrm>
            <a:off x="2070750" y="1035950"/>
            <a:ext cx="5002500" cy="8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</a:rPr>
              <a:t>BeloMar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8" name="Google Shape;148;p32"/>
          <p:cNvSpPr/>
          <p:nvPr/>
        </p:nvSpPr>
        <p:spPr>
          <a:xfrm>
            <a:off x="1217825" y="3207800"/>
            <a:ext cx="1484942" cy="2760501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32"/>
          <p:cNvGrpSpPr/>
          <p:nvPr/>
        </p:nvGrpSpPr>
        <p:grpSpPr>
          <a:xfrm>
            <a:off x="7529076" y="1370805"/>
            <a:ext cx="1982874" cy="3910841"/>
            <a:chOff x="2375975" y="2648850"/>
            <a:chExt cx="1226950" cy="2419925"/>
          </a:xfrm>
        </p:grpSpPr>
        <p:sp>
          <p:nvSpPr>
            <p:cNvPr id="150" name="Google Shape;150;p32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2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2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2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2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32"/>
          <p:cNvSpPr/>
          <p:nvPr/>
        </p:nvSpPr>
        <p:spPr>
          <a:xfrm>
            <a:off x="5655250" y="2926548"/>
            <a:ext cx="1399491" cy="2646268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3372875" y="3359863"/>
            <a:ext cx="973950" cy="2258275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5274000" y="4127925"/>
            <a:ext cx="1032901" cy="1573258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/>
          <p:nvPr/>
        </p:nvSpPr>
        <p:spPr>
          <a:xfrm rot="1563886">
            <a:off x="4692298" y="3531874"/>
            <a:ext cx="966182" cy="1796129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32"/>
          <p:cNvGrpSpPr/>
          <p:nvPr/>
        </p:nvGrpSpPr>
        <p:grpSpPr>
          <a:xfrm>
            <a:off x="4185175" y="3964050"/>
            <a:ext cx="561500" cy="1317600"/>
            <a:chOff x="4562950" y="1179300"/>
            <a:chExt cx="561500" cy="1317600"/>
          </a:xfrm>
        </p:grpSpPr>
        <p:grpSp>
          <p:nvGrpSpPr>
            <p:cNvPr id="240" name="Google Shape;240;p32"/>
            <p:cNvGrpSpPr/>
            <p:nvPr/>
          </p:nvGrpSpPr>
          <p:grpSpPr>
            <a:xfrm>
              <a:off x="4562950" y="1179300"/>
              <a:ext cx="561500" cy="1317600"/>
              <a:chOff x="4562950" y="1179300"/>
              <a:chExt cx="561500" cy="1317600"/>
            </a:xfrm>
          </p:grpSpPr>
          <p:sp>
            <p:nvSpPr>
              <p:cNvPr id="241" name="Google Shape;241;p32"/>
              <p:cNvSpPr/>
              <p:nvPr/>
            </p:nvSpPr>
            <p:spPr>
              <a:xfrm>
                <a:off x="4562950" y="1199100"/>
                <a:ext cx="561500" cy="1297800"/>
              </a:xfrm>
              <a:custGeom>
                <a:avLst/>
                <a:gdLst/>
                <a:ahLst/>
                <a:cxnLst/>
                <a:rect l="l" t="t" r="r" b="b"/>
                <a:pathLst>
                  <a:path w="22460" h="51912" extrusionOk="0">
                    <a:moveTo>
                      <a:pt x="14066" y="5266"/>
                    </a:moveTo>
                    <a:cubicBezTo>
                      <a:pt x="14419" y="5266"/>
                      <a:pt x="14974" y="8294"/>
                      <a:pt x="14974" y="8490"/>
                    </a:cubicBezTo>
                    <a:cubicBezTo>
                      <a:pt x="14974" y="8698"/>
                      <a:pt x="14974" y="8906"/>
                      <a:pt x="14974" y="9114"/>
                    </a:cubicBezTo>
                    <a:cubicBezTo>
                      <a:pt x="14974" y="9183"/>
                      <a:pt x="14974" y="9183"/>
                      <a:pt x="14974" y="9252"/>
                    </a:cubicBezTo>
                    <a:lnTo>
                      <a:pt x="14974" y="9321"/>
                    </a:lnTo>
                    <a:cubicBezTo>
                      <a:pt x="14904" y="10708"/>
                      <a:pt x="14696" y="12094"/>
                      <a:pt x="14211" y="13411"/>
                    </a:cubicBezTo>
                    <a:cubicBezTo>
                      <a:pt x="13449" y="15352"/>
                      <a:pt x="12270" y="17154"/>
                      <a:pt x="10814" y="18679"/>
                    </a:cubicBezTo>
                    <a:lnTo>
                      <a:pt x="10884" y="18472"/>
                    </a:lnTo>
                    <a:cubicBezTo>
                      <a:pt x="10884" y="18402"/>
                      <a:pt x="10814" y="18333"/>
                      <a:pt x="10745" y="18333"/>
                    </a:cubicBezTo>
                    <a:cubicBezTo>
                      <a:pt x="11646" y="16253"/>
                      <a:pt x="12339" y="14035"/>
                      <a:pt x="12755" y="11748"/>
                    </a:cubicBezTo>
                    <a:cubicBezTo>
                      <a:pt x="12755" y="11708"/>
                      <a:pt x="12732" y="11668"/>
                      <a:pt x="12699" y="11668"/>
                    </a:cubicBezTo>
                    <a:cubicBezTo>
                      <a:pt x="12675" y="11668"/>
                      <a:pt x="12646" y="11689"/>
                      <a:pt x="12617" y="11748"/>
                    </a:cubicBezTo>
                    <a:cubicBezTo>
                      <a:pt x="12132" y="13758"/>
                      <a:pt x="11508" y="15768"/>
                      <a:pt x="10745" y="17709"/>
                    </a:cubicBezTo>
                    <a:cubicBezTo>
                      <a:pt x="10745" y="16045"/>
                      <a:pt x="10399" y="14451"/>
                      <a:pt x="10537" y="12857"/>
                    </a:cubicBezTo>
                    <a:cubicBezTo>
                      <a:pt x="10607" y="11470"/>
                      <a:pt x="10953" y="10153"/>
                      <a:pt x="11577" y="8975"/>
                    </a:cubicBezTo>
                    <a:cubicBezTo>
                      <a:pt x="11646" y="8975"/>
                      <a:pt x="11646" y="8906"/>
                      <a:pt x="11646" y="8906"/>
                    </a:cubicBezTo>
                    <a:lnTo>
                      <a:pt x="11646" y="8836"/>
                    </a:lnTo>
                    <a:cubicBezTo>
                      <a:pt x="11716" y="8628"/>
                      <a:pt x="11854" y="8490"/>
                      <a:pt x="11924" y="8351"/>
                    </a:cubicBezTo>
                    <a:cubicBezTo>
                      <a:pt x="11942" y="8370"/>
                      <a:pt x="11966" y="8378"/>
                      <a:pt x="11990" y="8378"/>
                    </a:cubicBezTo>
                    <a:cubicBezTo>
                      <a:pt x="12057" y="8378"/>
                      <a:pt x="12132" y="8314"/>
                      <a:pt x="12132" y="8212"/>
                    </a:cubicBezTo>
                    <a:lnTo>
                      <a:pt x="12132" y="8004"/>
                    </a:lnTo>
                    <a:cubicBezTo>
                      <a:pt x="12686" y="7034"/>
                      <a:pt x="13310" y="6133"/>
                      <a:pt x="14003" y="5301"/>
                    </a:cubicBezTo>
                    <a:cubicBezTo>
                      <a:pt x="14023" y="5277"/>
                      <a:pt x="14044" y="5266"/>
                      <a:pt x="14066" y="5266"/>
                    </a:cubicBezTo>
                    <a:close/>
                    <a:moveTo>
                      <a:pt x="10884" y="5093"/>
                    </a:moveTo>
                    <a:cubicBezTo>
                      <a:pt x="11438" y="5509"/>
                      <a:pt x="11646" y="6271"/>
                      <a:pt x="11369" y="6965"/>
                    </a:cubicBezTo>
                    <a:cubicBezTo>
                      <a:pt x="11369" y="7519"/>
                      <a:pt x="11369" y="8074"/>
                      <a:pt x="11438" y="8698"/>
                    </a:cubicBezTo>
                    <a:cubicBezTo>
                      <a:pt x="11022" y="9529"/>
                      <a:pt x="10745" y="10431"/>
                      <a:pt x="10468" y="11332"/>
                    </a:cubicBezTo>
                    <a:cubicBezTo>
                      <a:pt x="9844" y="13689"/>
                      <a:pt x="10468" y="16045"/>
                      <a:pt x="10537" y="18402"/>
                    </a:cubicBezTo>
                    <a:cubicBezTo>
                      <a:pt x="10468" y="18610"/>
                      <a:pt x="10399" y="18818"/>
                      <a:pt x="10260" y="19026"/>
                    </a:cubicBezTo>
                    <a:cubicBezTo>
                      <a:pt x="10260" y="18679"/>
                      <a:pt x="10121" y="18333"/>
                      <a:pt x="10052" y="17986"/>
                    </a:cubicBezTo>
                    <a:cubicBezTo>
                      <a:pt x="10121" y="16115"/>
                      <a:pt x="9359" y="14312"/>
                      <a:pt x="9359" y="12441"/>
                    </a:cubicBezTo>
                    <a:cubicBezTo>
                      <a:pt x="9359" y="12406"/>
                      <a:pt x="9324" y="12389"/>
                      <a:pt x="9289" y="12389"/>
                    </a:cubicBezTo>
                    <a:cubicBezTo>
                      <a:pt x="9255" y="12389"/>
                      <a:pt x="9220" y="12406"/>
                      <a:pt x="9220" y="12441"/>
                    </a:cubicBezTo>
                    <a:cubicBezTo>
                      <a:pt x="9220" y="14104"/>
                      <a:pt x="9428" y="15699"/>
                      <a:pt x="9775" y="17293"/>
                    </a:cubicBezTo>
                    <a:cubicBezTo>
                      <a:pt x="9151" y="16184"/>
                      <a:pt x="8666" y="15075"/>
                      <a:pt x="8319" y="13827"/>
                    </a:cubicBezTo>
                    <a:cubicBezTo>
                      <a:pt x="7903" y="11540"/>
                      <a:pt x="8804" y="8975"/>
                      <a:pt x="9775" y="6895"/>
                    </a:cubicBezTo>
                    <a:cubicBezTo>
                      <a:pt x="10121" y="6271"/>
                      <a:pt x="10468" y="5648"/>
                      <a:pt x="10884" y="5093"/>
                    </a:cubicBezTo>
                    <a:close/>
                    <a:moveTo>
                      <a:pt x="17816" y="6064"/>
                    </a:moveTo>
                    <a:cubicBezTo>
                      <a:pt x="17677" y="6271"/>
                      <a:pt x="17608" y="6549"/>
                      <a:pt x="17538" y="6826"/>
                    </a:cubicBezTo>
                    <a:cubicBezTo>
                      <a:pt x="17053" y="9114"/>
                      <a:pt x="17122" y="11401"/>
                      <a:pt x="16360" y="13689"/>
                    </a:cubicBezTo>
                    <a:cubicBezTo>
                      <a:pt x="15320" y="16669"/>
                      <a:pt x="11924" y="18194"/>
                      <a:pt x="10260" y="20690"/>
                    </a:cubicBezTo>
                    <a:cubicBezTo>
                      <a:pt x="10607" y="19789"/>
                      <a:pt x="11230" y="18957"/>
                      <a:pt x="11993" y="18264"/>
                    </a:cubicBezTo>
                    <a:cubicBezTo>
                      <a:pt x="12062" y="18194"/>
                      <a:pt x="11993" y="18056"/>
                      <a:pt x="11924" y="18056"/>
                    </a:cubicBezTo>
                    <a:cubicBezTo>
                      <a:pt x="14072" y="15560"/>
                      <a:pt x="15251" y="12441"/>
                      <a:pt x="15251" y="9183"/>
                    </a:cubicBezTo>
                    <a:cubicBezTo>
                      <a:pt x="15667" y="8074"/>
                      <a:pt x="16429" y="7103"/>
                      <a:pt x="17400" y="6479"/>
                    </a:cubicBezTo>
                    <a:cubicBezTo>
                      <a:pt x="17538" y="6341"/>
                      <a:pt x="17677" y="6202"/>
                      <a:pt x="17816" y="6064"/>
                    </a:cubicBezTo>
                    <a:close/>
                    <a:moveTo>
                      <a:pt x="1387" y="7450"/>
                    </a:moveTo>
                    <a:cubicBezTo>
                      <a:pt x="1387" y="7450"/>
                      <a:pt x="1456" y="7519"/>
                      <a:pt x="1456" y="7589"/>
                    </a:cubicBezTo>
                    <a:cubicBezTo>
                      <a:pt x="1526" y="8074"/>
                      <a:pt x="1664" y="8628"/>
                      <a:pt x="1803" y="9114"/>
                    </a:cubicBezTo>
                    <a:cubicBezTo>
                      <a:pt x="2427" y="11124"/>
                      <a:pt x="3397" y="12926"/>
                      <a:pt x="3744" y="15075"/>
                    </a:cubicBezTo>
                    <a:cubicBezTo>
                      <a:pt x="4229" y="17570"/>
                      <a:pt x="4160" y="20205"/>
                      <a:pt x="4645" y="22700"/>
                    </a:cubicBezTo>
                    <a:cubicBezTo>
                      <a:pt x="5338" y="25750"/>
                      <a:pt x="5824" y="28800"/>
                      <a:pt x="6101" y="31919"/>
                    </a:cubicBezTo>
                    <a:cubicBezTo>
                      <a:pt x="4437" y="30394"/>
                      <a:pt x="3813" y="28315"/>
                      <a:pt x="3051" y="26305"/>
                    </a:cubicBezTo>
                    <a:cubicBezTo>
                      <a:pt x="2219" y="24156"/>
                      <a:pt x="1526" y="22007"/>
                      <a:pt x="1041" y="19789"/>
                    </a:cubicBezTo>
                    <a:cubicBezTo>
                      <a:pt x="555" y="17085"/>
                      <a:pt x="486" y="14382"/>
                      <a:pt x="833" y="11748"/>
                    </a:cubicBezTo>
                    <a:lnTo>
                      <a:pt x="833" y="11748"/>
                    </a:lnTo>
                    <a:cubicBezTo>
                      <a:pt x="902" y="13411"/>
                      <a:pt x="1179" y="15075"/>
                      <a:pt x="1456" y="16739"/>
                    </a:cubicBezTo>
                    <a:cubicBezTo>
                      <a:pt x="2358" y="21106"/>
                      <a:pt x="3536" y="25403"/>
                      <a:pt x="5061" y="29632"/>
                    </a:cubicBezTo>
                    <a:cubicBezTo>
                      <a:pt x="5085" y="29704"/>
                      <a:pt x="5135" y="29735"/>
                      <a:pt x="5189" y="29735"/>
                    </a:cubicBezTo>
                    <a:cubicBezTo>
                      <a:pt x="5290" y="29735"/>
                      <a:pt x="5408" y="29629"/>
                      <a:pt x="5408" y="29493"/>
                    </a:cubicBezTo>
                    <a:cubicBezTo>
                      <a:pt x="4091" y="24710"/>
                      <a:pt x="2496" y="20205"/>
                      <a:pt x="1664" y="15352"/>
                    </a:cubicBezTo>
                    <a:cubicBezTo>
                      <a:pt x="1249" y="12995"/>
                      <a:pt x="1110" y="10639"/>
                      <a:pt x="1318" y="8282"/>
                    </a:cubicBezTo>
                    <a:lnTo>
                      <a:pt x="1318" y="7727"/>
                    </a:lnTo>
                    <a:cubicBezTo>
                      <a:pt x="1318" y="7658"/>
                      <a:pt x="1318" y="7519"/>
                      <a:pt x="1387" y="7450"/>
                    </a:cubicBezTo>
                    <a:close/>
                    <a:moveTo>
                      <a:pt x="21766" y="19304"/>
                    </a:moveTo>
                    <a:lnTo>
                      <a:pt x="20103" y="21799"/>
                    </a:lnTo>
                    <a:cubicBezTo>
                      <a:pt x="17608" y="25611"/>
                      <a:pt x="14072" y="28800"/>
                      <a:pt x="10745" y="31989"/>
                    </a:cubicBezTo>
                    <a:cubicBezTo>
                      <a:pt x="12339" y="29978"/>
                      <a:pt x="13864" y="27968"/>
                      <a:pt x="15528" y="26097"/>
                    </a:cubicBezTo>
                    <a:cubicBezTo>
                      <a:pt x="17261" y="24156"/>
                      <a:pt x="19133" y="22631"/>
                      <a:pt x="20588" y="20690"/>
                    </a:cubicBezTo>
                    <a:lnTo>
                      <a:pt x="20727" y="20551"/>
                    </a:lnTo>
                    <a:cubicBezTo>
                      <a:pt x="21143" y="20135"/>
                      <a:pt x="21489" y="19720"/>
                      <a:pt x="21766" y="19304"/>
                    </a:cubicBezTo>
                    <a:close/>
                    <a:moveTo>
                      <a:pt x="19479" y="21591"/>
                    </a:moveTo>
                    <a:lnTo>
                      <a:pt x="19479" y="21591"/>
                    </a:lnTo>
                    <a:cubicBezTo>
                      <a:pt x="18162" y="23047"/>
                      <a:pt x="16707" y="24364"/>
                      <a:pt x="15320" y="25819"/>
                    </a:cubicBezTo>
                    <a:cubicBezTo>
                      <a:pt x="13331" y="28001"/>
                      <a:pt x="11520" y="30242"/>
                      <a:pt x="9832" y="32653"/>
                    </a:cubicBezTo>
                    <a:lnTo>
                      <a:pt x="9832" y="32653"/>
                    </a:lnTo>
                    <a:cubicBezTo>
                      <a:pt x="11511" y="29707"/>
                      <a:pt x="13136" y="26643"/>
                      <a:pt x="15736" y="24433"/>
                    </a:cubicBezTo>
                    <a:cubicBezTo>
                      <a:pt x="16914" y="23393"/>
                      <a:pt x="18232" y="22561"/>
                      <a:pt x="19479" y="21591"/>
                    </a:cubicBezTo>
                    <a:close/>
                    <a:moveTo>
                      <a:pt x="1942" y="8282"/>
                    </a:moveTo>
                    <a:lnTo>
                      <a:pt x="1942" y="8282"/>
                    </a:lnTo>
                    <a:cubicBezTo>
                      <a:pt x="4091" y="11817"/>
                      <a:pt x="5477" y="15837"/>
                      <a:pt x="5893" y="19997"/>
                    </a:cubicBezTo>
                    <a:cubicBezTo>
                      <a:pt x="6378" y="24017"/>
                      <a:pt x="5962" y="28176"/>
                      <a:pt x="6586" y="32197"/>
                    </a:cubicBezTo>
                    <a:cubicBezTo>
                      <a:pt x="6517" y="32543"/>
                      <a:pt x="6447" y="32959"/>
                      <a:pt x="6309" y="33306"/>
                    </a:cubicBezTo>
                    <a:cubicBezTo>
                      <a:pt x="6586" y="29632"/>
                      <a:pt x="5546" y="25750"/>
                      <a:pt x="4922" y="22076"/>
                    </a:cubicBezTo>
                    <a:cubicBezTo>
                      <a:pt x="4368" y="19234"/>
                      <a:pt x="4714" y="16253"/>
                      <a:pt x="3813" y="13411"/>
                    </a:cubicBezTo>
                    <a:cubicBezTo>
                      <a:pt x="3328" y="11817"/>
                      <a:pt x="2288" y="10015"/>
                      <a:pt x="1942" y="8282"/>
                    </a:cubicBezTo>
                    <a:close/>
                    <a:moveTo>
                      <a:pt x="21767" y="19442"/>
                    </a:moveTo>
                    <a:cubicBezTo>
                      <a:pt x="21420" y="21591"/>
                      <a:pt x="20658" y="23670"/>
                      <a:pt x="19479" y="25542"/>
                    </a:cubicBezTo>
                    <a:cubicBezTo>
                      <a:pt x="18162" y="27344"/>
                      <a:pt x="16637" y="28939"/>
                      <a:pt x="14835" y="30325"/>
                    </a:cubicBezTo>
                    <a:lnTo>
                      <a:pt x="14904" y="30325"/>
                    </a:lnTo>
                    <a:cubicBezTo>
                      <a:pt x="12755" y="32127"/>
                      <a:pt x="10329" y="33652"/>
                      <a:pt x="8180" y="35385"/>
                    </a:cubicBezTo>
                    <a:lnTo>
                      <a:pt x="8250" y="35247"/>
                    </a:lnTo>
                    <a:cubicBezTo>
                      <a:pt x="8666" y="34692"/>
                      <a:pt x="9082" y="34207"/>
                      <a:pt x="9497" y="33652"/>
                    </a:cubicBezTo>
                    <a:cubicBezTo>
                      <a:pt x="10537" y="32613"/>
                      <a:pt x="11716" y="31573"/>
                      <a:pt x="12755" y="30533"/>
                    </a:cubicBezTo>
                    <a:cubicBezTo>
                      <a:pt x="16221" y="27136"/>
                      <a:pt x="19549" y="23740"/>
                      <a:pt x="21767" y="19442"/>
                    </a:cubicBezTo>
                    <a:close/>
                    <a:moveTo>
                      <a:pt x="20796" y="19858"/>
                    </a:moveTo>
                    <a:lnTo>
                      <a:pt x="20796" y="19858"/>
                    </a:lnTo>
                    <a:cubicBezTo>
                      <a:pt x="18786" y="22007"/>
                      <a:pt x="16013" y="23324"/>
                      <a:pt x="13934" y="25542"/>
                    </a:cubicBezTo>
                    <a:cubicBezTo>
                      <a:pt x="11646" y="28315"/>
                      <a:pt x="9705" y="31365"/>
                      <a:pt x="8111" y="34623"/>
                    </a:cubicBezTo>
                    <a:cubicBezTo>
                      <a:pt x="7279" y="35455"/>
                      <a:pt x="6517" y="36425"/>
                      <a:pt x="5824" y="37396"/>
                    </a:cubicBezTo>
                    <a:lnTo>
                      <a:pt x="5685" y="37534"/>
                    </a:lnTo>
                    <a:lnTo>
                      <a:pt x="5824" y="36841"/>
                    </a:lnTo>
                    <a:cubicBezTo>
                      <a:pt x="7349" y="33514"/>
                      <a:pt x="9220" y="30325"/>
                      <a:pt x="11438" y="27414"/>
                    </a:cubicBezTo>
                    <a:cubicBezTo>
                      <a:pt x="14072" y="24294"/>
                      <a:pt x="17192" y="21730"/>
                      <a:pt x="20796" y="19858"/>
                    </a:cubicBezTo>
                    <a:close/>
                    <a:moveTo>
                      <a:pt x="13461" y="0"/>
                    </a:moveTo>
                    <a:cubicBezTo>
                      <a:pt x="13347" y="0"/>
                      <a:pt x="13229" y="56"/>
                      <a:pt x="13171" y="171"/>
                    </a:cubicBezTo>
                    <a:cubicBezTo>
                      <a:pt x="12963" y="449"/>
                      <a:pt x="12894" y="795"/>
                      <a:pt x="12894" y="1142"/>
                    </a:cubicBezTo>
                    <a:lnTo>
                      <a:pt x="12825" y="1488"/>
                    </a:lnTo>
                    <a:cubicBezTo>
                      <a:pt x="12755" y="1558"/>
                      <a:pt x="12825" y="1696"/>
                      <a:pt x="12894" y="1766"/>
                    </a:cubicBezTo>
                    <a:cubicBezTo>
                      <a:pt x="12478" y="3776"/>
                      <a:pt x="11716" y="5717"/>
                      <a:pt x="11854" y="7866"/>
                    </a:cubicBezTo>
                    <a:cubicBezTo>
                      <a:pt x="11798" y="7922"/>
                      <a:pt x="11741" y="7933"/>
                      <a:pt x="11722" y="8010"/>
                    </a:cubicBezTo>
                    <a:lnTo>
                      <a:pt x="11722" y="8010"/>
                    </a:lnTo>
                    <a:cubicBezTo>
                      <a:pt x="11858" y="6688"/>
                      <a:pt x="11981" y="4602"/>
                      <a:pt x="11230" y="4261"/>
                    </a:cubicBezTo>
                    <a:cubicBezTo>
                      <a:pt x="11196" y="4227"/>
                      <a:pt x="11161" y="4209"/>
                      <a:pt x="11126" y="4209"/>
                    </a:cubicBezTo>
                    <a:cubicBezTo>
                      <a:pt x="11092" y="4209"/>
                      <a:pt x="11057" y="4227"/>
                      <a:pt x="11022" y="4261"/>
                    </a:cubicBezTo>
                    <a:cubicBezTo>
                      <a:pt x="9012" y="6549"/>
                      <a:pt x="7834" y="9460"/>
                      <a:pt x="7834" y="12510"/>
                    </a:cubicBezTo>
                    <a:cubicBezTo>
                      <a:pt x="7972" y="14104"/>
                      <a:pt x="8388" y="15629"/>
                      <a:pt x="9082" y="17016"/>
                    </a:cubicBezTo>
                    <a:cubicBezTo>
                      <a:pt x="9012" y="17016"/>
                      <a:pt x="8943" y="17085"/>
                      <a:pt x="9012" y="17154"/>
                    </a:cubicBezTo>
                    <a:cubicBezTo>
                      <a:pt x="9359" y="17986"/>
                      <a:pt x="9567" y="18818"/>
                      <a:pt x="9636" y="19719"/>
                    </a:cubicBezTo>
                    <a:cubicBezTo>
                      <a:pt x="9497" y="19234"/>
                      <a:pt x="9359" y="18749"/>
                      <a:pt x="9220" y="18333"/>
                    </a:cubicBezTo>
                    <a:cubicBezTo>
                      <a:pt x="9194" y="18280"/>
                      <a:pt x="9147" y="18257"/>
                      <a:pt x="9099" y="18257"/>
                    </a:cubicBezTo>
                    <a:cubicBezTo>
                      <a:pt x="9022" y="18257"/>
                      <a:pt x="8943" y="18317"/>
                      <a:pt x="8943" y="18402"/>
                    </a:cubicBezTo>
                    <a:cubicBezTo>
                      <a:pt x="9220" y="19373"/>
                      <a:pt x="9359" y="20412"/>
                      <a:pt x="9359" y="21383"/>
                    </a:cubicBezTo>
                    <a:cubicBezTo>
                      <a:pt x="9151" y="21937"/>
                      <a:pt x="9012" y="22492"/>
                      <a:pt x="8874" y="23116"/>
                    </a:cubicBezTo>
                    <a:cubicBezTo>
                      <a:pt x="8111" y="25681"/>
                      <a:pt x="7487" y="28453"/>
                      <a:pt x="6863" y="31088"/>
                    </a:cubicBezTo>
                    <a:cubicBezTo>
                      <a:pt x="7002" y="23324"/>
                      <a:pt x="6725" y="14035"/>
                      <a:pt x="1803" y="7796"/>
                    </a:cubicBezTo>
                    <a:cubicBezTo>
                      <a:pt x="1734" y="7103"/>
                      <a:pt x="1734" y="6479"/>
                      <a:pt x="1872" y="5856"/>
                    </a:cubicBezTo>
                    <a:cubicBezTo>
                      <a:pt x="1913" y="5735"/>
                      <a:pt x="1813" y="5661"/>
                      <a:pt x="1708" y="5661"/>
                    </a:cubicBezTo>
                    <a:cubicBezTo>
                      <a:pt x="1633" y="5661"/>
                      <a:pt x="1555" y="5699"/>
                      <a:pt x="1526" y="5786"/>
                    </a:cubicBezTo>
                    <a:cubicBezTo>
                      <a:pt x="1249" y="6479"/>
                      <a:pt x="1110" y="7173"/>
                      <a:pt x="971" y="7866"/>
                    </a:cubicBezTo>
                    <a:cubicBezTo>
                      <a:pt x="1" y="12025"/>
                      <a:pt x="1" y="16392"/>
                      <a:pt x="902" y="20551"/>
                    </a:cubicBezTo>
                    <a:cubicBezTo>
                      <a:pt x="1387" y="22839"/>
                      <a:pt x="2150" y="24987"/>
                      <a:pt x="3051" y="27136"/>
                    </a:cubicBezTo>
                    <a:cubicBezTo>
                      <a:pt x="3744" y="28939"/>
                      <a:pt x="4299" y="30949"/>
                      <a:pt x="6031" y="32127"/>
                    </a:cubicBezTo>
                    <a:lnTo>
                      <a:pt x="6101" y="32127"/>
                    </a:lnTo>
                    <a:cubicBezTo>
                      <a:pt x="6101" y="33098"/>
                      <a:pt x="6031" y="34068"/>
                      <a:pt x="5893" y="34969"/>
                    </a:cubicBezTo>
                    <a:cubicBezTo>
                      <a:pt x="4299" y="40723"/>
                      <a:pt x="2288" y="46199"/>
                      <a:pt x="417" y="51814"/>
                    </a:cubicBezTo>
                    <a:cubicBezTo>
                      <a:pt x="417" y="51863"/>
                      <a:pt x="451" y="51912"/>
                      <a:pt x="496" y="51912"/>
                    </a:cubicBezTo>
                    <a:cubicBezTo>
                      <a:pt x="515" y="51912"/>
                      <a:pt x="535" y="51903"/>
                      <a:pt x="555" y="51883"/>
                    </a:cubicBezTo>
                    <a:cubicBezTo>
                      <a:pt x="2496" y="47863"/>
                      <a:pt x="4021" y="43703"/>
                      <a:pt x="5200" y="39406"/>
                    </a:cubicBezTo>
                    <a:cubicBezTo>
                      <a:pt x="5477" y="38713"/>
                      <a:pt x="5893" y="38019"/>
                      <a:pt x="6309" y="37396"/>
                    </a:cubicBezTo>
                    <a:lnTo>
                      <a:pt x="7210" y="36772"/>
                    </a:lnTo>
                    <a:cubicBezTo>
                      <a:pt x="13449" y="32197"/>
                      <a:pt x="22460" y="26859"/>
                      <a:pt x="22183" y="18541"/>
                    </a:cubicBezTo>
                    <a:lnTo>
                      <a:pt x="22321" y="18264"/>
                    </a:lnTo>
                    <a:cubicBezTo>
                      <a:pt x="22370" y="18166"/>
                      <a:pt x="22281" y="18068"/>
                      <a:pt x="22199" y="18068"/>
                    </a:cubicBezTo>
                    <a:cubicBezTo>
                      <a:pt x="22166" y="18068"/>
                      <a:pt x="22134" y="18084"/>
                      <a:pt x="22113" y="18125"/>
                    </a:cubicBezTo>
                    <a:lnTo>
                      <a:pt x="22044" y="18264"/>
                    </a:lnTo>
                    <a:cubicBezTo>
                      <a:pt x="22044" y="18194"/>
                      <a:pt x="22044" y="18194"/>
                      <a:pt x="22044" y="18125"/>
                    </a:cubicBezTo>
                    <a:cubicBezTo>
                      <a:pt x="22044" y="18085"/>
                      <a:pt x="21998" y="18045"/>
                      <a:pt x="21959" y="18045"/>
                    </a:cubicBezTo>
                    <a:cubicBezTo>
                      <a:pt x="21930" y="18045"/>
                      <a:pt x="21905" y="18066"/>
                      <a:pt x="21905" y="18125"/>
                    </a:cubicBezTo>
                    <a:cubicBezTo>
                      <a:pt x="21628" y="18541"/>
                      <a:pt x="21420" y="18957"/>
                      <a:pt x="21143" y="19373"/>
                    </a:cubicBezTo>
                    <a:cubicBezTo>
                      <a:pt x="14350" y="22353"/>
                      <a:pt x="9359" y="28384"/>
                      <a:pt x="6239" y="35108"/>
                    </a:cubicBezTo>
                    <a:cubicBezTo>
                      <a:pt x="7002" y="32197"/>
                      <a:pt x="7695" y="29285"/>
                      <a:pt x="8458" y="26443"/>
                    </a:cubicBezTo>
                    <a:cubicBezTo>
                      <a:pt x="8804" y="25542"/>
                      <a:pt x="9151" y="24572"/>
                      <a:pt x="9428" y="23670"/>
                    </a:cubicBezTo>
                    <a:lnTo>
                      <a:pt x="9428" y="23601"/>
                    </a:lnTo>
                    <a:cubicBezTo>
                      <a:pt x="9497" y="23393"/>
                      <a:pt x="9567" y="23255"/>
                      <a:pt x="9567" y="23116"/>
                    </a:cubicBezTo>
                    <a:cubicBezTo>
                      <a:pt x="9636" y="23047"/>
                      <a:pt x="9636" y="23047"/>
                      <a:pt x="9636" y="23047"/>
                    </a:cubicBezTo>
                    <a:cubicBezTo>
                      <a:pt x="9636" y="22977"/>
                      <a:pt x="9636" y="22908"/>
                      <a:pt x="9705" y="22839"/>
                    </a:cubicBezTo>
                    <a:cubicBezTo>
                      <a:pt x="10953" y="19650"/>
                      <a:pt x="14003" y="18056"/>
                      <a:pt x="15944" y="15283"/>
                    </a:cubicBezTo>
                    <a:cubicBezTo>
                      <a:pt x="17954" y="12441"/>
                      <a:pt x="17469" y="8559"/>
                      <a:pt x="18232" y="5440"/>
                    </a:cubicBezTo>
                    <a:cubicBezTo>
                      <a:pt x="18276" y="5305"/>
                      <a:pt x="18177" y="5229"/>
                      <a:pt x="18063" y="5229"/>
                    </a:cubicBezTo>
                    <a:cubicBezTo>
                      <a:pt x="18001" y="5229"/>
                      <a:pt x="17934" y="5252"/>
                      <a:pt x="17885" y="5301"/>
                    </a:cubicBezTo>
                    <a:cubicBezTo>
                      <a:pt x="16984" y="6410"/>
                      <a:pt x="15736" y="7103"/>
                      <a:pt x="15182" y="8282"/>
                    </a:cubicBezTo>
                    <a:cubicBezTo>
                      <a:pt x="15112" y="7034"/>
                      <a:pt x="14904" y="5786"/>
                      <a:pt x="14488" y="4539"/>
                    </a:cubicBezTo>
                    <a:cubicBezTo>
                      <a:pt x="14448" y="4457"/>
                      <a:pt x="14383" y="4424"/>
                      <a:pt x="14309" y="4424"/>
                    </a:cubicBezTo>
                    <a:cubicBezTo>
                      <a:pt x="14257" y="4424"/>
                      <a:pt x="14199" y="4440"/>
                      <a:pt x="14142" y="4469"/>
                    </a:cubicBezTo>
                    <a:cubicBezTo>
                      <a:pt x="13379" y="5370"/>
                      <a:pt x="12686" y="6341"/>
                      <a:pt x="12132" y="7381"/>
                    </a:cubicBezTo>
                    <a:cubicBezTo>
                      <a:pt x="12270" y="5509"/>
                      <a:pt x="12617" y="3637"/>
                      <a:pt x="13241" y="1835"/>
                    </a:cubicBezTo>
                    <a:cubicBezTo>
                      <a:pt x="13241" y="1835"/>
                      <a:pt x="13241" y="1835"/>
                      <a:pt x="13241" y="1904"/>
                    </a:cubicBezTo>
                    <a:cubicBezTo>
                      <a:pt x="13281" y="1945"/>
                      <a:pt x="13328" y="1962"/>
                      <a:pt x="13373" y="1962"/>
                    </a:cubicBezTo>
                    <a:cubicBezTo>
                      <a:pt x="13483" y="1962"/>
                      <a:pt x="13587" y="1864"/>
                      <a:pt x="13587" y="1766"/>
                    </a:cubicBezTo>
                    <a:cubicBezTo>
                      <a:pt x="13518" y="1419"/>
                      <a:pt x="13587" y="1142"/>
                      <a:pt x="13657" y="795"/>
                    </a:cubicBezTo>
                    <a:cubicBezTo>
                      <a:pt x="13657" y="657"/>
                      <a:pt x="13726" y="587"/>
                      <a:pt x="13726" y="449"/>
                    </a:cubicBezTo>
                    <a:cubicBezTo>
                      <a:pt x="13726" y="379"/>
                      <a:pt x="13726" y="379"/>
                      <a:pt x="13726" y="310"/>
                    </a:cubicBezTo>
                    <a:cubicBezTo>
                      <a:pt x="13766" y="108"/>
                      <a:pt x="13618" y="0"/>
                      <a:pt x="13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4880100" y="1179300"/>
                <a:ext cx="7557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6728" extrusionOk="0">
                    <a:moveTo>
                      <a:pt x="2660" y="0"/>
                    </a:moveTo>
                    <a:cubicBezTo>
                      <a:pt x="2537" y="0"/>
                      <a:pt x="2413" y="61"/>
                      <a:pt x="2357" y="201"/>
                    </a:cubicBezTo>
                    <a:cubicBezTo>
                      <a:pt x="2288" y="340"/>
                      <a:pt x="2218" y="478"/>
                      <a:pt x="2218" y="686"/>
                    </a:cubicBezTo>
                    <a:cubicBezTo>
                      <a:pt x="1109" y="2488"/>
                      <a:pt x="416" y="4499"/>
                      <a:pt x="0" y="6648"/>
                    </a:cubicBezTo>
                    <a:cubicBezTo>
                      <a:pt x="0" y="6688"/>
                      <a:pt x="46" y="6728"/>
                      <a:pt x="85" y="6728"/>
                    </a:cubicBezTo>
                    <a:cubicBezTo>
                      <a:pt x="114" y="6728"/>
                      <a:pt x="139" y="6706"/>
                      <a:pt x="139" y="6648"/>
                    </a:cubicBezTo>
                    <a:cubicBezTo>
                      <a:pt x="763" y="4915"/>
                      <a:pt x="1109" y="2766"/>
                      <a:pt x="2288" y="1310"/>
                    </a:cubicBezTo>
                    <a:lnTo>
                      <a:pt x="2288" y="1379"/>
                    </a:lnTo>
                    <a:cubicBezTo>
                      <a:pt x="2322" y="1449"/>
                      <a:pt x="2392" y="1483"/>
                      <a:pt x="2461" y="1483"/>
                    </a:cubicBezTo>
                    <a:cubicBezTo>
                      <a:pt x="2530" y="1483"/>
                      <a:pt x="2599" y="1449"/>
                      <a:pt x="2634" y="1379"/>
                    </a:cubicBezTo>
                    <a:lnTo>
                      <a:pt x="2703" y="1102"/>
                    </a:lnTo>
                    <a:cubicBezTo>
                      <a:pt x="2842" y="894"/>
                      <a:pt x="2911" y="617"/>
                      <a:pt x="2981" y="340"/>
                    </a:cubicBezTo>
                    <a:cubicBezTo>
                      <a:pt x="3022" y="133"/>
                      <a:pt x="2842" y="0"/>
                      <a:pt x="26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4954600" y="1214650"/>
                <a:ext cx="41625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6378" extrusionOk="0">
                    <a:moveTo>
                      <a:pt x="1248" y="0"/>
                    </a:moveTo>
                    <a:cubicBezTo>
                      <a:pt x="1075" y="0"/>
                      <a:pt x="902" y="104"/>
                      <a:pt x="902" y="312"/>
                    </a:cubicBezTo>
                    <a:cubicBezTo>
                      <a:pt x="902" y="589"/>
                      <a:pt x="902" y="866"/>
                      <a:pt x="1041" y="1144"/>
                    </a:cubicBezTo>
                    <a:cubicBezTo>
                      <a:pt x="694" y="2877"/>
                      <a:pt x="347" y="4540"/>
                      <a:pt x="1" y="6273"/>
                    </a:cubicBezTo>
                    <a:cubicBezTo>
                      <a:pt x="1" y="6343"/>
                      <a:pt x="53" y="6377"/>
                      <a:pt x="113" y="6377"/>
                    </a:cubicBezTo>
                    <a:cubicBezTo>
                      <a:pt x="174" y="6377"/>
                      <a:pt x="243" y="6343"/>
                      <a:pt x="278" y="6273"/>
                    </a:cubicBezTo>
                    <a:cubicBezTo>
                      <a:pt x="417" y="4748"/>
                      <a:pt x="763" y="3223"/>
                      <a:pt x="1110" y="1768"/>
                    </a:cubicBezTo>
                    <a:cubicBezTo>
                      <a:pt x="1179" y="1814"/>
                      <a:pt x="1256" y="1837"/>
                      <a:pt x="1328" y="1837"/>
                    </a:cubicBezTo>
                    <a:cubicBezTo>
                      <a:pt x="1472" y="1837"/>
                      <a:pt x="1595" y="1745"/>
                      <a:pt x="1595" y="1560"/>
                    </a:cubicBezTo>
                    <a:cubicBezTo>
                      <a:pt x="1664" y="1144"/>
                      <a:pt x="1664" y="728"/>
                      <a:pt x="1595" y="312"/>
                    </a:cubicBezTo>
                    <a:cubicBezTo>
                      <a:pt x="1595" y="104"/>
                      <a:pt x="1422" y="0"/>
                      <a:pt x="12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4970200" y="1218150"/>
                <a:ext cx="68625" cy="1393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5572" extrusionOk="0">
                    <a:moveTo>
                      <a:pt x="2396" y="1"/>
                    </a:moveTo>
                    <a:cubicBezTo>
                      <a:pt x="2268" y="1"/>
                      <a:pt x="2138" y="56"/>
                      <a:pt x="2080" y="172"/>
                    </a:cubicBezTo>
                    <a:cubicBezTo>
                      <a:pt x="1942" y="519"/>
                      <a:pt x="1803" y="865"/>
                      <a:pt x="1734" y="1281"/>
                    </a:cubicBezTo>
                    <a:cubicBezTo>
                      <a:pt x="971" y="2598"/>
                      <a:pt x="417" y="3984"/>
                      <a:pt x="1" y="5440"/>
                    </a:cubicBezTo>
                    <a:cubicBezTo>
                      <a:pt x="1" y="5516"/>
                      <a:pt x="63" y="5571"/>
                      <a:pt x="131" y="5571"/>
                    </a:cubicBezTo>
                    <a:cubicBezTo>
                      <a:pt x="187" y="5571"/>
                      <a:pt x="247" y="5534"/>
                      <a:pt x="278" y="5440"/>
                    </a:cubicBezTo>
                    <a:cubicBezTo>
                      <a:pt x="624" y="4123"/>
                      <a:pt x="1110" y="2945"/>
                      <a:pt x="1803" y="1766"/>
                    </a:cubicBezTo>
                    <a:cubicBezTo>
                      <a:pt x="1832" y="1795"/>
                      <a:pt x="1872" y="1812"/>
                      <a:pt x="1910" y="1812"/>
                    </a:cubicBezTo>
                    <a:cubicBezTo>
                      <a:pt x="1963" y="1812"/>
                      <a:pt x="2011" y="1778"/>
                      <a:pt x="2011" y="1697"/>
                    </a:cubicBezTo>
                    <a:lnTo>
                      <a:pt x="2288" y="1281"/>
                    </a:lnTo>
                    <a:cubicBezTo>
                      <a:pt x="2357" y="1212"/>
                      <a:pt x="2357" y="1212"/>
                      <a:pt x="2427" y="1142"/>
                    </a:cubicBezTo>
                    <a:cubicBezTo>
                      <a:pt x="2496" y="865"/>
                      <a:pt x="2635" y="657"/>
                      <a:pt x="2704" y="449"/>
                    </a:cubicBezTo>
                    <a:lnTo>
                      <a:pt x="2704" y="311"/>
                    </a:lnTo>
                    <a:cubicBezTo>
                      <a:pt x="2744" y="109"/>
                      <a:pt x="2573" y="1"/>
                      <a:pt x="2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" name="Google Shape;245;p32"/>
            <p:cNvSpPr/>
            <p:nvPr/>
          </p:nvSpPr>
          <p:spPr>
            <a:xfrm>
              <a:off x="4848900" y="1445275"/>
              <a:ext cx="26025" cy="116425"/>
            </a:xfrm>
            <a:custGeom>
              <a:avLst/>
              <a:gdLst/>
              <a:ahLst/>
              <a:cxnLst/>
              <a:rect l="l" t="t" r="r" b="b"/>
              <a:pathLst>
                <a:path w="1041" h="4657" extrusionOk="0">
                  <a:moveTo>
                    <a:pt x="930" y="0"/>
                  </a:moveTo>
                  <a:cubicBezTo>
                    <a:pt x="913" y="0"/>
                    <a:pt x="901" y="9"/>
                    <a:pt x="901" y="29"/>
                  </a:cubicBezTo>
                  <a:cubicBezTo>
                    <a:pt x="278" y="1485"/>
                    <a:pt x="0" y="3010"/>
                    <a:pt x="70" y="4604"/>
                  </a:cubicBezTo>
                  <a:cubicBezTo>
                    <a:pt x="70" y="4639"/>
                    <a:pt x="87" y="4656"/>
                    <a:pt x="104" y="4656"/>
                  </a:cubicBezTo>
                  <a:cubicBezTo>
                    <a:pt x="122" y="4656"/>
                    <a:pt x="139" y="4639"/>
                    <a:pt x="139" y="4604"/>
                  </a:cubicBezTo>
                  <a:cubicBezTo>
                    <a:pt x="208" y="3079"/>
                    <a:pt x="555" y="1554"/>
                    <a:pt x="1040" y="98"/>
                  </a:cubicBezTo>
                  <a:cubicBezTo>
                    <a:pt x="1040" y="49"/>
                    <a:pt x="971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4918225" y="1490325"/>
              <a:ext cx="50275" cy="107175"/>
            </a:xfrm>
            <a:custGeom>
              <a:avLst/>
              <a:gdLst/>
              <a:ahLst/>
              <a:cxnLst/>
              <a:rect l="l" t="t" r="r" b="b"/>
              <a:pathLst>
                <a:path w="2011" h="4287" extrusionOk="0">
                  <a:moveTo>
                    <a:pt x="1876" y="1"/>
                  </a:moveTo>
                  <a:cubicBezTo>
                    <a:pt x="1849" y="1"/>
                    <a:pt x="1823" y="9"/>
                    <a:pt x="1802" y="29"/>
                  </a:cubicBezTo>
                  <a:cubicBezTo>
                    <a:pt x="1386" y="1485"/>
                    <a:pt x="763" y="2871"/>
                    <a:pt x="0" y="4188"/>
                  </a:cubicBezTo>
                  <a:cubicBezTo>
                    <a:pt x="0" y="4237"/>
                    <a:pt x="35" y="4286"/>
                    <a:pt x="80" y="4286"/>
                  </a:cubicBezTo>
                  <a:cubicBezTo>
                    <a:pt x="98" y="4286"/>
                    <a:pt x="118" y="4278"/>
                    <a:pt x="139" y="4258"/>
                  </a:cubicBezTo>
                  <a:cubicBezTo>
                    <a:pt x="1040" y="3010"/>
                    <a:pt x="1664" y="1624"/>
                    <a:pt x="2010" y="99"/>
                  </a:cubicBezTo>
                  <a:cubicBezTo>
                    <a:pt x="2010" y="50"/>
                    <a:pt x="1941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D100-A8D1-CAB5-386A-B07485DD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9904E-A28D-E35C-6C1D-1F7BDAF47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15CDEA8-3A0B-C644-AE38-CD916CA6DC5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A9A3AD4-7C65-72DE-ACE3-CCA98794AA1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B2D15CB-ADBA-BA33-9029-C5D593B3FC83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2663E7A-0481-BA12-A146-A191F6B04460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37608C0B-7164-0857-357B-2DC330CA4BD7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888E46EA-53CF-FA15-E81D-62A26E57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0"/>
          <p:cNvSpPr txBox="1">
            <a:spLocks noGrp="1"/>
          </p:cNvSpPr>
          <p:nvPr>
            <p:ph type="title"/>
          </p:nvPr>
        </p:nvSpPr>
        <p:spPr>
          <a:xfrm>
            <a:off x="2385750" y="3548788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Códigos e </a:t>
            </a:r>
            <a:r>
              <a:rPr lang="pt-BR" dirty="0"/>
              <a:t>execução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07" name="Google Shape;707;p50"/>
          <p:cNvSpPr txBox="1">
            <a:spLocks noGrp="1"/>
          </p:cNvSpPr>
          <p:nvPr>
            <p:ph type="title" idx="2"/>
          </p:nvPr>
        </p:nvSpPr>
        <p:spPr>
          <a:xfrm>
            <a:off x="311700" y="272110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08" name="Google Shape;708;p50"/>
          <p:cNvSpPr/>
          <p:nvPr/>
        </p:nvSpPr>
        <p:spPr>
          <a:xfrm rot="8765733">
            <a:off x="3072489" y="-326204"/>
            <a:ext cx="1414979" cy="3280879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rot="-10299065">
            <a:off x="3504189" y="-1058244"/>
            <a:ext cx="1360302" cy="2528795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50"/>
          <p:cNvGrpSpPr/>
          <p:nvPr/>
        </p:nvGrpSpPr>
        <p:grpSpPr>
          <a:xfrm rot="10616378">
            <a:off x="4316710" y="-194946"/>
            <a:ext cx="1661574" cy="3277138"/>
            <a:chOff x="2375975" y="2648850"/>
            <a:chExt cx="1226950" cy="2419925"/>
          </a:xfrm>
        </p:grpSpPr>
        <p:sp>
          <p:nvSpPr>
            <p:cNvPr id="711" name="Google Shape;711;p50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6" name="Google Shape;796;p50"/>
          <p:cNvSpPr/>
          <p:nvPr/>
        </p:nvSpPr>
        <p:spPr>
          <a:xfrm rot="-9825513">
            <a:off x="5122698" y="-1032049"/>
            <a:ext cx="1092365" cy="2065530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0"/>
          <p:cNvSpPr/>
          <p:nvPr/>
        </p:nvSpPr>
        <p:spPr>
          <a:xfrm rot="10129432">
            <a:off x="5634688" y="-1831065"/>
            <a:ext cx="1415005" cy="3280939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50"/>
          <p:cNvSpPr/>
          <p:nvPr/>
        </p:nvSpPr>
        <p:spPr>
          <a:xfrm rot="-10299065">
            <a:off x="6887314" y="-1469119"/>
            <a:ext cx="1360302" cy="2528795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0"/>
          <p:cNvSpPr/>
          <p:nvPr/>
        </p:nvSpPr>
        <p:spPr>
          <a:xfrm rot="-9925187" flipH="1">
            <a:off x="1007091" y="-1152849"/>
            <a:ext cx="1309553" cy="2448314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0"/>
          <p:cNvSpPr/>
          <p:nvPr/>
        </p:nvSpPr>
        <p:spPr>
          <a:xfrm rot="10800000">
            <a:off x="1819621" y="-1278251"/>
            <a:ext cx="1548105" cy="3666751"/>
          </a:xfrm>
          <a:custGeom>
            <a:avLst/>
            <a:gdLst/>
            <a:ahLst/>
            <a:cxnLst/>
            <a:rect l="l" t="t" r="r" b="b"/>
            <a:pathLst>
              <a:path w="49959" h="118330" extrusionOk="0">
                <a:moveTo>
                  <a:pt x="28091" y="2280"/>
                </a:moveTo>
                <a:cubicBezTo>
                  <a:pt x="28375" y="2280"/>
                  <a:pt x="28054" y="3887"/>
                  <a:pt x="28054" y="4020"/>
                </a:cubicBezTo>
                <a:cubicBezTo>
                  <a:pt x="27777" y="4783"/>
                  <a:pt x="27500" y="5476"/>
                  <a:pt x="27084" y="6100"/>
                </a:cubicBezTo>
                <a:cubicBezTo>
                  <a:pt x="26460" y="7001"/>
                  <a:pt x="25698" y="7764"/>
                  <a:pt x="24796" y="8318"/>
                </a:cubicBezTo>
                <a:cubicBezTo>
                  <a:pt x="25767" y="7556"/>
                  <a:pt x="26599" y="6585"/>
                  <a:pt x="27292" y="5476"/>
                </a:cubicBezTo>
                <a:cubicBezTo>
                  <a:pt x="27638" y="4922"/>
                  <a:pt x="27777" y="4298"/>
                  <a:pt x="27846" y="3674"/>
                </a:cubicBezTo>
                <a:cubicBezTo>
                  <a:pt x="27916" y="3258"/>
                  <a:pt x="27985" y="2773"/>
                  <a:pt x="28054" y="2357"/>
                </a:cubicBezTo>
                <a:lnTo>
                  <a:pt x="28054" y="2288"/>
                </a:lnTo>
                <a:cubicBezTo>
                  <a:pt x="28068" y="2282"/>
                  <a:pt x="28080" y="2280"/>
                  <a:pt x="28091" y="2280"/>
                </a:cubicBezTo>
                <a:close/>
                <a:moveTo>
                  <a:pt x="20393" y="814"/>
                </a:moveTo>
                <a:cubicBezTo>
                  <a:pt x="20550" y="814"/>
                  <a:pt x="20790" y="1056"/>
                  <a:pt x="21192" y="1525"/>
                </a:cubicBezTo>
                <a:cubicBezTo>
                  <a:pt x="22786" y="3674"/>
                  <a:pt x="22994" y="5961"/>
                  <a:pt x="22717" y="8457"/>
                </a:cubicBezTo>
                <a:cubicBezTo>
                  <a:pt x="22578" y="8110"/>
                  <a:pt x="22370" y="7833"/>
                  <a:pt x="22162" y="7556"/>
                </a:cubicBezTo>
                <a:cubicBezTo>
                  <a:pt x="22125" y="7537"/>
                  <a:pt x="22088" y="7529"/>
                  <a:pt x="22054" y="7529"/>
                </a:cubicBezTo>
                <a:cubicBezTo>
                  <a:pt x="21959" y="7529"/>
                  <a:pt x="21885" y="7593"/>
                  <a:pt x="21885" y="7694"/>
                </a:cubicBezTo>
                <a:cubicBezTo>
                  <a:pt x="21885" y="7764"/>
                  <a:pt x="21885" y="7833"/>
                  <a:pt x="21885" y="7902"/>
                </a:cubicBezTo>
                <a:cubicBezTo>
                  <a:pt x="21538" y="7001"/>
                  <a:pt x="21053" y="6169"/>
                  <a:pt x="20429" y="5476"/>
                </a:cubicBezTo>
                <a:cubicBezTo>
                  <a:pt x="20152" y="4783"/>
                  <a:pt x="20013" y="4090"/>
                  <a:pt x="19944" y="3397"/>
                </a:cubicBezTo>
                <a:cubicBezTo>
                  <a:pt x="19944" y="2773"/>
                  <a:pt x="19944" y="2218"/>
                  <a:pt x="20083" y="1664"/>
                </a:cubicBezTo>
                <a:cubicBezTo>
                  <a:pt x="20154" y="1091"/>
                  <a:pt x="20226" y="814"/>
                  <a:pt x="20393" y="814"/>
                </a:cubicBezTo>
                <a:close/>
                <a:moveTo>
                  <a:pt x="27422" y="1160"/>
                </a:moveTo>
                <a:cubicBezTo>
                  <a:pt x="28030" y="1160"/>
                  <a:pt x="27500" y="2470"/>
                  <a:pt x="27500" y="2773"/>
                </a:cubicBezTo>
                <a:cubicBezTo>
                  <a:pt x="27361" y="4159"/>
                  <a:pt x="26876" y="5476"/>
                  <a:pt x="26044" y="6516"/>
                </a:cubicBezTo>
                <a:cubicBezTo>
                  <a:pt x="25490" y="7070"/>
                  <a:pt x="24935" y="7694"/>
                  <a:pt x="24311" y="8180"/>
                </a:cubicBezTo>
                <a:lnTo>
                  <a:pt x="23687" y="8734"/>
                </a:lnTo>
                <a:cubicBezTo>
                  <a:pt x="24519" y="7417"/>
                  <a:pt x="25074" y="6031"/>
                  <a:pt x="25351" y="4644"/>
                </a:cubicBezTo>
                <a:lnTo>
                  <a:pt x="25351" y="4575"/>
                </a:lnTo>
                <a:cubicBezTo>
                  <a:pt x="25420" y="4090"/>
                  <a:pt x="25420" y="3674"/>
                  <a:pt x="25351" y="3189"/>
                </a:cubicBezTo>
                <a:cubicBezTo>
                  <a:pt x="25698" y="2357"/>
                  <a:pt x="26321" y="1664"/>
                  <a:pt x="27084" y="1248"/>
                </a:cubicBezTo>
                <a:cubicBezTo>
                  <a:pt x="27223" y="1187"/>
                  <a:pt x="27334" y="1160"/>
                  <a:pt x="27422" y="1160"/>
                </a:cubicBezTo>
                <a:close/>
                <a:moveTo>
                  <a:pt x="30966" y="4020"/>
                </a:moveTo>
                <a:cubicBezTo>
                  <a:pt x="31520" y="4020"/>
                  <a:pt x="31312" y="4159"/>
                  <a:pt x="31104" y="4575"/>
                </a:cubicBezTo>
                <a:cubicBezTo>
                  <a:pt x="30827" y="4922"/>
                  <a:pt x="30550" y="5476"/>
                  <a:pt x="30273" y="5892"/>
                </a:cubicBezTo>
                <a:cubicBezTo>
                  <a:pt x="29094" y="7625"/>
                  <a:pt x="26945" y="8249"/>
                  <a:pt x="25074" y="9011"/>
                </a:cubicBezTo>
                <a:cubicBezTo>
                  <a:pt x="25004" y="8873"/>
                  <a:pt x="24866" y="8873"/>
                  <a:pt x="24796" y="8873"/>
                </a:cubicBezTo>
                <a:cubicBezTo>
                  <a:pt x="24796" y="8873"/>
                  <a:pt x="24796" y="8803"/>
                  <a:pt x="24796" y="8803"/>
                </a:cubicBezTo>
                <a:cubicBezTo>
                  <a:pt x="26321" y="7902"/>
                  <a:pt x="27500" y="6447"/>
                  <a:pt x="28124" y="4783"/>
                </a:cubicBezTo>
                <a:cubicBezTo>
                  <a:pt x="28717" y="4297"/>
                  <a:pt x="29521" y="4022"/>
                  <a:pt x="30306" y="4022"/>
                </a:cubicBezTo>
                <a:cubicBezTo>
                  <a:pt x="30529" y="4022"/>
                  <a:pt x="30751" y="4044"/>
                  <a:pt x="30966" y="4090"/>
                </a:cubicBezTo>
                <a:lnTo>
                  <a:pt x="30966" y="4020"/>
                </a:lnTo>
                <a:close/>
                <a:moveTo>
                  <a:pt x="29163" y="7556"/>
                </a:moveTo>
                <a:cubicBezTo>
                  <a:pt x="29718" y="7556"/>
                  <a:pt x="30273" y="7625"/>
                  <a:pt x="30827" y="7833"/>
                </a:cubicBezTo>
                <a:cubicBezTo>
                  <a:pt x="30961" y="7833"/>
                  <a:pt x="32459" y="8807"/>
                  <a:pt x="31864" y="8807"/>
                </a:cubicBezTo>
                <a:cubicBezTo>
                  <a:pt x="31844" y="8807"/>
                  <a:pt x="31822" y="8806"/>
                  <a:pt x="31798" y="8803"/>
                </a:cubicBezTo>
                <a:cubicBezTo>
                  <a:pt x="31625" y="8775"/>
                  <a:pt x="31453" y="8758"/>
                  <a:pt x="31286" y="8758"/>
                </a:cubicBezTo>
                <a:cubicBezTo>
                  <a:pt x="31049" y="8758"/>
                  <a:pt x="30822" y="8792"/>
                  <a:pt x="30619" y="8873"/>
                </a:cubicBezTo>
                <a:cubicBezTo>
                  <a:pt x="29346" y="9020"/>
                  <a:pt x="28246" y="9374"/>
                  <a:pt x="27099" y="9374"/>
                </a:cubicBezTo>
                <a:cubicBezTo>
                  <a:pt x="26622" y="9374"/>
                  <a:pt x="26137" y="9313"/>
                  <a:pt x="25628" y="9150"/>
                </a:cubicBezTo>
                <a:cubicBezTo>
                  <a:pt x="26807" y="8803"/>
                  <a:pt x="27985" y="8249"/>
                  <a:pt x="29094" y="7556"/>
                </a:cubicBezTo>
                <a:close/>
                <a:moveTo>
                  <a:pt x="24379" y="473"/>
                </a:moveTo>
                <a:cubicBezTo>
                  <a:pt x="24456" y="473"/>
                  <a:pt x="24507" y="537"/>
                  <a:pt x="24519" y="693"/>
                </a:cubicBezTo>
                <a:cubicBezTo>
                  <a:pt x="24519" y="1040"/>
                  <a:pt x="24658" y="1456"/>
                  <a:pt x="24727" y="1802"/>
                </a:cubicBezTo>
                <a:cubicBezTo>
                  <a:pt x="25351" y="4228"/>
                  <a:pt x="24588" y="6100"/>
                  <a:pt x="23687" y="8180"/>
                </a:cubicBezTo>
                <a:cubicBezTo>
                  <a:pt x="23687" y="8180"/>
                  <a:pt x="23687" y="8110"/>
                  <a:pt x="23687" y="8110"/>
                </a:cubicBezTo>
                <a:cubicBezTo>
                  <a:pt x="23653" y="8006"/>
                  <a:pt x="23566" y="7954"/>
                  <a:pt x="23479" y="7954"/>
                </a:cubicBezTo>
                <a:cubicBezTo>
                  <a:pt x="23393" y="7954"/>
                  <a:pt x="23306" y="8006"/>
                  <a:pt x="23271" y="8110"/>
                </a:cubicBezTo>
                <a:cubicBezTo>
                  <a:pt x="23202" y="8596"/>
                  <a:pt x="23063" y="9081"/>
                  <a:pt x="22994" y="9635"/>
                </a:cubicBezTo>
                <a:cubicBezTo>
                  <a:pt x="22925" y="9289"/>
                  <a:pt x="22855" y="9011"/>
                  <a:pt x="22717" y="8665"/>
                </a:cubicBezTo>
                <a:cubicBezTo>
                  <a:pt x="22786" y="8665"/>
                  <a:pt x="22925" y="8665"/>
                  <a:pt x="22925" y="8596"/>
                </a:cubicBezTo>
                <a:cubicBezTo>
                  <a:pt x="23410" y="7070"/>
                  <a:pt x="23341" y="5476"/>
                  <a:pt x="22855" y="3951"/>
                </a:cubicBezTo>
                <a:cubicBezTo>
                  <a:pt x="22855" y="3327"/>
                  <a:pt x="22925" y="2634"/>
                  <a:pt x="23063" y="2010"/>
                </a:cubicBezTo>
                <a:cubicBezTo>
                  <a:pt x="23063" y="1953"/>
                  <a:pt x="24012" y="473"/>
                  <a:pt x="24379" y="473"/>
                </a:cubicBezTo>
                <a:close/>
                <a:moveTo>
                  <a:pt x="17421" y="3487"/>
                </a:moveTo>
                <a:cubicBezTo>
                  <a:pt x="18513" y="4040"/>
                  <a:pt x="19469" y="4795"/>
                  <a:pt x="20291" y="5753"/>
                </a:cubicBezTo>
                <a:cubicBezTo>
                  <a:pt x="20360" y="5892"/>
                  <a:pt x="20429" y="5961"/>
                  <a:pt x="20568" y="6100"/>
                </a:cubicBezTo>
                <a:cubicBezTo>
                  <a:pt x="20637" y="6239"/>
                  <a:pt x="20637" y="6308"/>
                  <a:pt x="20707" y="6377"/>
                </a:cubicBezTo>
                <a:cubicBezTo>
                  <a:pt x="21192" y="7209"/>
                  <a:pt x="21538" y="8041"/>
                  <a:pt x="21746" y="8873"/>
                </a:cubicBezTo>
                <a:cubicBezTo>
                  <a:pt x="21677" y="8942"/>
                  <a:pt x="21677" y="9011"/>
                  <a:pt x="21677" y="9081"/>
                </a:cubicBezTo>
                <a:cubicBezTo>
                  <a:pt x="21746" y="9289"/>
                  <a:pt x="21816" y="9566"/>
                  <a:pt x="21885" y="9843"/>
                </a:cubicBezTo>
                <a:cubicBezTo>
                  <a:pt x="21677" y="9635"/>
                  <a:pt x="21469" y="9497"/>
                  <a:pt x="21192" y="9358"/>
                </a:cubicBezTo>
                <a:cubicBezTo>
                  <a:pt x="21192" y="9219"/>
                  <a:pt x="21192" y="9081"/>
                  <a:pt x="21192" y="8942"/>
                </a:cubicBezTo>
                <a:cubicBezTo>
                  <a:pt x="21192" y="8873"/>
                  <a:pt x="21140" y="8838"/>
                  <a:pt x="21088" y="8838"/>
                </a:cubicBezTo>
                <a:cubicBezTo>
                  <a:pt x="21036" y="8838"/>
                  <a:pt x="20984" y="8873"/>
                  <a:pt x="20984" y="8942"/>
                </a:cubicBezTo>
                <a:lnTo>
                  <a:pt x="20984" y="9219"/>
                </a:lnTo>
                <a:cubicBezTo>
                  <a:pt x="20360" y="8873"/>
                  <a:pt x="19875" y="8457"/>
                  <a:pt x="19320" y="8041"/>
                </a:cubicBezTo>
                <a:cubicBezTo>
                  <a:pt x="18627" y="7278"/>
                  <a:pt x="18142" y="6308"/>
                  <a:pt x="17934" y="5268"/>
                </a:cubicBezTo>
                <a:cubicBezTo>
                  <a:pt x="17868" y="5005"/>
                  <a:pt x="17677" y="3680"/>
                  <a:pt x="17421" y="3487"/>
                </a:cubicBezTo>
                <a:close/>
                <a:moveTo>
                  <a:pt x="24311" y="9081"/>
                </a:moveTo>
                <a:cubicBezTo>
                  <a:pt x="24311" y="9150"/>
                  <a:pt x="24311" y="9289"/>
                  <a:pt x="24242" y="9358"/>
                </a:cubicBezTo>
                <a:cubicBezTo>
                  <a:pt x="24034" y="9635"/>
                  <a:pt x="23826" y="9913"/>
                  <a:pt x="23687" y="10259"/>
                </a:cubicBezTo>
                <a:cubicBezTo>
                  <a:pt x="23826" y="9843"/>
                  <a:pt x="24034" y="9427"/>
                  <a:pt x="24242" y="9081"/>
                </a:cubicBezTo>
                <a:close/>
                <a:moveTo>
                  <a:pt x="21400" y="9843"/>
                </a:moveTo>
                <a:lnTo>
                  <a:pt x="21400" y="9843"/>
                </a:lnTo>
                <a:cubicBezTo>
                  <a:pt x="21608" y="9982"/>
                  <a:pt x="21816" y="10121"/>
                  <a:pt x="22024" y="10190"/>
                </a:cubicBezTo>
                <a:cubicBezTo>
                  <a:pt x="22093" y="10606"/>
                  <a:pt x="22370" y="10883"/>
                  <a:pt x="22717" y="11091"/>
                </a:cubicBezTo>
                <a:lnTo>
                  <a:pt x="22509" y="11091"/>
                </a:lnTo>
                <a:cubicBezTo>
                  <a:pt x="22232" y="10952"/>
                  <a:pt x="22024" y="10814"/>
                  <a:pt x="21816" y="10536"/>
                </a:cubicBezTo>
                <a:cubicBezTo>
                  <a:pt x="21608" y="10328"/>
                  <a:pt x="21469" y="10121"/>
                  <a:pt x="21400" y="9843"/>
                </a:cubicBezTo>
                <a:close/>
                <a:moveTo>
                  <a:pt x="23549" y="14626"/>
                </a:moveTo>
                <a:lnTo>
                  <a:pt x="23549" y="14626"/>
                </a:lnTo>
                <a:cubicBezTo>
                  <a:pt x="23271" y="15181"/>
                  <a:pt x="22994" y="15735"/>
                  <a:pt x="22648" y="16221"/>
                </a:cubicBezTo>
                <a:lnTo>
                  <a:pt x="22717" y="15597"/>
                </a:lnTo>
                <a:cubicBezTo>
                  <a:pt x="22925" y="15181"/>
                  <a:pt x="23202" y="14903"/>
                  <a:pt x="23549" y="14626"/>
                </a:cubicBezTo>
                <a:close/>
                <a:moveTo>
                  <a:pt x="21123" y="17954"/>
                </a:moveTo>
                <a:lnTo>
                  <a:pt x="21123" y="17954"/>
                </a:lnTo>
                <a:cubicBezTo>
                  <a:pt x="21301" y="18429"/>
                  <a:pt x="21377" y="18955"/>
                  <a:pt x="21483" y="19445"/>
                </a:cubicBezTo>
                <a:lnTo>
                  <a:pt x="21483" y="19445"/>
                </a:lnTo>
                <a:cubicBezTo>
                  <a:pt x="21345" y="18965"/>
                  <a:pt x="21217" y="18476"/>
                  <a:pt x="21123" y="17954"/>
                </a:cubicBezTo>
                <a:close/>
                <a:moveTo>
                  <a:pt x="21729" y="19747"/>
                </a:moveTo>
                <a:cubicBezTo>
                  <a:pt x="21712" y="19866"/>
                  <a:pt x="21694" y="19984"/>
                  <a:pt x="21677" y="20102"/>
                </a:cubicBezTo>
                <a:cubicBezTo>
                  <a:pt x="21644" y="19992"/>
                  <a:pt x="21611" y="19881"/>
                  <a:pt x="21578" y="19770"/>
                </a:cubicBezTo>
                <a:lnTo>
                  <a:pt x="21578" y="19770"/>
                </a:lnTo>
                <a:cubicBezTo>
                  <a:pt x="21596" y="19784"/>
                  <a:pt x="21619" y="19790"/>
                  <a:pt x="21642" y="19790"/>
                </a:cubicBezTo>
                <a:cubicBezTo>
                  <a:pt x="21676" y="19790"/>
                  <a:pt x="21709" y="19776"/>
                  <a:pt x="21729" y="19747"/>
                </a:cubicBezTo>
                <a:close/>
                <a:moveTo>
                  <a:pt x="12138" y="17474"/>
                </a:moveTo>
                <a:cubicBezTo>
                  <a:pt x="12238" y="17474"/>
                  <a:pt x="12305" y="17572"/>
                  <a:pt x="12319" y="17815"/>
                </a:cubicBezTo>
                <a:cubicBezTo>
                  <a:pt x="12388" y="18716"/>
                  <a:pt x="12180" y="19617"/>
                  <a:pt x="11695" y="20380"/>
                </a:cubicBezTo>
                <a:cubicBezTo>
                  <a:pt x="11349" y="21004"/>
                  <a:pt x="10863" y="21627"/>
                  <a:pt x="10309" y="22113"/>
                </a:cubicBezTo>
                <a:cubicBezTo>
                  <a:pt x="10240" y="22113"/>
                  <a:pt x="10170" y="22182"/>
                  <a:pt x="10101" y="22251"/>
                </a:cubicBezTo>
                <a:lnTo>
                  <a:pt x="10101" y="21766"/>
                </a:lnTo>
                <a:cubicBezTo>
                  <a:pt x="10448" y="20934"/>
                  <a:pt x="10586" y="20102"/>
                  <a:pt x="10517" y="19201"/>
                </a:cubicBezTo>
                <a:lnTo>
                  <a:pt x="10517" y="19201"/>
                </a:lnTo>
                <a:lnTo>
                  <a:pt x="10586" y="19271"/>
                </a:lnTo>
                <a:lnTo>
                  <a:pt x="10725" y="19271"/>
                </a:lnTo>
                <a:cubicBezTo>
                  <a:pt x="10890" y="18940"/>
                  <a:pt x="11754" y="17474"/>
                  <a:pt x="12138" y="17474"/>
                </a:cubicBezTo>
                <a:close/>
                <a:moveTo>
                  <a:pt x="9294" y="16309"/>
                </a:moveTo>
                <a:cubicBezTo>
                  <a:pt x="9826" y="16309"/>
                  <a:pt x="10252" y="18610"/>
                  <a:pt x="10309" y="19063"/>
                </a:cubicBezTo>
                <a:cubicBezTo>
                  <a:pt x="10378" y="19825"/>
                  <a:pt x="10240" y="20657"/>
                  <a:pt x="9962" y="21350"/>
                </a:cubicBezTo>
                <a:cubicBezTo>
                  <a:pt x="9893" y="21350"/>
                  <a:pt x="9824" y="21419"/>
                  <a:pt x="9754" y="21489"/>
                </a:cubicBezTo>
                <a:cubicBezTo>
                  <a:pt x="9555" y="21821"/>
                  <a:pt x="9419" y="22281"/>
                  <a:pt x="9286" y="22684"/>
                </a:cubicBezTo>
                <a:lnTo>
                  <a:pt x="9286" y="22684"/>
                </a:lnTo>
                <a:lnTo>
                  <a:pt x="9269" y="22667"/>
                </a:lnTo>
                <a:cubicBezTo>
                  <a:pt x="9338" y="22390"/>
                  <a:pt x="9338" y="22113"/>
                  <a:pt x="9338" y="21766"/>
                </a:cubicBezTo>
                <a:lnTo>
                  <a:pt x="9338" y="21697"/>
                </a:lnTo>
                <a:cubicBezTo>
                  <a:pt x="9200" y="20934"/>
                  <a:pt x="8923" y="20241"/>
                  <a:pt x="8507" y="19617"/>
                </a:cubicBezTo>
                <a:cubicBezTo>
                  <a:pt x="8368" y="18647"/>
                  <a:pt x="8507" y="17607"/>
                  <a:pt x="8923" y="16706"/>
                </a:cubicBezTo>
                <a:cubicBezTo>
                  <a:pt x="9050" y="16426"/>
                  <a:pt x="9175" y="16309"/>
                  <a:pt x="9294" y="16309"/>
                </a:cubicBezTo>
                <a:close/>
                <a:moveTo>
                  <a:pt x="6198" y="17227"/>
                </a:moveTo>
                <a:cubicBezTo>
                  <a:pt x="6266" y="17227"/>
                  <a:pt x="6342" y="17278"/>
                  <a:pt x="6427" y="17399"/>
                </a:cubicBezTo>
                <a:cubicBezTo>
                  <a:pt x="7120" y="18231"/>
                  <a:pt x="7744" y="19063"/>
                  <a:pt x="8299" y="19964"/>
                </a:cubicBezTo>
                <a:cubicBezTo>
                  <a:pt x="8368" y="20380"/>
                  <a:pt x="8576" y="20865"/>
                  <a:pt x="8853" y="21281"/>
                </a:cubicBezTo>
                <a:cubicBezTo>
                  <a:pt x="8923" y="21627"/>
                  <a:pt x="8923" y="21905"/>
                  <a:pt x="8923" y="22251"/>
                </a:cubicBezTo>
                <a:cubicBezTo>
                  <a:pt x="8784" y="22321"/>
                  <a:pt x="8715" y="22390"/>
                  <a:pt x="8715" y="22459"/>
                </a:cubicBezTo>
                <a:lnTo>
                  <a:pt x="8784" y="22529"/>
                </a:lnTo>
                <a:cubicBezTo>
                  <a:pt x="8715" y="22736"/>
                  <a:pt x="8715" y="23014"/>
                  <a:pt x="8784" y="23291"/>
                </a:cubicBezTo>
                <a:cubicBezTo>
                  <a:pt x="8784" y="23291"/>
                  <a:pt x="8784" y="23360"/>
                  <a:pt x="8784" y="23360"/>
                </a:cubicBezTo>
                <a:lnTo>
                  <a:pt x="8507" y="23152"/>
                </a:lnTo>
                <a:cubicBezTo>
                  <a:pt x="8437" y="23083"/>
                  <a:pt x="8368" y="23014"/>
                  <a:pt x="8299" y="22875"/>
                </a:cubicBezTo>
                <a:cubicBezTo>
                  <a:pt x="8368" y="22806"/>
                  <a:pt x="8299" y="22806"/>
                  <a:pt x="8299" y="22736"/>
                </a:cubicBezTo>
                <a:lnTo>
                  <a:pt x="8160" y="22736"/>
                </a:lnTo>
                <a:cubicBezTo>
                  <a:pt x="7813" y="22251"/>
                  <a:pt x="7328" y="21835"/>
                  <a:pt x="6774" y="21558"/>
                </a:cubicBezTo>
                <a:cubicBezTo>
                  <a:pt x="6427" y="21142"/>
                  <a:pt x="6150" y="20657"/>
                  <a:pt x="6011" y="20172"/>
                </a:cubicBezTo>
                <a:cubicBezTo>
                  <a:pt x="5803" y="19686"/>
                  <a:pt x="5734" y="19201"/>
                  <a:pt x="5734" y="18716"/>
                </a:cubicBezTo>
                <a:cubicBezTo>
                  <a:pt x="5734" y="18373"/>
                  <a:pt x="5876" y="17227"/>
                  <a:pt x="6198" y="17227"/>
                </a:cubicBezTo>
                <a:close/>
                <a:moveTo>
                  <a:pt x="14177" y="19268"/>
                </a:moveTo>
                <a:cubicBezTo>
                  <a:pt x="14845" y="19268"/>
                  <a:pt x="14116" y="20525"/>
                  <a:pt x="13913" y="20796"/>
                </a:cubicBezTo>
                <a:cubicBezTo>
                  <a:pt x="13498" y="21419"/>
                  <a:pt x="12943" y="21974"/>
                  <a:pt x="12388" y="22390"/>
                </a:cubicBezTo>
                <a:cubicBezTo>
                  <a:pt x="11765" y="22806"/>
                  <a:pt x="11071" y="23152"/>
                  <a:pt x="10378" y="23430"/>
                </a:cubicBezTo>
                <a:cubicBezTo>
                  <a:pt x="10448" y="23222"/>
                  <a:pt x="10448" y="23014"/>
                  <a:pt x="10517" y="22806"/>
                </a:cubicBezTo>
                <a:cubicBezTo>
                  <a:pt x="11695" y="21558"/>
                  <a:pt x="12111" y="19409"/>
                  <a:pt x="14052" y="19271"/>
                </a:cubicBezTo>
                <a:lnTo>
                  <a:pt x="14121" y="19271"/>
                </a:lnTo>
                <a:cubicBezTo>
                  <a:pt x="14141" y="19269"/>
                  <a:pt x="14159" y="19268"/>
                  <a:pt x="14177" y="19268"/>
                </a:cubicBezTo>
                <a:close/>
                <a:moveTo>
                  <a:pt x="13646" y="21590"/>
                </a:moveTo>
                <a:cubicBezTo>
                  <a:pt x="13640" y="21599"/>
                  <a:pt x="13636" y="21611"/>
                  <a:pt x="13636" y="21627"/>
                </a:cubicBezTo>
                <a:cubicBezTo>
                  <a:pt x="13775" y="22043"/>
                  <a:pt x="13983" y="22251"/>
                  <a:pt x="13567" y="22598"/>
                </a:cubicBezTo>
                <a:cubicBezTo>
                  <a:pt x="13220" y="22944"/>
                  <a:pt x="12804" y="23152"/>
                  <a:pt x="12319" y="23291"/>
                </a:cubicBezTo>
                <a:cubicBezTo>
                  <a:pt x="11695" y="23568"/>
                  <a:pt x="11002" y="23776"/>
                  <a:pt x="10378" y="23846"/>
                </a:cubicBezTo>
                <a:cubicBezTo>
                  <a:pt x="11210" y="23499"/>
                  <a:pt x="12042" y="23014"/>
                  <a:pt x="12735" y="22459"/>
                </a:cubicBezTo>
                <a:cubicBezTo>
                  <a:pt x="13080" y="22201"/>
                  <a:pt x="13384" y="21909"/>
                  <a:pt x="13646" y="21590"/>
                </a:cubicBezTo>
                <a:close/>
                <a:moveTo>
                  <a:pt x="3749" y="20938"/>
                </a:moveTo>
                <a:cubicBezTo>
                  <a:pt x="5264" y="21150"/>
                  <a:pt x="6641" y="21841"/>
                  <a:pt x="7744" y="22944"/>
                </a:cubicBezTo>
                <a:cubicBezTo>
                  <a:pt x="7675" y="23014"/>
                  <a:pt x="7605" y="23083"/>
                  <a:pt x="7675" y="23222"/>
                </a:cubicBezTo>
                <a:cubicBezTo>
                  <a:pt x="7883" y="23638"/>
                  <a:pt x="8160" y="24054"/>
                  <a:pt x="8507" y="24400"/>
                </a:cubicBezTo>
                <a:cubicBezTo>
                  <a:pt x="6520" y="23989"/>
                  <a:pt x="4466" y="22969"/>
                  <a:pt x="3749" y="20938"/>
                </a:cubicBezTo>
                <a:close/>
                <a:moveTo>
                  <a:pt x="31590" y="11507"/>
                </a:moveTo>
                <a:lnTo>
                  <a:pt x="31590" y="11507"/>
                </a:lnTo>
                <a:cubicBezTo>
                  <a:pt x="29163" y="16706"/>
                  <a:pt x="24380" y="21073"/>
                  <a:pt x="22162" y="26410"/>
                </a:cubicBezTo>
                <a:cubicBezTo>
                  <a:pt x="22578" y="23638"/>
                  <a:pt x="23549" y="21004"/>
                  <a:pt x="24935" y="18647"/>
                </a:cubicBezTo>
                <a:cubicBezTo>
                  <a:pt x="26668" y="15874"/>
                  <a:pt x="29441" y="13933"/>
                  <a:pt x="31590" y="11507"/>
                </a:cubicBezTo>
                <a:close/>
                <a:moveTo>
                  <a:pt x="34166" y="25716"/>
                </a:moveTo>
                <a:cubicBezTo>
                  <a:pt x="34202" y="25716"/>
                  <a:pt x="34224" y="25737"/>
                  <a:pt x="34224" y="25787"/>
                </a:cubicBezTo>
                <a:cubicBezTo>
                  <a:pt x="34224" y="26618"/>
                  <a:pt x="34016" y="27381"/>
                  <a:pt x="33669" y="28143"/>
                </a:cubicBezTo>
                <a:cubicBezTo>
                  <a:pt x="33253" y="28975"/>
                  <a:pt x="32629" y="29668"/>
                  <a:pt x="31798" y="30223"/>
                </a:cubicBezTo>
                <a:cubicBezTo>
                  <a:pt x="32421" y="29252"/>
                  <a:pt x="32768" y="28143"/>
                  <a:pt x="32837" y="27034"/>
                </a:cubicBezTo>
                <a:cubicBezTo>
                  <a:pt x="32976" y="26896"/>
                  <a:pt x="33045" y="26688"/>
                  <a:pt x="33184" y="26480"/>
                </a:cubicBezTo>
                <a:cubicBezTo>
                  <a:pt x="33184" y="26480"/>
                  <a:pt x="33948" y="25716"/>
                  <a:pt x="34166" y="25716"/>
                </a:cubicBezTo>
                <a:close/>
                <a:moveTo>
                  <a:pt x="32560" y="24816"/>
                </a:moveTo>
                <a:cubicBezTo>
                  <a:pt x="32560" y="25440"/>
                  <a:pt x="32560" y="26133"/>
                  <a:pt x="32560" y="26826"/>
                </a:cubicBezTo>
                <a:cubicBezTo>
                  <a:pt x="32491" y="28143"/>
                  <a:pt x="31936" y="29460"/>
                  <a:pt x="30966" y="30431"/>
                </a:cubicBezTo>
                <a:cubicBezTo>
                  <a:pt x="30966" y="30362"/>
                  <a:pt x="30966" y="30292"/>
                  <a:pt x="30966" y="30223"/>
                </a:cubicBezTo>
                <a:cubicBezTo>
                  <a:pt x="31451" y="29183"/>
                  <a:pt x="31451" y="27935"/>
                  <a:pt x="30966" y="26896"/>
                </a:cubicBezTo>
                <a:lnTo>
                  <a:pt x="30966" y="26618"/>
                </a:lnTo>
                <a:cubicBezTo>
                  <a:pt x="30966" y="26618"/>
                  <a:pt x="30966" y="26549"/>
                  <a:pt x="30966" y="26480"/>
                </a:cubicBezTo>
                <a:cubicBezTo>
                  <a:pt x="31078" y="26255"/>
                  <a:pt x="31236" y="25938"/>
                  <a:pt x="31255" y="25938"/>
                </a:cubicBezTo>
                <a:lnTo>
                  <a:pt x="31255" y="25938"/>
                </a:lnTo>
                <a:cubicBezTo>
                  <a:pt x="31259" y="25938"/>
                  <a:pt x="31256" y="25955"/>
                  <a:pt x="31243" y="25994"/>
                </a:cubicBezTo>
                <a:lnTo>
                  <a:pt x="31382" y="25648"/>
                </a:lnTo>
                <a:cubicBezTo>
                  <a:pt x="31659" y="25232"/>
                  <a:pt x="32075" y="24885"/>
                  <a:pt x="32560" y="24816"/>
                </a:cubicBezTo>
                <a:close/>
                <a:moveTo>
                  <a:pt x="20083" y="29322"/>
                </a:moveTo>
                <a:lnTo>
                  <a:pt x="20083" y="29322"/>
                </a:lnTo>
                <a:cubicBezTo>
                  <a:pt x="20429" y="29460"/>
                  <a:pt x="20637" y="29807"/>
                  <a:pt x="20637" y="30223"/>
                </a:cubicBezTo>
                <a:lnTo>
                  <a:pt x="20568" y="30985"/>
                </a:lnTo>
                <a:lnTo>
                  <a:pt x="20429" y="30639"/>
                </a:lnTo>
                <a:cubicBezTo>
                  <a:pt x="20291" y="30223"/>
                  <a:pt x="20152" y="29807"/>
                  <a:pt x="20083" y="29322"/>
                </a:cubicBezTo>
                <a:close/>
                <a:moveTo>
                  <a:pt x="28609" y="25163"/>
                </a:moveTo>
                <a:lnTo>
                  <a:pt x="28609" y="25163"/>
                </a:lnTo>
                <a:cubicBezTo>
                  <a:pt x="28748" y="25856"/>
                  <a:pt x="28955" y="26480"/>
                  <a:pt x="29233" y="27104"/>
                </a:cubicBezTo>
                <a:cubicBezTo>
                  <a:pt x="29787" y="28213"/>
                  <a:pt x="29995" y="29530"/>
                  <a:pt x="29857" y="30708"/>
                </a:cubicBezTo>
                <a:cubicBezTo>
                  <a:pt x="29787" y="30569"/>
                  <a:pt x="29649" y="30431"/>
                  <a:pt x="29579" y="30223"/>
                </a:cubicBezTo>
                <a:cubicBezTo>
                  <a:pt x="29555" y="30174"/>
                  <a:pt x="29504" y="30151"/>
                  <a:pt x="29452" y="30151"/>
                </a:cubicBezTo>
                <a:cubicBezTo>
                  <a:pt x="29357" y="30151"/>
                  <a:pt x="29257" y="30227"/>
                  <a:pt x="29302" y="30362"/>
                </a:cubicBezTo>
                <a:lnTo>
                  <a:pt x="29579" y="30985"/>
                </a:lnTo>
                <a:cubicBezTo>
                  <a:pt x="27846" y="30362"/>
                  <a:pt x="27430" y="26618"/>
                  <a:pt x="28609" y="25163"/>
                </a:cubicBezTo>
                <a:close/>
                <a:moveTo>
                  <a:pt x="29282" y="25322"/>
                </a:moveTo>
                <a:cubicBezTo>
                  <a:pt x="29766" y="25322"/>
                  <a:pt x="30837" y="27262"/>
                  <a:pt x="30896" y="27381"/>
                </a:cubicBezTo>
                <a:cubicBezTo>
                  <a:pt x="31104" y="28143"/>
                  <a:pt x="31104" y="28906"/>
                  <a:pt x="30896" y="29668"/>
                </a:cubicBezTo>
                <a:cubicBezTo>
                  <a:pt x="30859" y="29650"/>
                  <a:pt x="30827" y="29641"/>
                  <a:pt x="30800" y="29641"/>
                </a:cubicBezTo>
                <a:cubicBezTo>
                  <a:pt x="30726" y="29641"/>
                  <a:pt x="30688" y="29705"/>
                  <a:pt x="30688" y="29807"/>
                </a:cubicBezTo>
                <a:cubicBezTo>
                  <a:pt x="30480" y="30223"/>
                  <a:pt x="30273" y="30708"/>
                  <a:pt x="30203" y="31193"/>
                </a:cubicBezTo>
                <a:cubicBezTo>
                  <a:pt x="30134" y="31193"/>
                  <a:pt x="30134" y="31263"/>
                  <a:pt x="30203" y="31332"/>
                </a:cubicBezTo>
                <a:lnTo>
                  <a:pt x="30134" y="31471"/>
                </a:lnTo>
                <a:lnTo>
                  <a:pt x="29995" y="31193"/>
                </a:lnTo>
                <a:cubicBezTo>
                  <a:pt x="30065" y="31193"/>
                  <a:pt x="30065" y="31124"/>
                  <a:pt x="29995" y="31055"/>
                </a:cubicBezTo>
                <a:cubicBezTo>
                  <a:pt x="31174" y="29322"/>
                  <a:pt x="29649" y="27381"/>
                  <a:pt x="29094" y="25579"/>
                </a:cubicBezTo>
                <a:cubicBezTo>
                  <a:pt x="29094" y="25579"/>
                  <a:pt x="29094" y="25509"/>
                  <a:pt x="29094" y="25509"/>
                </a:cubicBezTo>
                <a:cubicBezTo>
                  <a:pt x="29134" y="25378"/>
                  <a:pt x="29200" y="25322"/>
                  <a:pt x="29282" y="25322"/>
                </a:cubicBezTo>
                <a:close/>
                <a:moveTo>
                  <a:pt x="46694" y="29734"/>
                </a:moveTo>
                <a:cubicBezTo>
                  <a:pt x="46796" y="29734"/>
                  <a:pt x="46854" y="29775"/>
                  <a:pt x="46840" y="29876"/>
                </a:cubicBezTo>
                <a:cubicBezTo>
                  <a:pt x="46354" y="32094"/>
                  <a:pt x="44621" y="33204"/>
                  <a:pt x="42958" y="34451"/>
                </a:cubicBezTo>
                <a:cubicBezTo>
                  <a:pt x="43304" y="33550"/>
                  <a:pt x="43651" y="32718"/>
                  <a:pt x="44136" y="31887"/>
                </a:cubicBezTo>
                <a:cubicBezTo>
                  <a:pt x="44413" y="31332"/>
                  <a:pt x="44760" y="30847"/>
                  <a:pt x="45176" y="30431"/>
                </a:cubicBezTo>
                <a:cubicBezTo>
                  <a:pt x="45286" y="30321"/>
                  <a:pt x="46307" y="29734"/>
                  <a:pt x="46694" y="29734"/>
                </a:cubicBezTo>
                <a:close/>
                <a:moveTo>
                  <a:pt x="42606" y="27685"/>
                </a:moveTo>
                <a:cubicBezTo>
                  <a:pt x="42632" y="27685"/>
                  <a:pt x="42657" y="27698"/>
                  <a:pt x="42681" y="27727"/>
                </a:cubicBezTo>
                <a:cubicBezTo>
                  <a:pt x="43096" y="28351"/>
                  <a:pt x="43374" y="28975"/>
                  <a:pt x="43582" y="29668"/>
                </a:cubicBezTo>
                <a:cubicBezTo>
                  <a:pt x="43859" y="30847"/>
                  <a:pt x="43651" y="32025"/>
                  <a:pt x="42958" y="33065"/>
                </a:cubicBezTo>
                <a:cubicBezTo>
                  <a:pt x="42923" y="33030"/>
                  <a:pt x="42888" y="33013"/>
                  <a:pt x="42854" y="33013"/>
                </a:cubicBezTo>
                <a:cubicBezTo>
                  <a:pt x="42819" y="33013"/>
                  <a:pt x="42784" y="33030"/>
                  <a:pt x="42750" y="33065"/>
                </a:cubicBezTo>
                <a:cubicBezTo>
                  <a:pt x="42334" y="33550"/>
                  <a:pt x="41987" y="34174"/>
                  <a:pt x="41849" y="34867"/>
                </a:cubicBezTo>
                <a:lnTo>
                  <a:pt x="41779" y="34937"/>
                </a:lnTo>
                <a:cubicBezTo>
                  <a:pt x="41641" y="33065"/>
                  <a:pt x="41710" y="31124"/>
                  <a:pt x="41918" y="29252"/>
                </a:cubicBezTo>
                <a:cubicBezTo>
                  <a:pt x="41918" y="29252"/>
                  <a:pt x="42324" y="27685"/>
                  <a:pt x="42606" y="27685"/>
                </a:cubicBezTo>
                <a:close/>
                <a:moveTo>
                  <a:pt x="40601" y="29807"/>
                </a:moveTo>
                <a:cubicBezTo>
                  <a:pt x="40670" y="30084"/>
                  <a:pt x="40740" y="30292"/>
                  <a:pt x="40878" y="30431"/>
                </a:cubicBezTo>
                <a:cubicBezTo>
                  <a:pt x="41017" y="30639"/>
                  <a:pt x="41225" y="30847"/>
                  <a:pt x="41363" y="30985"/>
                </a:cubicBezTo>
                <a:cubicBezTo>
                  <a:pt x="41294" y="32372"/>
                  <a:pt x="41433" y="33827"/>
                  <a:pt x="41502" y="35283"/>
                </a:cubicBezTo>
                <a:lnTo>
                  <a:pt x="41502" y="35352"/>
                </a:lnTo>
                <a:lnTo>
                  <a:pt x="41363" y="35352"/>
                </a:lnTo>
                <a:cubicBezTo>
                  <a:pt x="40601" y="34590"/>
                  <a:pt x="40254" y="33481"/>
                  <a:pt x="40324" y="32372"/>
                </a:cubicBezTo>
                <a:cubicBezTo>
                  <a:pt x="40254" y="31817"/>
                  <a:pt x="40324" y="31263"/>
                  <a:pt x="40462" y="30639"/>
                </a:cubicBezTo>
                <a:cubicBezTo>
                  <a:pt x="40462" y="30500"/>
                  <a:pt x="40532" y="30292"/>
                  <a:pt x="40601" y="30154"/>
                </a:cubicBezTo>
                <a:cubicBezTo>
                  <a:pt x="40601" y="30015"/>
                  <a:pt x="40532" y="29946"/>
                  <a:pt x="40532" y="29807"/>
                </a:cubicBezTo>
                <a:close/>
                <a:moveTo>
                  <a:pt x="42888" y="35075"/>
                </a:moveTo>
                <a:lnTo>
                  <a:pt x="42888" y="35075"/>
                </a:lnTo>
                <a:cubicBezTo>
                  <a:pt x="42681" y="35214"/>
                  <a:pt x="42403" y="35352"/>
                  <a:pt x="42195" y="35491"/>
                </a:cubicBezTo>
                <a:lnTo>
                  <a:pt x="42126" y="35491"/>
                </a:lnTo>
                <a:cubicBezTo>
                  <a:pt x="42126" y="35422"/>
                  <a:pt x="42126" y="35422"/>
                  <a:pt x="42057" y="35422"/>
                </a:cubicBezTo>
                <a:cubicBezTo>
                  <a:pt x="42057" y="35352"/>
                  <a:pt x="42057" y="35352"/>
                  <a:pt x="42057" y="35352"/>
                </a:cubicBezTo>
                <a:cubicBezTo>
                  <a:pt x="42334" y="35283"/>
                  <a:pt x="42611" y="35145"/>
                  <a:pt x="42888" y="35075"/>
                </a:cubicBezTo>
                <a:close/>
                <a:moveTo>
                  <a:pt x="47755" y="32320"/>
                </a:moveTo>
                <a:cubicBezTo>
                  <a:pt x="47940" y="32320"/>
                  <a:pt x="48122" y="32337"/>
                  <a:pt x="48295" y="32372"/>
                </a:cubicBezTo>
                <a:cubicBezTo>
                  <a:pt x="49404" y="32649"/>
                  <a:pt x="48711" y="33481"/>
                  <a:pt x="48226" y="33827"/>
                </a:cubicBezTo>
                <a:cubicBezTo>
                  <a:pt x="46909" y="34659"/>
                  <a:pt x="45453" y="35214"/>
                  <a:pt x="43928" y="35560"/>
                </a:cubicBezTo>
                <a:cubicBezTo>
                  <a:pt x="43928" y="35491"/>
                  <a:pt x="43859" y="35491"/>
                  <a:pt x="43720" y="35491"/>
                </a:cubicBezTo>
                <a:lnTo>
                  <a:pt x="43027" y="35560"/>
                </a:lnTo>
                <a:cubicBezTo>
                  <a:pt x="43443" y="35352"/>
                  <a:pt x="43720" y="35006"/>
                  <a:pt x="43928" y="34659"/>
                </a:cubicBezTo>
                <a:cubicBezTo>
                  <a:pt x="43998" y="34521"/>
                  <a:pt x="43928" y="34382"/>
                  <a:pt x="43790" y="34313"/>
                </a:cubicBezTo>
                <a:cubicBezTo>
                  <a:pt x="43928" y="34243"/>
                  <a:pt x="43998" y="34105"/>
                  <a:pt x="44206" y="33966"/>
                </a:cubicBezTo>
                <a:lnTo>
                  <a:pt x="44413" y="33758"/>
                </a:lnTo>
                <a:cubicBezTo>
                  <a:pt x="44968" y="33412"/>
                  <a:pt x="45592" y="33065"/>
                  <a:pt x="46216" y="32788"/>
                </a:cubicBezTo>
                <a:lnTo>
                  <a:pt x="46146" y="32788"/>
                </a:lnTo>
                <a:cubicBezTo>
                  <a:pt x="46614" y="32476"/>
                  <a:pt x="47199" y="32320"/>
                  <a:pt x="47755" y="32320"/>
                </a:cubicBezTo>
                <a:close/>
                <a:moveTo>
                  <a:pt x="21885" y="33897"/>
                </a:moveTo>
                <a:lnTo>
                  <a:pt x="21885" y="33897"/>
                </a:lnTo>
                <a:cubicBezTo>
                  <a:pt x="21816" y="34382"/>
                  <a:pt x="21746" y="34867"/>
                  <a:pt x="21538" y="35283"/>
                </a:cubicBezTo>
                <a:cubicBezTo>
                  <a:pt x="21400" y="35560"/>
                  <a:pt x="21192" y="35907"/>
                  <a:pt x="21053" y="36184"/>
                </a:cubicBezTo>
                <a:cubicBezTo>
                  <a:pt x="21053" y="35352"/>
                  <a:pt x="21330" y="34521"/>
                  <a:pt x="21885" y="33897"/>
                </a:cubicBezTo>
                <a:close/>
                <a:moveTo>
                  <a:pt x="13983" y="35352"/>
                </a:moveTo>
                <a:lnTo>
                  <a:pt x="14052" y="35422"/>
                </a:lnTo>
                <a:cubicBezTo>
                  <a:pt x="14052" y="35768"/>
                  <a:pt x="13983" y="36115"/>
                  <a:pt x="13983" y="36392"/>
                </a:cubicBezTo>
                <a:cubicBezTo>
                  <a:pt x="13913" y="36739"/>
                  <a:pt x="13844" y="37016"/>
                  <a:pt x="13705" y="37293"/>
                </a:cubicBezTo>
                <a:cubicBezTo>
                  <a:pt x="13636" y="36670"/>
                  <a:pt x="13705" y="35976"/>
                  <a:pt x="13983" y="35352"/>
                </a:cubicBezTo>
                <a:close/>
                <a:moveTo>
                  <a:pt x="46382" y="35517"/>
                </a:moveTo>
                <a:cubicBezTo>
                  <a:pt x="47669" y="35517"/>
                  <a:pt x="48986" y="35792"/>
                  <a:pt x="49543" y="36739"/>
                </a:cubicBezTo>
                <a:cubicBezTo>
                  <a:pt x="49890" y="37293"/>
                  <a:pt x="46354" y="37293"/>
                  <a:pt x="46077" y="37293"/>
                </a:cubicBezTo>
                <a:cubicBezTo>
                  <a:pt x="45176" y="37155"/>
                  <a:pt x="44344" y="36808"/>
                  <a:pt x="43512" y="36323"/>
                </a:cubicBezTo>
                <a:cubicBezTo>
                  <a:pt x="43582" y="36254"/>
                  <a:pt x="43582" y="36254"/>
                  <a:pt x="43512" y="36184"/>
                </a:cubicBezTo>
                <a:cubicBezTo>
                  <a:pt x="44206" y="36046"/>
                  <a:pt x="44829" y="35838"/>
                  <a:pt x="45453" y="35560"/>
                </a:cubicBezTo>
                <a:cubicBezTo>
                  <a:pt x="45753" y="35533"/>
                  <a:pt x="46067" y="35517"/>
                  <a:pt x="46382" y="35517"/>
                </a:cubicBezTo>
                <a:close/>
                <a:moveTo>
                  <a:pt x="30827" y="37085"/>
                </a:moveTo>
                <a:lnTo>
                  <a:pt x="30827" y="37085"/>
                </a:lnTo>
                <a:cubicBezTo>
                  <a:pt x="30758" y="37432"/>
                  <a:pt x="30550" y="37709"/>
                  <a:pt x="30342" y="37987"/>
                </a:cubicBezTo>
                <a:cubicBezTo>
                  <a:pt x="30273" y="38056"/>
                  <a:pt x="30134" y="38195"/>
                  <a:pt x="29995" y="38264"/>
                </a:cubicBezTo>
                <a:cubicBezTo>
                  <a:pt x="29995" y="38195"/>
                  <a:pt x="29995" y="38125"/>
                  <a:pt x="29926" y="38125"/>
                </a:cubicBezTo>
                <a:cubicBezTo>
                  <a:pt x="29995" y="38056"/>
                  <a:pt x="29995" y="38056"/>
                  <a:pt x="30065" y="37987"/>
                </a:cubicBezTo>
                <a:cubicBezTo>
                  <a:pt x="30273" y="37640"/>
                  <a:pt x="30480" y="37363"/>
                  <a:pt x="30827" y="37085"/>
                </a:cubicBezTo>
                <a:close/>
                <a:moveTo>
                  <a:pt x="38799" y="37848"/>
                </a:moveTo>
                <a:cubicBezTo>
                  <a:pt x="39076" y="37848"/>
                  <a:pt x="39423" y="37917"/>
                  <a:pt x="39631" y="38125"/>
                </a:cubicBezTo>
                <a:cubicBezTo>
                  <a:pt x="39631" y="38195"/>
                  <a:pt x="39561" y="38264"/>
                  <a:pt x="39492" y="38333"/>
                </a:cubicBezTo>
                <a:cubicBezTo>
                  <a:pt x="39284" y="38402"/>
                  <a:pt x="39076" y="38472"/>
                  <a:pt x="38868" y="38472"/>
                </a:cubicBezTo>
                <a:cubicBezTo>
                  <a:pt x="38521" y="38472"/>
                  <a:pt x="38175" y="38402"/>
                  <a:pt x="37898" y="38333"/>
                </a:cubicBezTo>
                <a:lnTo>
                  <a:pt x="38521" y="37848"/>
                </a:lnTo>
                <a:close/>
                <a:moveTo>
                  <a:pt x="35835" y="37424"/>
                </a:moveTo>
                <a:lnTo>
                  <a:pt x="35835" y="37424"/>
                </a:lnTo>
                <a:cubicBezTo>
                  <a:pt x="36001" y="38093"/>
                  <a:pt x="35598" y="38698"/>
                  <a:pt x="35194" y="39304"/>
                </a:cubicBezTo>
                <a:cubicBezTo>
                  <a:pt x="35127" y="38636"/>
                  <a:pt x="35382" y="37968"/>
                  <a:pt x="35835" y="37424"/>
                </a:cubicBezTo>
                <a:close/>
                <a:moveTo>
                  <a:pt x="43096" y="36462"/>
                </a:moveTo>
                <a:cubicBezTo>
                  <a:pt x="43998" y="37224"/>
                  <a:pt x="45107" y="37709"/>
                  <a:pt x="46285" y="37779"/>
                </a:cubicBezTo>
                <a:cubicBezTo>
                  <a:pt x="46978" y="38472"/>
                  <a:pt x="47602" y="39304"/>
                  <a:pt x="48018" y="40274"/>
                </a:cubicBezTo>
                <a:cubicBezTo>
                  <a:pt x="45731" y="40066"/>
                  <a:pt x="44067" y="38333"/>
                  <a:pt x="42888" y="36462"/>
                </a:cubicBezTo>
                <a:close/>
                <a:moveTo>
                  <a:pt x="19822" y="39660"/>
                </a:moveTo>
                <a:cubicBezTo>
                  <a:pt x="20181" y="40313"/>
                  <a:pt x="20370" y="41021"/>
                  <a:pt x="20499" y="41730"/>
                </a:cubicBezTo>
                <a:cubicBezTo>
                  <a:pt x="20165" y="41063"/>
                  <a:pt x="19960" y="40332"/>
                  <a:pt x="19822" y="39660"/>
                </a:cubicBezTo>
                <a:close/>
                <a:moveTo>
                  <a:pt x="16825" y="42423"/>
                </a:moveTo>
                <a:lnTo>
                  <a:pt x="16825" y="42423"/>
                </a:lnTo>
                <a:cubicBezTo>
                  <a:pt x="17102" y="42978"/>
                  <a:pt x="17171" y="43601"/>
                  <a:pt x="17033" y="44225"/>
                </a:cubicBezTo>
                <a:cubicBezTo>
                  <a:pt x="16825" y="43601"/>
                  <a:pt x="16755" y="42978"/>
                  <a:pt x="16825" y="42423"/>
                </a:cubicBezTo>
                <a:close/>
                <a:moveTo>
                  <a:pt x="24796" y="32926"/>
                </a:moveTo>
                <a:lnTo>
                  <a:pt x="24796" y="32926"/>
                </a:lnTo>
                <a:cubicBezTo>
                  <a:pt x="25212" y="33620"/>
                  <a:pt x="25767" y="34174"/>
                  <a:pt x="26391" y="34729"/>
                </a:cubicBezTo>
                <a:cubicBezTo>
                  <a:pt x="28817" y="37293"/>
                  <a:pt x="28540" y="40759"/>
                  <a:pt x="27638" y="43948"/>
                </a:cubicBezTo>
                <a:cubicBezTo>
                  <a:pt x="27638" y="43948"/>
                  <a:pt x="27638" y="44017"/>
                  <a:pt x="27638" y="44087"/>
                </a:cubicBezTo>
                <a:cubicBezTo>
                  <a:pt x="27569" y="44364"/>
                  <a:pt x="27430" y="44641"/>
                  <a:pt x="27361" y="44918"/>
                </a:cubicBezTo>
                <a:cubicBezTo>
                  <a:pt x="27916" y="42007"/>
                  <a:pt x="27569" y="39026"/>
                  <a:pt x="26460" y="36323"/>
                </a:cubicBezTo>
                <a:cubicBezTo>
                  <a:pt x="26460" y="36303"/>
                  <a:pt x="26448" y="36294"/>
                  <a:pt x="26431" y="36294"/>
                </a:cubicBezTo>
                <a:cubicBezTo>
                  <a:pt x="26391" y="36294"/>
                  <a:pt x="26321" y="36343"/>
                  <a:pt x="26321" y="36392"/>
                </a:cubicBezTo>
                <a:cubicBezTo>
                  <a:pt x="26807" y="38056"/>
                  <a:pt x="27084" y="39789"/>
                  <a:pt x="27292" y="41591"/>
                </a:cubicBezTo>
                <a:cubicBezTo>
                  <a:pt x="27361" y="42978"/>
                  <a:pt x="27084" y="44364"/>
                  <a:pt x="27015" y="45820"/>
                </a:cubicBezTo>
                <a:cubicBezTo>
                  <a:pt x="26876" y="46235"/>
                  <a:pt x="26668" y="46651"/>
                  <a:pt x="26460" y="46998"/>
                </a:cubicBezTo>
                <a:cubicBezTo>
                  <a:pt x="26668" y="45542"/>
                  <a:pt x="26529" y="44087"/>
                  <a:pt x="26183" y="42700"/>
                </a:cubicBezTo>
                <a:lnTo>
                  <a:pt x="26113" y="42700"/>
                </a:lnTo>
                <a:cubicBezTo>
                  <a:pt x="25490" y="39858"/>
                  <a:pt x="25143" y="36947"/>
                  <a:pt x="25074" y="34035"/>
                </a:cubicBezTo>
                <a:cubicBezTo>
                  <a:pt x="25074" y="33620"/>
                  <a:pt x="25004" y="33273"/>
                  <a:pt x="24796" y="32926"/>
                </a:cubicBezTo>
                <a:close/>
                <a:moveTo>
                  <a:pt x="22162" y="45265"/>
                </a:moveTo>
                <a:cubicBezTo>
                  <a:pt x="22162" y="45958"/>
                  <a:pt x="22024" y="46651"/>
                  <a:pt x="21677" y="47275"/>
                </a:cubicBezTo>
                <a:cubicBezTo>
                  <a:pt x="21608" y="46929"/>
                  <a:pt x="21608" y="46651"/>
                  <a:pt x="21608" y="46374"/>
                </a:cubicBezTo>
                <a:cubicBezTo>
                  <a:pt x="21677" y="45958"/>
                  <a:pt x="21885" y="45612"/>
                  <a:pt x="22162" y="45265"/>
                </a:cubicBezTo>
                <a:close/>
                <a:moveTo>
                  <a:pt x="17518" y="49147"/>
                </a:moveTo>
                <a:lnTo>
                  <a:pt x="17518" y="49147"/>
                </a:lnTo>
                <a:cubicBezTo>
                  <a:pt x="18073" y="49424"/>
                  <a:pt x="18627" y="49771"/>
                  <a:pt x="19043" y="50256"/>
                </a:cubicBezTo>
                <a:cubicBezTo>
                  <a:pt x="18419" y="50048"/>
                  <a:pt x="17865" y="49632"/>
                  <a:pt x="17518" y="49147"/>
                </a:cubicBezTo>
                <a:close/>
                <a:moveTo>
                  <a:pt x="19528" y="56841"/>
                </a:moveTo>
                <a:lnTo>
                  <a:pt x="19528" y="56841"/>
                </a:lnTo>
                <a:cubicBezTo>
                  <a:pt x="19805" y="57257"/>
                  <a:pt x="19875" y="57812"/>
                  <a:pt x="19875" y="58366"/>
                </a:cubicBezTo>
                <a:cubicBezTo>
                  <a:pt x="19598" y="57881"/>
                  <a:pt x="19528" y="57326"/>
                  <a:pt x="19528" y="56841"/>
                </a:cubicBezTo>
                <a:close/>
                <a:moveTo>
                  <a:pt x="36437" y="54584"/>
                </a:moveTo>
                <a:cubicBezTo>
                  <a:pt x="36678" y="54584"/>
                  <a:pt x="36903" y="56163"/>
                  <a:pt x="36925" y="56163"/>
                </a:cubicBezTo>
                <a:cubicBezTo>
                  <a:pt x="36926" y="56163"/>
                  <a:pt x="36927" y="56158"/>
                  <a:pt x="36927" y="56148"/>
                </a:cubicBezTo>
                <a:lnTo>
                  <a:pt x="36927" y="56148"/>
                </a:lnTo>
                <a:cubicBezTo>
                  <a:pt x="36927" y="56980"/>
                  <a:pt x="36719" y="57742"/>
                  <a:pt x="36373" y="58505"/>
                </a:cubicBezTo>
                <a:cubicBezTo>
                  <a:pt x="36095" y="59129"/>
                  <a:pt x="35679" y="59683"/>
                  <a:pt x="35263" y="60169"/>
                </a:cubicBezTo>
                <a:cubicBezTo>
                  <a:pt x="35263" y="60099"/>
                  <a:pt x="35263" y="60030"/>
                  <a:pt x="35263" y="59961"/>
                </a:cubicBezTo>
                <a:cubicBezTo>
                  <a:pt x="35263" y="59811"/>
                  <a:pt x="35119" y="59697"/>
                  <a:pt x="34987" y="59697"/>
                </a:cubicBezTo>
                <a:cubicBezTo>
                  <a:pt x="34936" y="59697"/>
                  <a:pt x="34886" y="59714"/>
                  <a:pt x="34848" y="59753"/>
                </a:cubicBezTo>
                <a:lnTo>
                  <a:pt x="34709" y="59891"/>
                </a:lnTo>
                <a:cubicBezTo>
                  <a:pt x="34709" y="59753"/>
                  <a:pt x="34709" y="59614"/>
                  <a:pt x="34709" y="59475"/>
                </a:cubicBezTo>
                <a:cubicBezTo>
                  <a:pt x="34709" y="59406"/>
                  <a:pt x="34709" y="59337"/>
                  <a:pt x="34640" y="59337"/>
                </a:cubicBezTo>
                <a:cubicBezTo>
                  <a:pt x="34709" y="58782"/>
                  <a:pt x="34709" y="58297"/>
                  <a:pt x="34640" y="57742"/>
                </a:cubicBezTo>
                <a:cubicBezTo>
                  <a:pt x="34986" y="56564"/>
                  <a:pt x="35541" y="55455"/>
                  <a:pt x="36373" y="54623"/>
                </a:cubicBezTo>
                <a:cubicBezTo>
                  <a:pt x="36394" y="54596"/>
                  <a:pt x="36415" y="54584"/>
                  <a:pt x="36437" y="54584"/>
                </a:cubicBezTo>
                <a:close/>
                <a:moveTo>
                  <a:pt x="32144" y="54685"/>
                </a:moveTo>
                <a:cubicBezTo>
                  <a:pt x="32223" y="54685"/>
                  <a:pt x="32315" y="54708"/>
                  <a:pt x="32421" y="54762"/>
                </a:cubicBezTo>
                <a:cubicBezTo>
                  <a:pt x="33184" y="55178"/>
                  <a:pt x="33808" y="55871"/>
                  <a:pt x="34085" y="56703"/>
                </a:cubicBezTo>
                <a:cubicBezTo>
                  <a:pt x="34224" y="57118"/>
                  <a:pt x="34293" y="57534"/>
                  <a:pt x="34362" y="57881"/>
                </a:cubicBezTo>
                <a:cubicBezTo>
                  <a:pt x="34224" y="58505"/>
                  <a:pt x="34154" y="59129"/>
                  <a:pt x="34154" y="59753"/>
                </a:cubicBezTo>
                <a:cubicBezTo>
                  <a:pt x="34154" y="59822"/>
                  <a:pt x="34085" y="59961"/>
                  <a:pt x="34016" y="60030"/>
                </a:cubicBezTo>
                <a:cubicBezTo>
                  <a:pt x="33946" y="59753"/>
                  <a:pt x="33877" y="59475"/>
                  <a:pt x="33738" y="59198"/>
                </a:cubicBezTo>
                <a:cubicBezTo>
                  <a:pt x="33712" y="59145"/>
                  <a:pt x="33655" y="59122"/>
                  <a:pt x="33599" y="59122"/>
                </a:cubicBezTo>
                <a:cubicBezTo>
                  <a:pt x="33508" y="59122"/>
                  <a:pt x="33418" y="59182"/>
                  <a:pt x="33461" y="59267"/>
                </a:cubicBezTo>
                <a:cubicBezTo>
                  <a:pt x="33531" y="59891"/>
                  <a:pt x="33600" y="60446"/>
                  <a:pt x="33738" y="61000"/>
                </a:cubicBezTo>
                <a:cubicBezTo>
                  <a:pt x="33600" y="60862"/>
                  <a:pt x="33461" y="60654"/>
                  <a:pt x="33323" y="60446"/>
                </a:cubicBezTo>
                <a:cubicBezTo>
                  <a:pt x="33184" y="59822"/>
                  <a:pt x="32837" y="59198"/>
                  <a:pt x="32352" y="58713"/>
                </a:cubicBezTo>
                <a:lnTo>
                  <a:pt x="32352" y="58782"/>
                </a:lnTo>
                <a:cubicBezTo>
                  <a:pt x="32005" y="57881"/>
                  <a:pt x="31728" y="56980"/>
                  <a:pt x="31659" y="56079"/>
                </a:cubicBezTo>
                <a:cubicBezTo>
                  <a:pt x="31659" y="55777"/>
                  <a:pt x="31606" y="54685"/>
                  <a:pt x="32144" y="54685"/>
                </a:cubicBezTo>
                <a:close/>
                <a:moveTo>
                  <a:pt x="39977" y="56772"/>
                </a:moveTo>
                <a:lnTo>
                  <a:pt x="39908" y="56841"/>
                </a:lnTo>
                <a:cubicBezTo>
                  <a:pt x="39284" y="57812"/>
                  <a:pt x="38521" y="58713"/>
                  <a:pt x="37690" y="59475"/>
                </a:cubicBezTo>
                <a:cubicBezTo>
                  <a:pt x="37135" y="59891"/>
                  <a:pt x="36581" y="60307"/>
                  <a:pt x="36095" y="60654"/>
                </a:cubicBezTo>
                <a:lnTo>
                  <a:pt x="35333" y="60931"/>
                </a:lnTo>
                <a:cubicBezTo>
                  <a:pt x="35263" y="61000"/>
                  <a:pt x="35263" y="61208"/>
                  <a:pt x="35333" y="61208"/>
                </a:cubicBezTo>
                <a:lnTo>
                  <a:pt x="34986" y="61486"/>
                </a:lnTo>
                <a:lnTo>
                  <a:pt x="34778" y="61416"/>
                </a:lnTo>
                <a:cubicBezTo>
                  <a:pt x="34848" y="61278"/>
                  <a:pt x="34917" y="61139"/>
                  <a:pt x="34986" y="60931"/>
                </a:cubicBezTo>
                <a:cubicBezTo>
                  <a:pt x="35679" y="60307"/>
                  <a:pt x="36234" y="59545"/>
                  <a:pt x="36581" y="58713"/>
                </a:cubicBezTo>
                <a:cubicBezTo>
                  <a:pt x="37343" y="57604"/>
                  <a:pt x="38591" y="56911"/>
                  <a:pt x="39977" y="56772"/>
                </a:cubicBezTo>
                <a:close/>
                <a:moveTo>
                  <a:pt x="30125" y="58040"/>
                </a:moveTo>
                <a:cubicBezTo>
                  <a:pt x="30219" y="58040"/>
                  <a:pt x="30337" y="58057"/>
                  <a:pt x="30480" y="58089"/>
                </a:cubicBezTo>
                <a:cubicBezTo>
                  <a:pt x="30896" y="58158"/>
                  <a:pt x="31312" y="58366"/>
                  <a:pt x="31590" y="58713"/>
                </a:cubicBezTo>
                <a:cubicBezTo>
                  <a:pt x="31867" y="58851"/>
                  <a:pt x="32075" y="59129"/>
                  <a:pt x="32283" y="59337"/>
                </a:cubicBezTo>
                <a:cubicBezTo>
                  <a:pt x="32421" y="59753"/>
                  <a:pt x="32629" y="60099"/>
                  <a:pt x="32907" y="60515"/>
                </a:cubicBezTo>
                <a:cubicBezTo>
                  <a:pt x="32976" y="60862"/>
                  <a:pt x="33045" y="61208"/>
                  <a:pt x="33115" y="61555"/>
                </a:cubicBezTo>
                <a:cubicBezTo>
                  <a:pt x="31659" y="61208"/>
                  <a:pt x="30411" y="60099"/>
                  <a:pt x="29926" y="58644"/>
                </a:cubicBezTo>
                <a:lnTo>
                  <a:pt x="29926" y="58713"/>
                </a:lnTo>
                <a:cubicBezTo>
                  <a:pt x="29766" y="58233"/>
                  <a:pt x="29811" y="58040"/>
                  <a:pt x="30125" y="58040"/>
                </a:cubicBezTo>
                <a:close/>
                <a:moveTo>
                  <a:pt x="39561" y="60099"/>
                </a:moveTo>
                <a:lnTo>
                  <a:pt x="39492" y="60169"/>
                </a:lnTo>
                <a:cubicBezTo>
                  <a:pt x="38521" y="60862"/>
                  <a:pt x="37343" y="61347"/>
                  <a:pt x="36165" y="61555"/>
                </a:cubicBezTo>
                <a:cubicBezTo>
                  <a:pt x="36165" y="61416"/>
                  <a:pt x="36234" y="61347"/>
                  <a:pt x="36303" y="61208"/>
                </a:cubicBezTo>
                <a:cubicBezTo>
                  <a:pt x="36373" y="61139"/>
                  <a:pt x="36303" y="61070"/>
                  <a:pt x="36234" y="61070"/>
                </a:cubicBezTo>
                <a:cubicBezTo>
                  <a:pt x="37343" y="60792"/>
                  <a:pt x="38452" y="60446"/>
                  <a:pt x="39561" y="60099"/>
                </a:cubicBezTo>
                <a:close/>
                <a:moveTo>
                  <a:pt x="24103" y="59545"/>
                </a:moveTo>
                <a:lnTo>
                  <a:pt x="24103" y="59545"/>
                </a:lnTo>
                <a:cubicBezTo>
                  <a:pt x="24034" y="59961"/>
                  <a:pt x="23965" y="60376"/>
                  <a:pt x="23757" y="60792"/>
                </a:cubicBezTo>
                <a:cubicBezTo>
                  <a:pt x="23687" y="61139"/>
                  <a:pt x="23479" y="61416"/>
                  <a:pt x="23341" y="61763"/>
                </a:cubicBezTo>
                <a:cubicBezTo>
                  <a:pt x="23341" y="61763"/>
                  <a:pt x="23341" y="61694"/>
                  <a:pt x="23341" y="61694"/>
                </a:cubicBezTo>
                <a:cubicBezTo>
                  <a:pt x="23410" y="60931"/>
                  <a:pt x="23687" y="60169"/>
                  <a:pt x="24103" y="59545"/>
                </a:cubicBezTo>
                <a:close/>
                <a:moveTo>
                  <a:pt x="33600" y="61832"/>
                </a:moveTo>
                <a:cubicBezTo>
                  <a:pt x="33669" y="62109"/>
                  <a:pt x="33738" y="62317"/>
                  <a:pt x="33808" y="62525"/>
                </a:cubicBezTo>
                <a:cubicBezTo>
                  <a:pt x="33808" y="62664"/>
                  <a:pt x="33738" y="62733"/>
                  <a:pt x="33738" y="62803"/>
                </a:cubicBezTo>
                <a:cubicBezTo>
                  <a:pt x="33669" y="62456"/>
                  <a:pt x="33531" y="62109"/>
                  <a:pt x="33461" y="61832"/>
                </a:cubicBezTo>
                <a:close/>
                <a:moveTo>
                  <a:pt x="34709" y="65021"/>
                </a:moveTo>
                <a:lnTo>
                  <a:pt x="34709" y="65021"/>
                </a:lnTo>
                <a:cubicBezTo>
                  <a:pt x="34235" y="65630"/>
                  <a:pt x="33629" y="66174"/>
                  <a:pt x="33019" y="66586"/>
                </a:cubicBezTo>
                <a:lnTo>
                  <a:pt x="33019" y="66586"/>
                </a:lnTo>
                <a:cubicBezTo>
                  <a:pt x="33039" y="66545"/>
                  <a:pt x="33025" y="66477"/>
                  <a:pt x="32976" y="66477"/>
                </a:cubicBezTo>
                <a:cubicBezTo>
                  <a:pt x="33392" y="65853"/>
                  <a:pt x="34016" y="65298"/>
                  <a:pt x="34709" y="65021"/>
                </a:cubicBezTo>
                <a:close/>
                <a:moveTo>
                  <a:pt x="17310" y="55247"/>
                </a:moveTo>
                <a:lnTo>
                  <a:pt x="17310" y="55247"/>
                </a:lnTo>
                <a:cubicBezTo>
                  <a:pt x="17310" y="55247"/>
                  <a:pt x="17934" y="57119"/>
                  <a:pt x="17934" y="57188"/>
                </a:cubicBezTo>
                <a:cubicBezTo>
                  <a:pt x="18280" y="58436"/>
                  <a:pt x="18488" y="59822"/>
                  <a:pt x="18488" y="61208"/>
                </a:cubicBezTo>
                <a:cubicBezTo>
                  <a:pt x="18558" y="62872"/>
                  <a:pt x="18488" y="64605"/>
                  <a:pt x="18280" y="66338"/>
                </a:cubicBezTo>
                <a:cubicBezTo>
                  <a:pt x="18003" y="64536"/>
                  <a:pt x="17865" y="62733"/>
                  <a:pt x="17795" y="60862"/>
                </a:cubicBezTo>
                <a:cubicBezTo>
                  <a:pt x="17795" y="60792"/>
                  <a:pt x="17743" y="60758"/>
                  <a:pt x="17691" y="60758"/>
                </a:cubicBezTo>
                <a:cubicBezTo>
                  <a:pt x="17639" y="60758"/>
                  <a:pt x="17587" y="60792"/>
                  <a:pt x="17587" y="60862"/>
                </a:cubicBezTo>
                <a:cubicBezTo>
                  <a:pt x="17518" y="62941"/>
                  <a:pt x="17795" y="64951"/>
                  <a:pt x="18211" y="66962"/>
                </a:cubicBezTo>
                <a:cubicBezTo>
                  <a:pt x="18211" y="66962"/>
                  <a:pt x="18211" y="67031"/>
                  <a:pt x="18211" y="67100"/>
                </a:cubicBezTo>
                <a:cubicBezTo>
                  <a:pt x="17033" y="63219"/>
                  <a:pt x="16686" y="59198"/>
                  <a:pt x="17310" y="55247"/>
                </a:cubicBezTo>
                <a:close/>
                <a:moveTo>
                  <a:pt x="30827" y="68140"/>
                </a:moveTo>
                <a:cubicBezTo>
                  <a:pt x="31174" y="68764"/>
                  <a:pt x="31312" y="69457"/>
                  <a:pt x="31382" y="70150"/>
                </a:cubicBezTo>
                <a:cubicBezTo>
                  <a:pt x="31035" y="69527"/>
                  <a:pt x="30896" y="68833"/>
                  <a:pt x="30827" y="68140"/>
                </a:cubicBezTo>
                <a:close/>
                <a:moveTo>
                  <a:pt x="13371" y="65625"/>
                </a:moveTo>
                <a:cubicBezTo>
                  <a:pt x="13486" y="65625"/>
                  <a:pt x="13567" y="65762"/>
                  <a:pt x="13567" y="66130"/>
                </a:cubicBezTo>
                <a:cubicBezTo>
                  <a:pt x="13567" y="66754"/>
                  <a:pt x="13498" y="67308"/>
                  <a:pt x="13428" y="67932"/>
                </a:cubicBezTo>
                <a:cubicBezTo>
                  <a:pt x="13428" y="68625"/>
                  <a:pt x="13290" y="69319"/>
                  <a:pt x="13220" y="70081"/>
                </a:cubicBezTo>
                <a:cubicBezTo>
                  <a:pt x="13199" y="70038"/>
                  <a:pt x="13164" y="70022"/>
                  <a:pt x="13126" y="70022"/>
                </a:cubicBezTo>
                <a:cubicBezTo>
                  <a:pt x="13042" y="70022"/>
                  <a:pt x="12943" y="70103"/>
                  <a:pt x="12943" y="70150"/>
                </a:cubicBezTo>
                <a:lnTo>
                  <a:pt x="12943" y="70220"/>
                </a:lnTo>
                <a:cubicBezTo>
                  <a:pt x="12804" y="69734"/>
                  <a:pt x="12596" y="69319"/>
                  <a:pt x="12388" y="68903"/>
                </a:cubicBezTo>
                <a:cubicBezTo>
                  <a:pt x="12250" y="68002"/>
                  <a:pt x="12388" y="67031"/>
                  <a:pt x="12804" y="66199"/>
                </a:cubicBezTo>
                <a:cubicBezTo>
                  <a:pt x="12968" y="65912"/>
                  <a:pt x="13205" y="65625"/>
                  <a:pt x="13371" y="65625"/>
                </a:cubicBezTo>
                <a:close/>
                <a:moveTo>
                  <a:pt x="9281" y="66414"/>
                </a:moveTo>
                <a:cubicBezTo>
                  <a:pt x="10178" y="66899"/>
                  <a:pt x="11005" y="67589"/>
                  <a:pt x="11626" y="68417"/>
                </a:cubicBezTo>
                <a:cubicBezTo>
                  <a:pt x="11834" y="68695"/>
                  <a:pt x="11973" y="68972"/>
                  <a:pt x="12111" y="69249"/>
                </a:cubicBezTo>
                <a:cubicBezTo>
                  <a:pt x="12176" y="69507"/>
                  <a:pt x="12240" y="69765"/>
                  <a:pt x="12361" y="70024"/>
                </a:cubicBezTo>
                <a:lnTo>
                  <a:pt x="12361" y="70024"/>
                </a:lnTo>
                <a:cubicBezTo>
                  <a:pt x="12351" y="70017"/>
                  <a:pt x="12337" y="70012"/>
                  <a:pt x="12319" y="70012"/>
                </a:cubicBezTo>
                <a:cubicBezTo>
                  <a:pt x="12301" y="69993"/>
                  <a:pt x="12272" y="69985"/>
                  <a:pt x="12240" y="69985"/>
                </a:cubicBezTo>
                <a:cubicBezTo>
                  <a:pt x="12153" y="69985"/>
                  <a:pt x="12042" y="70049"/>
                  <a:pt x="12042" y="70150"/>
                </a:cubicBezTo>
                <a:cubicBezTo>
                  <a:pt x="12042" y="70358"/>
                  <a:pt x="12042" y="70636"/>
                  <a:pt x="12042" y="70913"/>
                </a:cubicBezTo>
                <a:cubicBezTo>
                  <a:pt x="11903" y="70774"/>
                  <a:pt x="11695" y="70636"/>
                  <a:pt x="11487" y="70566"/>
                </a:cubicBezTo>
                <a:cubicBezTo>
                  <a:pt x="11210" y="70150"/>
                  <a:pt x="10794" y="69873"/>
                  <a:pt x="10448" y="69596"/>
                </a:cubicBezTo>
                <a:cubicBezTo>
                  <a:pt x="10309" y="69319"/>
                  <a:pt x="10170" y="69041"/>
                  <a:pt x="10101" y="68903"/>
                </a:cubicBezTo>
                <a:cubicBezTo>
                  <a:pt x="9697" y="68094"/>
                  <a:pt x="9423" y="67286"/>
                  <a:pt x="9281" y="66414"/>
                </a:cubicBezTo>
                <a:close/>
                <a:moveTo>
                  <a:pt x="14676" y="67031"/>
                </a:moveTo>
                <a:lnTo>
                  <a:pt x="14676" y="67031"/>
                </a:lnTo>
                <a:cubicBezTo>
                  <a:pt x="14953" y="68279"/>
                  <a:pt x="14399" y="69665"/>
                  <a:pt x="13983" y="70913"/>
                </a:cubicBezTo>
                <a:cubicBezTo>
                  <a:pt x="13983" y="70566"/>
                  <a:pt x="13913" y="70289"/>
                  <a:pt x="13913" y="70012"/>
                </a:cubicBezTo>
                <a:lnTo>
                  <a:pt x="13913" y="70081"/>
                </a:lnTo>
                <a:cubicBezTo>
                  <a:pt x="13844" y="69942"/>
                  <a:pt x="13775" y="69942"/>
                  <a:pt x="13705" y="69942"/>
                </a:cubicBezTo>
                <a:cubicBezTo>
                  <a:pt x="13775" y="69457"/>
                  <a:pt x="13775" y="68972"/>
                  <a:pt x="13844" y="68417"/>
                </a:cubicBezTo>
                <a:cubicBezTo>
                  <a:pt x="14260" y="68071"/>
                  <a:pt x="14537" y="67586"/>
                  <a:pt x="14676" y="67031"/>
                </a:cubicBezTo>
                <a:close/>
                <a:moveTo>
                  <a:pt x="20083" y="68348"/>
                </a:moveTo>
                <a:lnTo>
                  <a:pt x="20083" y="68348"/>
                </a:lnTo>
                <a:cubicBezTo>
                  <a:pt x="19944" y="69249"/>
                  <a:pt x="19598" y="70150"/>
                  <a:pt x="19043" y="70913"/>
                </a:cubicBezTo>
                <a:lnTo>
                  <a:pt x="19043" y="70774"/>
                </a:lnTo>
                <a:cubicBezTo>
                  <a:pt x="19320" y="69942"/>
                  <a:pt x="19667" y="69111"/>
                  <a:pt x="20083" y="68348"/>
                </a:cubicBezTo>
                <a:close/>
                <a:moveTo>
                  <a:pt x="7880" y="68610"/>
                </a:moveTo>
                <a:cubicBezTo>
                  <a:pt x="8730" y="68610"/>
                  <a:pt x="9663" y="69360"/>
                  <a:pt x="10240" y="69873"/>
                </a:cubicBezTo>
                <a:lnTo>
                  <a:pt x="10448" y="70081"/>
                </a:lnTo>
                <a:cubicBezTo>
                  <a:pt x="10655" y="70497"/>
                  <a:pt x="11002" y="70844"/>
                  <a:pt x="11418" y="71052"/>
                </a:cubicBezTo>
                <a:lnTo>
                  <a:pt x="11626" y="71259"/>
                </a:lnTo>
                <a:cubicBezTo>
                  <a:pt x="11626" y="71259"/>
                  <a:pt x="11695" y="71329"/>
                  <a:pt x="11695" y="71398"/>
                </a:cubicBezTo>
                <a:cubicBezTo>
                  <a:pt x="11418" y="71329"/>
                  <a:pt x="11071" y="71259"/>
                  <a:pt x="10794" y="71259"/>
                </a:cubicBezTo>
                <a:cubicBezTo>
                  <a:pt x="10725" y="71259"/>
                  <a:pt x="10655" y="71329"/>
                  <a:pt x="10655" y="71398"/>
                </a:cubicBezTo>
                <a:lnTo>
                  <a:pt x="10655" y="71467"/>
                </a:lnTo>
                <a:cubicBezTo>
                  <a:pt x="10240" y="71259"/>
                  <a:pt x="9824" y="71121"/>
                  <a:pt x="9408" y="71052"/>
                </a:cubicBezTo>
                <a:cubicBezTo>
                  <a:pt x="9061" y="70913"/>
                  <a:pt x="8715" y="70774"/>
                  <a:pt x="8368" y="70636"/>
                </a:cubicBezTo>
                <a:cubicBezTo>
                  <a:pt x="8021" y="70428"/>
                  <a:pt x="7605" y="70220"/>
                  <a:pt x="7259" y="69942"/>
                </a:cubicBezTo>
                <a:cubicBezTo>
                  <a:pt x="6704" y="69527"/>
                  <a:pt x="6982" y="68625"/>
                  <a:pt x="7675" y="68625"/>
                </a:cubicBezTo>
                <a:cubicBezTo>
                  <a:pt x="7742" y="68615"/>
                  <a:pt x="7811" y="68610"/>
                  <a:pt x="7880" y="68610"/>
                </a:cubicBezTo>
                <a:close/>
                <a:moveTo>
                  <a:pt x="12388" y="70497"/>
                </a:moveTo>
                <a:cubicBezTo>
                  <a:pt x="12527" y="70705"/>
                  <a:pt x="12596" y="70844"/>
                  <a:pt x="12735" y="71052"/>
                </a:cubicBezTo>
                <a:cubicBezTo>
                  <a:pt x="12804" y="71190"/>
                  <a:pt x="12804" y="71398"/>
                  <a:pt x="12943" y="71537"/>
                </a:cubicBezTo>
                <a:lnTo>
                  <a:pt x="12874" y="71606"/>
                </a:lnTo>
                <a:lnTo>
                  <a:pt x="12804" y="71606"/>
                </a:lnTo>
                <a:cubicBezTo>
                  <a:pt x="12735" y="71467"/>
                  <a:pt x="12596" y="71329"/>
                  <a:pt x="12527" y="71259"/>
                </a:cubicBezTo>
                <a:cubicBezTo>
                  <a:pt x="12388" y="70982"/>
                  <a:pt x="12388" y="70774"/>
                  <a:pt x="12388" y="70497"/>
                </a:cubicBezTo>
                <a:close/>
                <a:moveTo>
                  <a:pt x="13428" y="71052"/>
                </a:moveTo>
                <a:cubicBezTo>
                  <a:pt x="13567" y="71329"/>
                  <a:pt x="13636" y="71606"/>
                  <a:pt x="13636" y="71883"/>
                </a:cubicBezTo>
                <a:cubicBezTo>
                  <a:pt x="13636" y="71953"/>
                  <a:pt x="13636" y="71953"/>
                  <a:pt x="13636" y="72022"/>
                </a:cubicBezTo>
                <a:lnTo>
                  <a:pt x="13636" y="72369"/>
                </a:lnTo>
                <a:cubicBezTo>
                  <a:pt x="13636" y="72230"/>
                  <a:pt x="13567" y="72091"/>
                  <a:pt x="13498" y="71953"/>
                </a:cubicBezTo>
                <a:cubicBezTo>
                  <a:pt x="13428" y="71745"/>
                  <a:pt x="13359" y="71537"/>
                  <a:pt x="13359" y="71259"/>
                </a:cubicBezTo>
                <a:cubicBezTo>
                  <a:pt x="13359" y="71190"/>
                  <a:pt x="13359" y="71121"/>
                  <a:pt x="13428" y="71052"/>
                </a:cubicBezTo>
                <a:close/>
                <a:moveTo>
                  <a:pt x="11374" y="71748"/>
                </a:moveTo>
                <a:lnTo>
                  <a:pt x="11374" y="71748"/>
                </a:lnTo>
                <a:cubicBezTo>
                  <a:pt x="11689" y="71771"/>
                  <a:pt x="12004" y="71902"/>
                  <a:pt x="12319" y="72091"/>
                </a:cubicBezTo>
                <a:cubicBezTo>
                  <a:pt x="12527" y="72230"/>
                  <a:pt x="12735" y="72438"/>
                  <a:pt x="13012" y="72507"/>
                </a:cubicBezTo>
                <a:cubicBezTo>
                  <a:pt x="13012" y="72542"/>
                  <a:pt x="13030" y="72559"/>
                  <a:pt x="13056" y="72559"/>
                </a:cubicBezTo>
                <a:cubicBezTo>
                  <a:pt x="13082" y="72559"/>
                  <a:pt x="13116" y="72542"/>
                  <a:pt x="13151" y="72507"/>
                </a:cubicBezTo>
                <a:lnTo>
                  <a:pt x="13290" y="72507"/>
                </a:lnTo>
                <a:cubicBezTo>
                  <a:pt x="13290" y="72646"/>
                  <a:pt x="13359" y="72715"/>
                  <a:pt x="13359" y="72784"/>
                </a:cubicBezTo>
                <a:cubicBezTo>
                  <a:pt x="12635" y="72587"/>
                  <a:pt x="11973" y="72202"/>
                  <a:pt x="11374" y="71748"/>
                </a:cubicBezTo>
                <a:close/>
                <a:moveTo>
                  <a:pt x="29371" y="72577"/>
                </a:moveTo>
                <a:cubicBezTo>
                  <a:pt x="29718" y="73408"/>
                  <a:pt x="29926" y="74309"/>
                  <a:pt x="29926" y="75211"/>
                </a:cubicBezTo>
                <a:cubicBezTo>
                  <a:pt x="29441" y="74379"/>
                  <a:pt x="29233" y="73478"/>
                  <a:pt x="29371" y="72577"/>
                </a:cubicBezTo>
                <a:close/>
                <a:moveTo>
                  <a:pt x="26475" y="74237"/>
                </a:moveTo>
                <a:cubicBezTo>
                  <a:pt x="26714" y="75388"/>
                  <a:pt x="26104" y="76409"/>
                  <a:pt x="25628" y="77429"/>
                </a:cubicBezTo>
                <a:cubicBezTo>
                  <a:pt x="25493" y="76279"/>
                  <a:pt x="25754" y="75129"/>
                  <a:pt x="26475" y="74237"/>
                </a:cubicBezTo>
                <a:close/>
                <a:moveTo>
                  <a:pt x="39700" y="68556"/>
                </a:moveTo>
                <a:cubicBezTo>
                  <a:pt x="39700" y="68556"/>
                  <a:pt x="38175" y="72022"/>
                  <a:pt x="37967" y="72438"/>
                </a:cubicBezTo>
                <a:cubicBezTo>
                  <a:pt x="36996" y="74102"/>
                  <a:pt x="35887" y="75765"/>
                  <a:pt x="34709" y="77360"/>
                </a:cubicBezTo>
                <a:cubicBezTo>
                  <a:pt x="32768" y="79994"/>
                  <a:pt x="30966" y="82697"/>
                  <a:pt x="28886" y="85331"/>
                </a:cubicBezTo>
                <a:cubicBezTo>
                  <a:pt x="29025" y="84707"/>
                  <a:pt x="29163" y="84083"/>
                  <a:pt x="29233" y="83390"/>
                </a:cubicBezTo>
                <a:cubicBezTo>
                  <a:pt x="29718" y="82073"/>
                  <a:pt x="30273" y="80756"/>
                  <a:pt x="30966" y="79508"/>
                </a:cubicBezTo>
                <a:cubicBezTo>
                  <a:pt x="32560" y="76944"/>
                  <a:pt x="34640" y="74656"/>
                  <a:pt x="35957" y="71883"/>
                </a:cubicBezTo>
                <a:cubicBezTo>
                  <a:pt x="35957" y="71798"/>
                  <a:pt x="35904" y="71738"/>
                  <a:pt x="35847" y="71738"/>
                </a:cubicBezTo>
                <a:cubicBezTo>
                  <a:pt x="35812" y="71738"/>
                  <a:pt x="35775" y="71761"/>
                  <a:pt x="35749" y="71814"/>
                </a:cubicBezTo>
                <a:cubicBezTo>
                  <a:pt x="34154" y="74379"/>
                  <a:pt x="32421" y="76805"/>
                  <a:pt x="30758" y="79370"/>
                </a:cubicBezTo>
                <a:cubicBezTo>
                  <a:pt x="30203" y="80271"/>
                  <a:pt x="29787" y="81172"/>
                  <a:pt x="29441" y="82073"/>
                </a:cubicBezTo>
                <a:cubicBezTo>
                  <a:pt x="29579" y="81241"/>
                  <a:pt x="29718" y="80410"/>
                  <a:pt x="29857" y="79508"/>
                </a:cubicBezTo>
                <a:cubicBezTo>
                  <a:pt x="31590" y="74725"/>
                  <a:pt x="34917" y="70289"/>
                  <a:pt x="39700" y="68556"/>
                </a:cubicBezTo>
                <a:close/>
                <a:moveTo>
                  <a:pt x="24450" y="83321"/>
                </a:moveTo>
                <a:lnTo>
                  <a:pt x="24450" y="83321"/>
                </a:lnTo>
                <a:cubicBezTo>
                  <a:pt x="25212" y="83875"/>
                  <a:pt x="25767" y="84569"/>
                  <a:pt x="26183" y="85470"/>
                </a:cubicBezTo>
                <a:lnTo>
                  <a:pt x="26113" y="85470"/>
                </a:lnTo>
                <a:cubicBezTo>
                  <a:pt x="25212" y="85054"/>
                  <a:pt x="24588" y="84291"/>
                  <a:pt x="24450" y="83321"/>
                </a:cubicBezTo>
                <a:close/>
                <a:moveTo>
                  <a:pt x="22232" y="70428"/>
                </a:moveTo>
                <a:cubicBezTo>
                  <a:pt x="22301" y="72299"/>
                  <a:pt x="22786" y="74309"/>
                  <a:pt x="22786" y="76181"/>
                </a:cubicBezTo>
                <a:cubicBezTo>
                  <a:pt x="22786" y="79578"/>
                  <a:pt x="22509" y="82974"/>
                  <a:pt x="22370" y="86371"/>
                </a:cubicBezTo>
                <a:cubicBezTo>
                  <a:pt x="22370" y="86232"/>
                  <a:pt x="22301" y="86094"/>
                  <a:pt x="22301" y="85955"/>
                </a:cubicBezTo>
                <a:lnTo>
                  <a:pt x="22232" y="85955"/>
                </a:lnTo>
                <a:cubicBezTo>
                  <a:pt x="22093" y="83252"/>
                  <a:pt x="21677" y="80617"/>
                  <a:pt x="21885" y="77914"/>
                </a:cubicBezTo>
                <a:cubicBezTo>
                  <a:pt x="21885" y="77879"/>
                  <a:pt x="21850" y="77862"/>
                  <a:pt x="21816" y="77862"/>
                </a:cubicBezTo>
                <a:cubicBezTo>
                  <a:pt x="21781" y="77862"/>
                  <a:pt x="21746" y="77879"/>
                  <a:pt x="21746" y="77914"/>
                </a:cubicBezTo>
                <a:cubicBezTo>
                  <a:pt x="21538" y="80202"/>
                  <a:pt x="21538" y="82558"/>
                  <a:pt x="21816" y="84846"/>
                </a:cubicBezTo>
                <a:cubicBezTo>
                  <a:pt x="21608" y="84153"/>
                  <a:pt x="21330" y="83460"/>
                  <a:pt x="21123" y="82766"/>
                </a:cubicBezTo>
                <a:cubicBezTo>
                  <a:pt x="21123" y="82697"/>
                  <a:pt x="21123" y="82697"/>
                  <a:pt x="21123" y="82628"/>
                </a:cubicBezTo>
                <a:cubicBezTo>
                  <a:pt x="20429" y="80063"/>
                  <a:pt x="20360" y="77360"/>
                  <a:pt x="20915" y="74725"/>
                </a:cubicBezTo>
                <a:cubicBezTo>
                  <a:pt x="21261" y="73270"/>
                  <a:pt x="21816" y="71814"/>
                  <a:pt x="22232" y="70428"/>
                </a:cubicBezTo>
                <a:close/>
                <a:moveTo>
                  <a:pt x="11188" y="77182"/>
                </a:moveTo>
                <a:cubicBezTo>
                  <a:pt x="11373" y="77182"/>
                  <a:pt x="11688" y="77236"/>
                  <a:pt x="12180" y="77360"/>
                </a:cubicBezTo>
                <a:cubicBezTo>
                  <a:pt x="13913" y="77775"/>
                  <a:pt x="15577" y="79162"/>
                  <a:pt x="16894" y="80340"/>
                </a:cubicBezTo>
                <a:cubicBezTo>
                  <a:pt x="18974" y="82212"/>
                  <a:pt x="20707" y="84430"/>
                  <a:pt x="22024" y="86856"/>
                </a:cubicBezTo>
                <a:cubicBezTo>
                  <a:pt x="22162" y="87133"/>
                  <a:pt x="22232" y="87411"/>
                  <a:pt x="22370" y="87688"/>
                </a:cubicBezTo>
                <a:cubicBezTo>
                  <a:pt x="22162" y="87411"/>
                  <a:pt x="21885" y="87133"/>
                  <a:pt x="21608" y="86925"/>
                </a:cubicBezTo>
                <a:cubicBezTo>
                  <a:pt x="20845" y="85886"/>
                  <a:pt x="20083" y="84915"/>
                  <a:pt x="19182" y="83945"/>
                </a:cubicBezTo>
                <a:cubicBezTo>
                  <a:pt x="18003" y="82628"/>
                  <a:pt x="16340" y="81727"/>
                  <a:pt x="15161" y="80340"/>
                </a:cubicBezTo>
                <a:cubicBezTo>
                  <a:pt x="15124" y="80322"/>
                  <a:pt x="15092" y="80313"/>
                  <a:pt x="15066" y="80313"/>
                </a:cubicBezTo>
                <a:cubicBezTo>
                  <a:pt x="14995" y="80313"/>
                  <a:pt x="14972" y="80377"/>
                  <a:pt x="15023" y="80479"/>
                </a:cubicBezTo>
                <a:cubicBezTo>
                  <a:pt x="16062" y="81727"/>
                  <a:pt x="17518" y="82558"/>
                  <a:pt x="18627" y="83806"/>
                </a:cubicBezTo>
                <a:cubicBezTo>
                  <a:pt x="19320" y="84569"/>
                  <a:pt x="19944" y="85331"/>
                  <a:pt x="20568" y="86163"/>
                </a:cubicBezTo>
                <a:cubicBezTo>
                  <a:pt x="19875" y="85678"/>
                  <a:pt x="19182" y="85262"/>
                  <a:pt x="18488" y="84915"/>
                </a:cubicBezTo>
                <a:cubicBezTo>
                  <a:pt x="15577" y="83252"/>
                  <a:pt x="13913" y="81241"/>
                  <a:pt x="11973" y="78607"/>
                </a:cubicBezTo>
                <a:cubicBezTo>
                  <a:pt x="11487" y="77852"/>
                  <a:pt x="10541" y="77182"/>
                  <a:pt x="11188" y="77182"/>
                </a:cubicBezTo>
                <a:close/>
                <a:moveTo>
                  <a:pt x="22151" y="91335"/>
                </a:moveTo>
                <a:lnTo>
                  <a:pt x="22151" y="91335"/>
                </a:lnTo>
                <a:cubicBezTo>
                  <a:pt x="22611" y="91673"/>
                  <a:pt x="23008" y="92077"/>
                  <a:pt x="23341" y="92610"/>
                </a:cubicBezTo>
                <a:cubicBezTo>
                  <a:pt x="22824" y="92286"/>
                  <a:pt x="22427" y="91843"/>
                  <a:pt x="22151" y="91335"/>
                </a:cubicBezTo>
                <a:close/>
                <a:moveTo>
                  <a:pt x="29005" y="93722"/>
                </a:moveTo>
                <a:lnTo>
                  <a:pt x="29005" y="93722"/>
                </a:lnTo>
                <a:cubicBezTo>
                  <a:pt x="28731" y="94735"/>
                  <a:pt x="28391" y="95682"/>
                  <a:pt x="27985" y="96630"/>
                </a:cubicBezTo>
                <a:lnTo>
                  <a:pt x="27985" y="95937"/>
                </a:lnTo>
                <a:cubicBezTo>
                  <a:pt x="28245" y="95157"/>
                  <a:pt x="28566" y="94438"/>
                  <a:pt x="29005" y="93722"/>
                </a:cubicBezTo>
                <a:close/>
                <a:moveTo>
                  <a:pt x="22024" y="55593"/>
                </a:moveTo>
                <a:cubicBezTo>
                  <a:pt x="22301" y="57950"/>
                  <a:pt x="22648" y="60376"/>
                  <a:pt x="22994" y="62803"/>
                </a:cubicBezTo>
                <a:lnTo>
                  <a:pt x="22925" y="62803"/>
                </a:lnTo>
                <a:cubicBezTo>
                  <a:pt x="23618" y="68002"/>
                  <a:pt x="24450" y="73200"/>
                  <a:pt x="25282" y="78399"/>
                </a:cubicBezTo>
                <a:cubicBezTo>
                  <a:pt x="25212" y="78399"/>
                  <a:pt x="25212" y="78469"/>
                  <a:pt x="25282" y="78469"/>
                </a:cubicBezTo>
                <a:cubicBezTo>
                  <a:pt x="25559" y="80479"/>
                  <a:pt x="25836" y="82489"/>
                  <a:pt x="26113" y="84499"/>
                </a:cubicBezTo>
                <a:cubicBezTo>
                  <a:pt x="25698" y="83737"/>
                  <a:pt x="25074" y="83113"/>
                  <a:pt x="24242" y="82766"/>
                </a:cubicBezTo>
                <a:cubicBezTo>
                  <a:pt x="24229" y="82753"/>
                  <a:pt x="24213" y="82747"/>
                  <a:pt x="24196" y="82747"/>
                </a:cubicBezTo>
                <a:cubicBezTo>
                  <a:pt x="24125" y="82747"/>
                  <a:pt x="24034" y="82849"/>
                  <a:pt x="24034" y="82905"/>
                </a:cubicBezTo>
                <a:cubicBezTo>
                  <a:pt x="24034" y="84291"/>
                  <a:pt x="25004" y="85470"/>
                  <a:pt x="26321" y="85816"/>
                </a:cubicBezTo>
                <a:cubicBezTo>
                  <a:pt x="26529" y="87411"/>
                  <a:pt x="26737" y="89074"/>
                  <a:pt x="26876" y="90738"/>
                </a:cubicBezTo>
                <a:cubicBezTo>
                  <a:pt x="27153" y="93233"/>
                  <a:pt x="27292" y="95798"/>
                  <a:pt x="27292" y="98363"/>
                </a:cubicBezTo>
                <a:cubicBezTo>
                  <a:pt x="26321" y="94273"/>
                  <a:pt x="24034" y="90322"/>
                  <a:pt x="22509" y="86579"/>
                </a:cubicBezTo>
                <a:cubicBezTo>
                  <a:pt x="22578" y="86579"/>
                  <a:pt x="22578" y="86579"/>
                  <a:pt x="22578" y="86510"/>
                </a:cubicBezTo>
                <a:cubicBezTo>
                  <a:pt x="23063" y="84153"/>
                  <a:pt x="23271" y="81727"/>
                  <a:pt x="23133" y="79300"/>
                </a:cubicBezTo>
                <a:cubicBezTo>
                  <a:pt x="23341" y="76597"/>
                  <a:pt x="23202" y="73894"/>
                  <a:pt x="22855" y="71190"/>
                </a:cubicBezTo>
                <a:cubicBezTo>
                  <a:pt x="22925" y="70566"/>
                  <a:pt x="22786" y="69942"/>
                  <a:pt x="22509" y="69388"/>
                </a:cubicBezTo>
                <a:cubicBezTo>
                  <a:pt x="22648" y="68903"/>
                  <a:pt x="22717" y="68487"/>
                  <a:pt x="22786" y="68071"/>
                </a:cubicBezTo>
                <a:cubicBezTo>
                  <a:pt x="22786" y="67903"/>
                  <a:pt x="22684" y="67811"/>
                  <a:pt x="22589" y="67811"/>
                </a:cubicBezTo>
                <a:cubicBezTo>
                  <a:pt x="22527" y="67811"/>
                  <a:pt x="22467" y="67850"/>
                  <a:pt x="22440" y="67932"/>
                </a:cubicBezTo>
                <a:cubicBezTo>
                  <a:pt x="22370" y="68279"/>
                  <a:pt x="22301" y="68625"/>
                  <a:pt x="22301" y="68903"/>
                </a:cubicBezTo>
                <a:cubicBezTo>
                  <a:pt x="22162" y="69596"/>
                  <a:pt x="21954" y="70220"/>
                  <a:pt x="21816" y="70844"/>
                </a:cubicBezTo>
                <a:cubicBezTo>
                  <a:pt x="21330" y="72438"/>
                  <a:pt x="20776" y="74032"/>
                  <a:pt x="20429" y="75696"/>
                </a:cubicBezTo>
                <a:cubicBezTo>
                  <a:pt x="20152" y="77082"/>
                  <a:pt x="20152" y="78607"/>
                  <a:pt x="20429" y="80063"/>
                </a:cubicBezTo>
                <a:cubicBezTo>
                  <a:pt x="19736" y="77360"/>
                  <a:pt x="19320" y="74587"/>
                  <a:pt x="19182" y="71745"/>
                </a:cubicBezTo>
                <a:cubicBezTo>
                  <a:pt x="19528" y="71190"/>
                  <a:pt x="19875" y="70497"/>
                  <a:pt x="20083" y="69873"/>
                </a:cubicBezTo>
                <a:cubicBezTo>
                  <a:pt x="20429" y="69180"/>
                  <a:pt x="20568" y="68487"/>
                  <a:pt x="20429" y="67794"/>
                </a:cubicBezTo>
                <a:cubicBezTo>
                  <a:pt x="20395" y="67690"/>
                  <a:pt x="20325" y="67638"/>
                  <a:pt x="20256" y="67638"/>
                </a:cubicBezTo>
                <a:cubicBezTo>
                  <a:pt x="20187" y="67638"/>
                  <a:pt x="20117" y="67690"/>
                  <a:pt x="20083" y="67794"/>
                </a:cubicBezTo>
                <a:cubicBezTo>
                  <a:pt x="19667" y="68348"/>
                  <a:pt x="19320" y="69041"/>
                  <a:pt x="19043" y="69734"/>
                </a:cubicBezTo>
                <a:cubicBezTo>
                  <a:pt x="19043" y="68764"/>
                  <a:pt x="19043" y="67863"/>
                  <a:pt x="19112" y="66892"/>
                </a:cubicBezTo>
                <a:cubicBezTo>
                  <a:pt x="19320" y="63288"/>
                  <a:pt x="20152" y="59822"/>
                  <a:pt x="21608" y="56495"/>
                </a:cubicBezTo>
                <a:cubicBezTo>
                  <a:pt x="21608" y="56772"/>
                  <a:pt x="21677" y="57049"/>
                  <a:pt x="21746" y="57326"/>
                </a:cubicBezTo>
                <a:cubicBezTo>
                  <a:pt x="21746" y="57396"/>
                  <a:pt x="21798" y="57430"/>
                  <a:pt x="21850" y="57430"/>
                </a:cubicBezTo>
                <a:cubicBezTo>
                  <a:pt x="21902" y="57430"/>
                  <a:pt x="21954" y="57396"/>
                  <a:pt x="21954" y="57326"/>
                </a:cubicBezTo>
                <a:cubicBezTo>
                  <a:pt x="21954" y="56911"/>
                  <a:pt x="21885" y="56425"/>
                  <a:pt x="21816" y="56079"/>
                </a:cubicBezTo>
                <a:cubicBezTo>
                  <a:pt x="21885" y="55940"/>
                  <a:pt x="21954" y="55732"/>
                  <a:pt x="22024" y="55593"/>
                </a:cubicBezTo>
                <a:close/>
                <a:moveTo>
                  <a:pt x="25568" y="100934"/>
                </a:moveTo>
                <a:cubicBezTo>
                  <a:pt x="26529" y="101630"/>
                  <a:pt x="26530" y="103150"/>
                  <a:pt x="26876" y="104324"/>
                </a:cubicBezTo>
                <a:cubicBezTo>
                  <a:pt x="26129" y="103306"/>
                  <a:pt x="25714" y="102154"/>
                  <a:pt x="25568" y="100934"/>
                </a:cubicBezTo>
                <a:close/>
                <a:moveTo>
                  <a:pt x="29579" y="103493"/>
                </a:moveTo>
                <a:lnTo>
                  <a:pt x="29579" y="103493"/>
                </a:lnTo>
                <a:cubicBezTo>
                  <a:pt x="29441" y="105087"/>
                  <a:pt x="28470" y="106265"/>
                  <a:pt x="27569" y="107444"/>
                </a:cubicBezTo>
                <a:cubicBezTo>
                  <a:pt x="27638" y="107305"/>
                  <a:pt x="27638" y="107097"/>
                  <a:pt x="27638" y="106889"/>
                </a:cubicBezTo>
                <a:cubicBezTo>
                  <a:pt x="28262" y="105780"/>
                  <a:pt x="28540" y="104324"/>
                  <a:pt x="29579" y="103493"/>
                </a:cubicBezTo>
                <a:close/>
                <a:moveTo>
                  <a:pt x="24588" y="0"/>
                </a:moveTo>
                <a:cubicBezTo>
                  <a:pt x="22994" y="485"/>
                  <a:pt x="22648" y="1941"/>
                  <a:pt x="22578" y="3466"/>
                </a:cubicBezTo>
                <a:cubicBezTo>
                  <a:pt x="22093" y="2218"/>
                  <a:pt x="21330" y="1109"/>
                  <a:pt x="20429" y="139"/>
                </a:cubicBezTo>
                <a:cubicBezTo>
                  <a:pt x="20389" y="118"/>
                  <a:pt x="20348" y="110"/>
                  <a:pt x="20311" y="110"/>
                </a:cubicBezTo>
                <a:cubicBezTo>
                  <a:pt x="20221" y="110"/>
                  <a:pt x="20152" y="159"/>
                  <a:pt x="20152" y="208"/>
                </a:cubicBezTo>
                <a:cubicBezTo>
                  <a:pt x="19528" y="1733"/>
                  <a:pt x="19528" y="3397"/>
                  <a:pt x="20013" y="4991"/>
                </a:cubicBezTo>
                <a:cubicBezTo>
                  <a:pt x="19182" y="4159"/>
                  <a:pt x="18211" y="3535"/>
                  <a:pt x="17171" y="3050"/>
                </a:cubicBezTo>
                <a:cubicBezTo>
                  <a:pt x="17158" y="3037"/>
                  <a:pt x="17142" y="3031"/>
                  <a:pt x="17126" y="3031"/>
                </a:cubicBezTo>
                <a:cubicBezTo>
                  <a:pt x="17057" y="3031"/>
                  <a:pt x="16977" y="3133"/>
                  <a:pt x="17033" y="3189"/>
                </a:cubicBezTo>
                <a:cubicBezTo>
                  <a:pt x="17795" y="4783"/>
                  <a:pt x="17795" y="6516"/>
                  <a:pt x="18835" y="7972"/>
                </a:cubicBezTo>
                <a:cubicBezTo>
                  <a:pt x="19459" y="8665"/>
                  <a:pt x="20221" y="9289"/>
                  <a:pt x="21053" y="9705"/>
                </a:cubicBezTo>
                <a:cubicBezTo>
                  <a:pt x="21123" y="10121"/>
                  <a:pt x="21330" y="10467"/>
                  <a:pt x="21538" y="10814"/>
                </a:cubicBezTo>
                <a:cubicBezTo>
                  <a:pt x="21885" y="11230"/>
                  <a:pt x="22370" y="11507"/>
                  <a:pt x="22855" y="11576"/>
                </a:cubicBezTo>
                <a:cubicBezTo>
                  <a:pt x="22530" y="14243"/>
                  <a:pt x="22144" y="16910"/>
                  <a:pt x="21754" y="19577"/>
                </a:cubicBezTo>
                <a:lnTo>
                  <a:pt x="21754" y="19577"/>
                </a:lnTo>
                <a:cubicBezTo>
                  <a:pt x="21797" y="18782"/>
                  <a:pt x="21587" y="17992"/>
                  <a:pt x="21123" y="17330"/>
                </a:cubicBezTo>
                <a:cubicBezTo>
                  <a:pt x="21091" y="17267"/>
                  <a:pt x="21032" y="17233"/>
                  <a:pt x="20976" y="17233"/>
                </a:cubicBezTo>
                <a:cubicBezTo>
                  <a:pt x="20908" y="17233"/>
                  <a:pt x="20845" y="17284"/>
                  <a:pt x="20845" y="17399"/>
                </a:cubicBezTo>
                <a:cubicBezTo>
                  <a:pt x="20776" y="18508"/>
                  <a:pt x="21123" y="19617"/>
                  <a:pt x="21677" y="20588"/>
                </a:cubicBezTo>
                <a:cubicBezTo>
                  <a:pt x="21261" y="23568"/>
                  <a:pt x="20915" y="26549"/>
                  <a:pt x="20707" y="29530"/>
                </a:cubicBezTo>
                <a:cubicBezTo>
                  <a:pt x="20499" y="29252"/>
                  <a:pt x="20221" y="29114"/>
                  <a:pt x="19944" y="29044"/>
                </a:cubicBezTo>
                <a:cubicBezTo>
                  <a:pt x="19805" y="29044"/>
                  <a:pt x="19736" y="29114"/>
                  <a:pt x="19736" y="29252"/>
                </a:cubicBezTo>
                <a:cubicBezTo>
                  <a:pt x="19805" y="30015"/>
                  <a:pt x="20013" y="30708"/>
                  <a:pt x="20360" y="31401"/>
                </a:cubicBezTo>
                <a:cubicBezTo>
                  <a:pt x="20429" y="31540"/>
                  <a:pt x="20499" y="31679"/>
                  <a:pt x="20568" y="31817"/>
                </a:cubicBezTo>
                <a:cubicBezTo>
                  <a:pt x="20499" y="33342"/>
                  <a:pt x="20429" y="34798"/>
                  <a:pt x="20429" y="36323"/>
                </a:cubicBezTo>
                <a:cubicBezTo>
                  <a:pt x="20429" y="37640"/>
                  <a:pt x="20499" y="39026"/>
                  <a:pt x="20568" y="40413"/>
                </a:cubicBezTo>
                <a:cubicBezTo>
                  <a:pt x="20360" y="39858"/>
                  <a:pt x="20083" y="39373"/>
                  <a:pt x="19667" y="38957"/>
                </a:cubicBezTo>
                <a:cubicBezTo>
                  <a:pt x="19624" y="38914"/>
                  <a:pt x="19574" y="38898"/>
                  <a:pt x="19528" y="38898"/>
                </a:cubicBezTo>
                <a:cubicBezTo>
                  <a:pt x="19426" y="38898"/>
                  <a:pt x="19342" y="38979"/>
                  <a:pt x="19390" y="39026"/>
                </a:cubicBezTo>
                <a:cubicBezTo>
                  <a:pt x="19528" y="40343"/>
                  <a:pt x="20013" y="41591"/>
                  <a:pt x="20707" y="42700"/>
                </a:cubicBezTo>
                <a:lnTo>
                  <a:pt x="20776" y="42700"/>
                </a:lnTo>
                <a:cubicBezTo>
                  <a:pt x="21053" y="46651"/>
                  <a:pt x="21469" y="50603"/>
                  <a:pt x="21954" y="54554"/>
                </a:cubicBezTo>
                <a:cubicBezTo>
                  <a:pt x="21816" y="54762"/>
                  <a:pt x="21746" y="54900"/>
                  <a:pt x="21677" y="55108"/>
                </a:cubicBezTo>
                <a:cubicBezTo>
                  <a:pt x="20915" y="51573"/>
                  <a:pt x="19112" y="48176"/>
                  <a:pt x="17310" y="44988"/>
                </a:cubicBezTo>
                <a:cubicBezTo>
                  <a:pt x="17310" y="44918"/>
                  <a:pt x="17310" y="44918"/>
                  <a:pt x="17310" y="44849"/>
                </a:cubicBezTo>
                <a:cubicBezTo>
                  <a:pt x="17449" y="44364"/>
                  <a:pt x="17518" y="43879"/>
                  <a:pt x="17449" y="43393"/>
                </a:cubicBezTo>
                <a:cubicBezTo>
                  <a:pt x="17449" y="42770"/>
                  <a:pt x="17241" y="42215"/>
                  <a:pt x="16894" y="41799"/>
                </a:cubicBezTo>
                <a:cubicBezTo>
                  <a:pt x="16837" y="41770"/>
                  <a:pt x="16779" y="41754"/>
                  <a:pt x="16727" y="41754"/>
                </a:cubicBezTo>
                <a:cubicBezTo>
                  <a:pt x="16653" y="41754"/>
                  <a:pt x="16588" y="41787"/>
                  <a:pt x="16548" y="41868"/>
                </a:cubicBezTo>
                <a:cubicBezTo>
                  <a:pt x="16409" y="42423"/>
                  <a:pt x="16409" y="42908"/>
                  <a:pt x="16478" y="43393"/>
                </a:cubicBezTo>
                <a:cubicBezTo>
                  <a:pt x="16340" y="43116"/>
                  <a:pt x="16201" y="42839"/>
                  <a:pt x="15993" y="42562"/>
                </a:cubicBezTo>
                <a:cubicBezTo>
                  <a:pt x="15161" y="41037"/>
                  <a:pt x="14399" y="39373"/>
                  <a:pt x="13705" y="37779"/>
                </a:cubicBezTo>
                <a:cubicBezTo>
                  <a:pt x="14399" y="37155"/>
                  <a:pt x="14329" y="35699"/>
                  <a:pt x="14260" y="34798"/>
                </a:cubicBezTo>
                <a:cubicBezTo>
                  <a:pt x="14260" y="34750"/>
                  <a:pt x="14161" y="34669"/>
                  <a:pt x="14077" y="34669"/>
                </a:cubicBezTo>
                <a:cubicBezTo>
                  <a:pt x="14039" y="34669"/>
                  <a:pt x="14004" y="34686"/>
                  <a:pt x="13983" y="34729"/>
                </a:cubicBezTo>
                <a:cubicBezTo>
                  <a:pt x="13498" y="35352"/>
                  <a:pt x="13290" y="36184"/>
                  <a:pt x="13290" y="37016"/>
                </a:cubicBezTo>
                <a:cubicBezTo>
                  <a:pt x="11765" y="33204"/>
                  <a:pt x="10586" y="29252"/>
                  <a:pt x="9685" y="25232"/>
                </a:cubicBezTo>
                <a:cubicBezTo>
                  <a:pt x="9754" y="25093"/>
                  <a:pt x="9824" y="25024"/>
                  <a:pt x="9893" y="24885"/>
                </a:cubicBezTo>
                <a:cubicBezTo>
                  <a:pt x="10101" y="24677"/>
                  <a:pt x="10309" y="24400"/>
                  <a:pt x="10378" y="24123"/>
                </a:cubicBezTo>
                <a:cubicBezTo>
                  <a:pt x="11349" y="23984"/>
                  <a:pt x="12250" y="23707"/>
                  <a:pt x="13151" y="23291"/>
                </a:cubicBezTo>
                <a:cubicBezTo>
                  <a:pt x="13567" y="23014"/>
                  <a:pt x="14884" y="21974"/>
                  <a:pt x="13775" y="21558"/>
                </a:cubicBezTo>
                <a:cubicBezTo>
                  <a:pt x="13725" y="21558"/>
                  <a:pt x="13676" y="21558"/>
                  <a:pt x="13652" y="21583"/>
                </a:cubicBezTo>
                <a:lnTo>
                  <a:pt x="13652" y="21583"/>
                </a:lnTo>
                <a:cubicBezTo>
                  <a:pt x="14230" y="20877"/>
                  <a:pt x="14602" y="20037"/>
                  <a:pt x="14745" y="19132"/>
                </a:cubicBezTo>
                <a:cubicBezTo>
                  <a:pt x="14745" y="19030"/>
                  <a:pt x="14708" y="18966"/>
                  <a:pt x="14661" y="18966"/>
                </a:cubicBezTo>
                <a:cubicBezTo>
                  <a:pt x="14644" y="18966"/>
                  <a:pt x="14625" y="18975"/>
                  <a:pt x="14607" y="18993"/>
                </a:cubicBezTo>
                <a:cubicBezTo>
                  <a:pt x="14476" y="18976"/>
                  <a:pt x="14346" y="18967"/>
                  <a:pt x="14218" y="18967"/>
                </a:cubicBezTo>
                <a:cubicBezTo>
                  <a:pt x="13329" y="18967"/>
                  <a:pt x="12527" y="19384"/>
                  <a:pt x="12042" y="20172"/>
                </a:cubicBezTo>
                <a:cubicBezTo>
                  <a:pt x="12458" y="19063"/>
                  <a:pt x="12596" y="17884"/>
                  <a:pt x="12388" y="16775"/>
                </a:cubicBezTo>
                <a:cubicBezTo>
                  <a:pt x="12388" y="16694"/>
                  <a:pt x="12341" y="16660"/>
                  <a:pt x="12301" y="16660"/>
                </a:cubicBezTo>
                <a:cubicBezTo>
                  <a:pt x="12274" y="16660"/>
                  <a:pt x="12250" y="16677"/>
                  <a:pt x="12250" y="16706"/>
                </a:cubicBezTo>
                <a:cubicBezTo>
                  <a:pt x="11557" y="17399"/>
                  <a:pt x="10933" y="18161"/>
                  <a:pt x="10517" y="18993"/>
                </a:cubicBezTo>
                <a:cubicBezTo>
                  <a:pt x="10378" y="17884"/>
                  <a:pt x="10032" y="16775"/>
                  <a:pt x="9477" y="15805"/>
                </a:cubicBezTo>
                <a:cubicBezTo>
                  <a:pt x="9442" y="15770"/>
                  <a:pt x="9390" y="15753"/>
                  <a:pt x="9338" y="15753"/>
                </a:cubicBezTo>
                <a:cubicBezTo>
                  <a:pt x="9286" y="15753"/>
                  <a:pt x="9234" y="15770"/>
                  <a:pt x="9200" y="15805"/>
                </a:cubicBezTo>
                <a:cubicBezTo>
                  <a:pt x="8368" y="16706"/>
                  <a:pt x="8021" y="17884"/>
                  <a:pt x="8160" y="19063"/>
                </a:cubicBezTo>
                <a:cubicBezTo>
                  <a:pt x="7536" y="18231"/>
                  <a:pt x="6843" y="17468"/>
                  <a:pt x="6427" y="16775"/>
                </a:cubicBezTo>
                <a:cubicBezTo>
                  <a:pt x="6392" y="16706"/>
                  <a:pt x="6340" y="16671"/>
                  <a:pt x="6288" y="16671"/>
                </a:cubicBezTo>
                <a:cubicBezTo>
                  <a:pt x="6236" y="16671"/>
                  <a:pt x="6184" y="16706"/>
                  <a:pt x="6150" y="16775"/>
                </a:cubicBezTo>
                <a:cubicBezTo>
                  <a:pt x="5179" y="18092"/>
                  <a:pt x="5179" y="19964"/>
                  <a:pt x="6219" y="21281"/>
                </a:cubicBezTo>
                <a:cubicBezTo>
                  <a:pt x="5318" y="20865"/>
                  <a:pt x="4417" y="20657"/>
                  <a:pt x="3446" y="20518"/>
                </a:cubicBezTo>
                <a:cubicBezTo>
                  <a:pt x="3377" y="20518"/>
                  <a:pt x="3308" y="20657"/>
                  <a:pt x="3308" y="20726"/>
                </a:cubicBezTo>
                <a:cubicBezTo>
                  <a:pt x="4001" y="23291"/>
                  <a:pt x="6427" y="24400"/>
                  <a:pt x="8853" y="24677"/>
                </a:cubicBezTo>
                <a:lnTo>
                  <a:pt x="9061" y="24677"/>
                </a:lnTo>
                <a:cubicBezTo>
                  <a:pt x="9130" y="24677"/>
                  <a:pt x="9200" y="24539"/>
                  <a:pt x="9130" y="24469"/>
                </a:cubicBezTo>
                <a:cubicBezTo>
                  <a:pt x="8992" y="24331"/>
                  <a:pt x="8784" y="24123"/>
                  <a:pt x="8715" y="23984"/>
                </a:cubicBezTo>
                <a:lnTo>
                  <a:pt x="8715" y="23846"/>
                </a:lnTo>
                <a:cubicBezTo>
                  <a:pt x="8853" y="24054"/>
                  <a:pt x="9061" y="24192"/>
                  <a:pt x="9200" y="24400"/>
                </a:cubicBezTo>
                <a:cubicBezTo>
                  <a:pt x="9200" y="24539"/>
                  <a:pt x="9269" y="24608"/>
                  <a:pt x="9408" y="24608"/>
                </a:cubicBezTo>
                <a:lnTo>
                  <a:pt x="9408" y="24816"/>
                </a:lnTo>
                <a:lnTo>
                  <a:pt x="9338" y="24955"/>
                </a:lnTo>
                <a:cubicBezTo>
                  <a:pt x="9269" y="25093"/>
                  <a:pt x="9338" y="25232"/>
                  <a:pt x="9546" y="25232"/>
                </a:cubicBezTo>
                <a:cubicBezTo>
                  <a:pt x="9893" y="27173"/>
                  <a:pt x="10378" y="29044"/>
                  <a:pt x="10933" y="30916"/>
                </a:cubicBezTo>
                <a:cubicBezTo>
                  <a:pt x="10101" y="30916"/>
                  <a:pt x="9477" y="30362"/>
                  <a:pt x="9408" y="29530"/>
                </a:cubicBezTo>
                <a:lnTo>
                  <a:pt x="9408" y="29530"/>
                </a:lnTo>
                <a:cubicBezTo>
                  <a:pt x="9616" y="29738"/>
                  <a:pt x="9824" y="29876"/>
                  <a:pt x="10032" y="30084"/>
                </a:cubicBezTo>
                <a:cubicBezTo>
                  <a:pt x="10170" y="30362"/>
                  <a:pt x="10448" y="30639"/>
                  <a:pt x="10655" y="30847"/>
                </a:cubicBezTo>
                <a:cubicBezTo>
                  <a:pt x="10674" y="30865"/>
                  <a:pt x="10698" y="30874"/>
                  <a:pt x="10721" y="30874"/>
                </a:cubicBezTo>
                <a:cubicBezTo>
                  <a:pt x="10784" y="30874"/>
                  <a:pt x="10845" y="30810"/>
                  <a:pt x="10794" y="30708"/>
                </a:cubicBezTo>
                <a:cubicBezTo>
                  <a:pt x="10725" y="30362"/>
                  <a:pt x="10517" y="30084"/>
                  <a:pt x="10240" y="29807"/>
                </a:cubicBezTo>
                <a:cubicBezTo>
                  <a:pt x="10032" y="29530"/>
                  <a:pt x="9685" y="29322"/>
                  <a:pt x="9408" y="29114"/>
                </a:cubicBezTo>
                <a:cubicBezTo>
                  <a:pt x="9367" y="29093"/>
                  <a:pt x="9332" y="29085"/>
                  <a:pt x="9302" y="29085"/>
                </a:cubicBezTo>
                <a:cubicBezTo>
                  <a:pt x="9228" y="29085"/>
                  <a:pt x="9179" y="29134"/>
                  <a:pt x="9130" y="29183"/>
                </a:cubicBezTo>
                <a:cubicBezTo>
                  <a:pt x="8930" y="30255"/>
                  <a:pt x="9699" y="31197"/>
                  <a:pt x="10752" y="31197"/>
                </a:cubicBezTo>
                <a:cubicBezTo>
                  <a:pt x="10789" y="31197"/>
                  <a:pt x="10826" y="31196"/>
                  <a:pt x="10863" y="31193"/>
                </a:cubicBezTo>
                <a:cubicBezTo>
                  <a:pt x="10863" y="31193"/>
                  <a:pt x="10933" y="31193"/>
                  <a:pt x="10933" y="31124"/>
                </a:cubicBezTo>
                <a:cubicBezTo>
                  <a:pt x="11765" y="34035"/>
                  <a:pt x="12804" y="36877"/>
                  <a:pt x="14052" y="39581"/>
                </a:cubicBezTo>
                <a:cubicBezTo>
                  <a:pt x="13428" y="38680"/>
                  <a:pt x="12735" y="37848"/>
                  <a:pt x="12111" y="37016"/>
                </a:cubicBezTo>
                <a:cubicBezTo>
                  <a:pt x="9546" y="32718"/>
                  <a:pt x="5873" y="28490"/>
                  <a:pt x="466" y="28421"/>
                </a:cubicBezTo>
                <a:cubicBezTo>
                  <a:pt x="327" y="28421"/>
                  <a:pt x="327" y="28559"/>
                  <a:pt x="466" y="28559"/>
                </a:cubicBezTo>
                <a:cubicBezTo>
                  <a:pt x="3238" y="29183"/>
                  <a:pt x="5595" y="29876"/>
                  <a:pt x="7744" y="31748"/>
                </a:cubicBezTo>
                <a:cubicBezTo>
                  <a:pt x="8992" y="32926"/>
                  <a:pt x="10101" y="34243"/>
                  <a:pt x="11002" y="35699"/>
                </a:cubicBezTo>
                <a:cubicBezTo>
                  <a:pt x="8229" y="32441"/>
                  <a:pt x="5041" y="29599"/>
                  <a:pt x="604" y="28767"/>
                </a:cubicBezTo>
                <a:cubicBezTo>
                  <a:pt x="535" y="28767"/>
                  <a:pt x="535" y="28906"/>
                  <a:pt x="604" y="28906"/>
                </a:cubicBezTo>
                <a:cubicBezTo>
                  <a:pt x="3793" y="29946"/>
                  <a:pt x="6704" y="31748"/>
                  <a:pt x="9130" y="34035"/>
                </a:cubicBezTo>
                <a:cubicBezTo>
                  <a:pt x="10170" y="35075"/>
                  <a:pt x="11141" y="36184"/>
                  <a:pt x="12042" y="37363"/>
                </a:cubicBezTo>
                <a:cubicBezTo>
                  <a:pt x="10725" y="35907"/>
                  <a:pt x="8715" y="35214"/>
                  <a:pt x="6982" y="34382"/>
                </a:cubicBezTo>
                <a:cubicBezTo>
                  <a:pt x="4278" y="32996"/>
                  <a:pt x="2268" y="30777"/>
                  <a:pt x="188" y="28698"/>
                </a:cubicBezTo>
                <a:cubicBezTo>
                  <a:pt x="168" y="28678"/>
                  <a:pt x="142" y="28669"/>
                  <a:pt x="117" y="28669"/>
                </a:cubicBezTo>
                <a:cubicBezTo>
                  <a:pt x="56" y="28669"/>
                  <a:pt x="1" y="28718"/>
                  <a:pt x="50" y="28767"/>
                </a:cubicBezTo>
                <a:cubicBezTo>
                  <a:pt x="1575" y="30569"/>
                  <a:pt x="3238" y="32164"/>
                  <a:pt x="5110" y="33550"/>
                </a:cubicBezTo>
                <a:cubicBezTo>
                  <a:pt x="7328" y="35145"/>
                  <a:pt x="9962" y="35976"/>
                  <a:pt x="12180" y="37709"/>
                </a:cubicBezTo>
                <a:lnTo>
                  <a:pt x="12319" y="37709"/>
                </a:lnTo>
                <a:lnTo>
                  <a:pt x="12319" y="37779"/>
                </a:lnTo>
                <a:lnTo>
                  <a:pt x="12458" y="37779"/>
                </a:lnTo>
                <a:lnTo>
                  <a:pt x="14399" y="40274"/>
                </a:lnTo>
                <a:cubicBezTo>
                  <a:pt x="16062" y="43532"/>
                  <a:pt x="17795" y="46651"/>
                  <a:pt x="19251" y="49909"/>
                </a:cubicBezTo>
                <a:cubicBezTo>
                  <a:pt x="18696" y="49216"/>
                  <a:pt x="17934" y="48800"/>
                  <a:pt x="17102" y="48731"/>
                </a:cubicBezTo>
                <a:cubicBezTo>
                  <a:pt x="16963" y="48731"/>
                  <a:pt x="16894" y="48870"/>
                  <a:pt x="16963" y="49008"/>
                </a:cubicBezTo>
                <a:cubicBezTo>
                  <a:pt x="17449" y="49909"/>
                  <a:pt x="18350" y="50464"/>
                  <a:pt x="19320" y="50533"/>
                </a:cubicBezTo>
                <a:cubicBezTo>
                  <a:pt x="19390" y="50533"/>
                  <a:pt x="19459" y="50464"/>
                  <a:pt x="19459" y="50395"/>
                </a:cubicBezTo>
                <a:cubicBezTo>
                  <a:pt x="20221" y="52128"/>
                  <a:pt x="20845" y="53861"/>
                  <a:pt x="21330" y="55732"/>
                </a:cubicBezTo>
                <a:cubicBezTo>
                  <a:pt x="20915" y="56633"/>
                  <a:pt x="20499" y="57673"/>
                  <a:pt x="20152" y="58644"/>
                </a:cubicBezTo>
                <a:cubicBezTo>
                  <a:pt x="20360" y="57812"/>
                  <a:pt x="20152" y="56911"/>
                  <a:pt x="19528" y="56287"/>
                </a:cubicBezTo>
                <a:cubicBezTo>
                  <a:pt x="19499" y="56258"/>
                  <a:pt x="19459" y="56241"/>
                  <a:pt x="19416" y="56241"/>
                </a:cubicBezTo>
                <a:cubicBezTo>
                  <a:pt x="19356" y="56241"/>
                  <a:pt x="19292" y="56275"/>
                  <a:pt x="19251" y="56356"/>
                </a:cubicBezTo>
                <a:cubicBezTo>
                  <a:pt x="19043" y="57257"/>
                  <a:pt x="19320" y="58228"/>
                  <a:pt x="19875" y="58990"/>
                </a:cubicBezTo>
                <a:lnTo>
                  <a:pt x="19875" y="59129"/>
                </a:lnTo>
                <a:lnTo>
                  <a:pt x="19944" y="59129"/>
                </a:lnTo>
                <a:cubicBezTo>
                  <a:pt x="19528" y="60376"/>
                  <a:pt x="19251" y="61624"/>
                  <a:pt x="18974" y="62872"/>
                </a:cubicBezTo>
                <a:cubicBezTo>
                  <a:pt x="18904" y="63357"/>
                  <a:pt x="18835" y="63842"/>
                  <a:pt x="18766" y="64258"/>
                </a:cubicBezTo>
                <a:cubicBezTo>
                  <a:pt x="18835" y="63219"/>
                  <a:pt x="18835" y="62179"/>
                  <a:pt x="18835" y="61139"/>
                </a:cubicBezTo>
                <a:cubicBezTo>
                  <a:pt x="18835" y="58713"/>
                  <a:pt x="18003" y="56564"/>
                  <a:pt x="17518" y="54207"/>
                </a:cubicBezTo>
                <a:cubicBezTo>
                  <a:pt x="17518" y="54138"/>
                  <a:pt x="17449" y="54103"/>
                  <a:pt x="17371" y="54103"/>
                </a:cubicBezTo>
                <a:cubicBezTo>
                  <a:pt x="17293" y="54103"/>
                  <a:pt x="17206" y="54138"/>
                  <a:pt x="17171" y="54207"/>
                </a:cubicBezTo>
                <a:cubicBezTo>
                  <a:pt x="16201" y="58921"/>
                  <a:pt x="16617" y="63842"/>
                  <a:pt x="18419" y="68348"/>
                </a:cubicBezTo>
                <a:cubicBezTo>
                  <a:pt x="18350" y="72299"/>
                  <a:pt x="18835" y="76181"/>
                  <a:pt x="19875" y="80063"/>
                </a:cubicBezTo>
                <a:cubicBezTo>
                  <a:pt x="18280" y="77429"/>
                  <a:pt x="16409" y="75072"/>
                  <a:pt x="14260" y="72923"/>
                </a:cubicBezTo>
                <a:cubicBezTo>
                  <a:pt x="14191" y="72369"/>
                  <a:pt x="14121" y="71883"/>
                  <a:pt x="14052" y="71329"/>
                </a:cubicBezTo>
                <a:cubicBezTo>
                  <a:pt x="14607" y="69734"/>
                  <a:pt x="15508" y="68002"/>
                  <a:pt x="14884" y="66407"/>
                </a:cubicBezTo>
                <a:cubicBezTo>
                  <a:pt x="14849" y="66338"/>
                  <a:pt x="14780" y="66303"/>
                  <a:pt x="14711" y="66303"/>
                </a:cubicBezTo>
                <a:cubicBezTo>
                  <a:pt x="14641" y="66303"/>
                  <a:pt x="14572" y="66338"/>
                  <a:pt x="14537" y="66407"/>
                </a:cubicBezTo>
                <a:cubicBezTo>
                  <a:pt x="14329" y="66892"/>
                  <a:pt x="14121" y="67308"/>
                  <a:pt x="13844" y="67794"/>
                </a:cubicBezTo>
                <a:cubicBezTo>
                  <a:pt x="13844" y="66892"/>
                  <a:pt x="13844" y="66061"/>
                  <a:pt x="13913" y="65159"/>
                </a:cubicBezTo>
                <a:cubicBezTo>
                  <a:pt x="13913" y="65090"/>
                  <a:pt x="13775" y="65021"/>
                  <a:pt x="13705" y="65021"/>
                </a:cubicBezTo>
                <a:cubicBezTo>
                  <a:pt x="12527" y="65575"/>
                  <a:pt x="11834" y="66892"/>
                  <a:pt x="11973" y="68209"/>
                </a:cubicBezTo>
                <a:cubicBezTo>
                  <a:pt x="11210" y="67239"/>
                  <a:pt x="10309" y="66477"/>
                  <a:pt x="9200" y="65922"/>
                </a:cubicBezTo>
                <a:cubicBezTo>
                  <a:pt x="9181" y="65903"/>
                  <a:pt x="9158" y="65895"/>
                  <a:pt x="9133" y="65895"/>
                </a:cubicBezTo>
                <a:cubicBezTo>
                  <a:pt x="9066" y="65895"/>
                  <a:pt x="8992" y="65959"/>
                  <a:pt x="8992" y="66061"/>
                </a:cubicBezTo>
                <a:cubicBezTo>
                  <a:pt x="9061" y="67170"/>
                  <a:pt x="9408" y="68209"/>
                  <a:pt x="9962" y="69180"/>
                </a:cubicBezTo>
                <a:lnTo>
                  <a:pt x="9824" y="69111"/>
                </a:lnTo>
                <a:cubicBezTo>
                  <a:pt x="9370" y="68758"/>
                  <a:pt x="8514" y="68222"/>
                  <a:pt x="7787" y="68222"/>
                </a:cubicBezTo>
                <a:cubicBezTo>
                  <a:pt x="7514" y="68222"/>
                  <a:pt x="7259" y="68297"/>
                  <a:pt x="7051" y="68487"/>
                </a:cubicBezTo>
                <a:cubicBezTo>
                  <a:pt x="5942" y="69527"/>
                  <a:pt x="7120" y="70428"/>
                  <a:pt x="8507" y="70982"/>
                </a:cubicBezTo>
                <a:lnTo>
                  <a:pt x="7883" y="70982"/>
                </a:lnTo>
                <a:cubicBezTo>
                  <a:pt x="6358" y="71121"/>
                  <a:pt x="6219" y="72438"/>
                  <a:pt x="6774" y="73616"/>
                </a:cubicBezTo>
                <a:cubicBezTo>
                  <a:pt x="6808" y="73686"/>
                  <a:pt x="6860" y="73720"/>
                  <a:pt x="6921" y="73720"/>
                </a:cubicBezTo>
                <a:cubicBezTo>
                  <a:pt x="6982" y="73720"/>
                  <a:pt x="7051" y="73686"/>
                  <a:pt x="7120" y="73616"/>
                </a:cubicBezTo>
                <a:cubicBezTo>
                  <a:pt x="7661" y="72824"/>
                  <a:pt x="8688" y="72593"/>
                  <a:pt x="9764" y="72593"/>
                </a:cubicBezTo>
                <a:cubicBezTo>
                  <a:pt x="10758" y="72593"/>
                  <a:pt x="11795" y="72790"/>
                  <a:pt x="12527" y="72923"/>
                </a:cubicBezTo>
                <a:cubicBezTo>
                  <a:pt x="12596" y="72923"/>
                  <a:pt x="12666" y="72784"/>
                  <a:pt x="12527" y="72784"/>
                </a:cubicBezTo>
                <a:cubicBezTo>
                  <a:pt x="11779" y="72478"/>
                  <a:pt x="10713" y="72256"/>
                  <a:pt x="9675" y="72256"/>
                </a:cubicBezTo>
                <a:cubicBezTo>
                  <a:pt x="8597" y="72256"/>
                  <a:pt x="7548" y="72496"/>
                  <a:pt x="6912" y="73131"/>
                </a:cubicBezTo>
                <a:cubicBezTo>
                  <a:pt x="6704" y="72715"/>
                  <a:pt x="6704" y="72091"/>
                  <a:pt x="7051" y="71675"/>
                </a:cubicBezTo>
                <a:cubicBezTo>
                  <a:pt x="7383" y="71439"/>
                  <a:pt x="7779" y="71331"/>
                  <a:pt x="8196" y="71331"/>
                </a:cubicBezTo>
                <a:cubicBezTo>
                  <a:pt x="8389" y="71331"/>
                  <a:pt x="8586" y="71354"/>
                  <a:pt x="8784" y="71398"/>
                </a:cubicBezTo>
                <a:cubicBezTo>
                  <a:pt x="9824" y="71606"/>
                  <a:pt x="10863" y="71953"/>
                  <a:pt x="11765" y="72369"/>
                </a:cubicBezTo>
                <a:lnTo>
                  <a:pt x="11834" y="72369"/>
                </a:lnTo>
                <a:cubicBezTo>
                  <a:pt x="12319" y="72646"/>
                  <a:pt x="12874" y="72854"/>
                  <a:pt x="13428" y="72923"/>
                </a:cubicBezTo>
                <a:lnTo>
                  <a:pt x="13428" y="72992"/>
                </a:lnTo>
                <a:cubicBezTo>
                  <a:pt x="13471" y="73078"/>
                  <a:pt x="13567" y="73137"/>
                  <a:pt x="13650" y="73137"/>
                </a:cubicBezTo>
                <a:cubicBezTo>
                  <a:pt x="13702" y="73137"/>
                  <a:pt x="13748" y="73115"/>
                  <a:pt x="13775" y="73062"/>
                </a:cubicBezTo>
                <a:cubicBezTo>
                  <a:pt x="13775" y="73131"/>
                  <a:pt x="13844" y="73131"/>
                  <a:pt x="13913" y="73131"/>
                </a:cubicBezTo>
                <a:cubicBezTo>
                  <a:pt x="13913" y="73200"/>
                  <a:pt x="13983" y="73270"/>
                  <a:pt x="13983" y="73339"/>
                </a:cubicBezTo>
                <a:cubicBezTo>
                  <a:pt x="13983" y="73433"/>
                  <a:pt x="14039" y="73470"/>
                  <a:pt x="14101" y="73470"/>
                </a:cubicBezTo>
                <a:cubicBezTo>
                  <a:pt x="14177" y="73470"/>
                  <a:pt x="14260" y="73415"/>
                  <a:pt x="14260" y="73339"/>
                </a:cubicBezTo>
                <a:lnTo>
                  <a:pt x="14260" y="73270"/>
                </a:lnTo>
                <a:cubicBezTo>
                  <a:pt x="15300" y="74448"/>
                  <a:pt x="16340" y="75696"/>
                  <a:pt x="17241" y="76944"/>
                </a:cubicBezTo>
                <a:cubicBezTo>
                  <a:pt x="18419" y="78469"/>
                  <a:pt x="19251" y="80202"/>
                  <a:pt x="20291" y="81796"/>
                </a:cubicBezTo>
                <a:lnTo>
                  <a:pt x="20429" y="82142"/>
                </a:lnTo>
                <a:cubicBezTo>
                  <a:pt x="20637" y="82905"/>
                  <a:pt x="20845" y="83668"/>
                  <a:pt x="21123" y="84430"/>
                </a:cubicBezTo>
                <a:cubicBezTo>
                  <a:pt x="18649" y="80582"/>
                  <a:pt x="14609" y="76735"/>
                  <a:pt x="10488" y="76735"/>
                </a:cubicBezTo>
                <a:cubicBezTo>
                  <a:pt x="10451" y="76735"/>
                  <a:pt x="10415" y="76735"/>
                  <a:pt x="10378" y="76736"/>
                </a:cubicBezTo>
                <a:cubicBezTo>
                  <a:pt x="10170" y="76736"/>
                  <a:pt x="10101" y="76944"/>
                  <a:pt x="10240" y="77082"/>
                </a:cubicBezTo>
                <a:cubicBezTo>
                  <a:pt x="12042" y="79023"/>
                  <a:pt x="13290" y="81727"/>
                  <a:pt x="15438" y="83390"/>
                </a:cubicBezTo>
                <a:cubicBezTo>
                  <a:pt x="17241" y="84777"/>
                  <a:pt x="19459" y="85608"/>
                  <a:pt x="21192" y="86995"/>
                </a:cubicBezTo>
                <a:cubicBezTo>
                  <a:pt x="21538" y="87411"/>
                  <a:pt x="21885" y="87896"/>
                  <a:pt x="22232" y="88243"/>
                </a:cubicBezTo>
                <a:cubicBezTo>
                  <a:pt x="22232" y="88263"/>
                  <a:pt x="22244" y="88271"/>
                  <a:pt x="22259" y="88271"/>
                </a:cubicBezTo>
                <a:cubicBezTo>
                  <a:pt x="22295" y="88271"/>
                  <a:pt x="22350" y="88222"/>
                  <a:pt x="22301" y="88173"/>
                </a:cubicBezTo>
                <a:cubicBezTo>
                  <a:pt x="22301" y="88104"/>
                  <a:pt x="22232" y="88035"/>
                  <a:pt x="22162" y="87896"/>
                </a:cubicBezTo>
                <a:lnTo>
                  <a:pt x="22162" y="87896"/>
                </a:lnTo>
                <a:cubicBezTo>
                  <a:pt x="22370" y="88104"/>
                  <a:pt x="22509" y="88312"/>
                  <a:pt x="22717" y="88589"/>
                </a:cubicBezTo>
                <a:cubicBezTo>
                  <a:pt x="23341" y="90183"/>
                  <a:pt x="24034" y="91778"/>
                  <a:pt x="24727" y="93372"/>
                </a:cubicBezTo>
                <a:cubicBezTo>
                  <a:pt x="24588" y="93303"/>
                  <a:pt x="24450" y="93233"/>
                  <a:pt x="24311" y="93164"/>
                </a:cubicBezTo>
                <a:cubicBezTo>
                  <a:pt x="24034" y="92679"/>
                  <a:pt x="23618" y="92194"/>
                  <a:pt x="23202" y="91778"/>
                </a:cubicBezTo>
                <a:cubicBezTo>
                  <a:pt x="22786" y="91223"/>
                  <a:pt x="22232" y="90807"/>
                  <a:pt x="21608" y="90599"/>
                </a:cubicBezTo>
                <a:cubicBezTo>
                  <a:pt x="21583" y="90587"/>
                  <a:pt x="21559" y="90581"/>
                  <a:pt x="21535" y="90581"/>
                </a:cubicBezTo>
                <a:cubicBezTo>
                  <a:pt x="21427" y="90581"/>
                  <a:pt x="21343" y="90706"/>
                  <a:pt x="21400" y="90877"/>
                </a:cubicBezTo>
                <a:cubicBezTo>
                  <a:pt x="22093" y="92332"/>
                  <a:pt x="23341" y="93372"/>
                  <a:pt x="24866" y="93788"/>
                </a:cubicBezTo>
                <a:cubicBezTo>
                  <a:pt x="25905" y="96283"/>
                  <a:pt x="26668" y="98918"/>
                  <a:pt x="27153" y="101621"/>
                </a:cubicBezTo>
                <a:cubicBezTo>
                  <a:pt x="27153" y="102037"/>
                  <a:pt x="27153" y="102522"/>
                  <a:pt x="27084" y="102938"/>
                </a:cubicBezTo>
                <a:cubicBezTo>
                  <a:pt x="26945" y="101829"/>
                  <a:pt x="26321" y="100859"/>
                  <a:pt x="25351" y="100304"/>
                </a:cubicBezTo>
                <a:cubicBezTo>
                  <a:pt x="25326" y="100291"/>
                  <a:pt x="25298" y="100286"/>
                  <a:pt x="25270" y="100286"/>
                </a:cubicBezTo>
                <a:cubicBezTo>
                  <a:pt x="25145" y="100286"/>
                  <a:pt x="25017" y="100399"/>
                  <a:pt x="25074" y="100512"/>
                </a:cubicBezTo>
                <a:cubicBezTo>
                  <a:pt x="25282" y="101968"/>
                  <a:pt x="25628" y="103909"/>
                  <a:pt x="26945" y="104810"/>
                </a:cubicBezTo>
                <a:cubicBezTo>
                  <a:pt x="26529" y="109315"/>
                  <a:pt x="25767" y="113752"/>
                  <a:pt x="24519" y="118119"/>
                </a:cubicBezTo>
                <a:cubicBezTo>
                  <a:pt x="24519" y="118253"/>
                  <a:pt x="24606" y="118330"/>
                  <a:pt x="24686" y="118330"/>
                </a:cubicBezTo>
                <a:cubicBezTo>
                  <a:pt x="24730" y="118330"/>
                  <a:pt x="24772" y="118307"/>
                  <a:pt x="24796" y="118257"/>
                </a:cubicBezTo>
                <a:cubicBezTo>
                  <a:pt x="26044" y="114999"/>
                  <a:pt x="26945" y="111672"/>
                  <a:pt x="27430" y="108276"/>
                </a:cubicBezTo>
                <a:cubicBezTo>
                  <a:pt x="28817" y="107097"/>
                  <a:pt x="30134" y="104948"/>
                  <a:pt x="29926" y="103146"/>
                </a:cubicBezTo>
                <a:cubicBezTo>
                  <a:pt x="29926" y="103045"/>
                  <a:pt x="29852" y="102980"/>
                  <a:pt x="29757" y="102980"/>
                </a:cubicBezTo>
                <a:cubicBezTo>
                  <a:pt x="29723" y="102980"/>
                  <a:pt x="29686" y="102989"/>
                  <a:pt x="29649" y="103007"/>
                </a:cubicBezTo>
                <a:cubicBezTo>
                  <a:pt x="28540" y="103770"/>
                  <a:pt x="28193" y="104948"/>
                  <a:pt x="27708" y="106057"/>
                </a:cubicBezTo>
                <a:cubicBezTo>
                  <a:pt x="27985" y="103146"/>
                  <a:pt x="28054" y="100165"/>
                  <a:pt x="27916" y="97185"/>
                </a:cubicBezTo>
                <a:cubicBezTo>
                  <a:pt x="28817" y="95937"/>
                  <a:pt x="29371" y="94412"/>
                  <a:pt x="29510" y="92887"/>
                </a:cubicBezTo>
                <a:cubicBezTo>
                  <a:pt x="29510" y="92780"/>
                  <a:pt x="29469" y="92633"/>
                  <a:pt x="29388" y="92633"/>
                </a:cubicBezTo>
                <a:cubicBezTo>
                  <a:pt x="29363" y="92633"/>
                  <a:pt x="29334" y="92647"/>
                  <a:pt x="29302" y="92679"/>
                </a:cubicBezTo>
                <a:cubicBezTo>
                  <a:pt x="28678" y="93372"/>
                  <a:pt x="28193" y="94135"/>
                  <a:pt x="27777" y="94966"/>
                </a:cubicBezTo>
                <a:lnTo>
                  <a:pt x="27777" y="94343"/>
                </a:lnTo>
                <a:cubicBezTo>
                  <a:pt x="28054" y="91570"/>
                  <a:pt x="28401" y="88797"/>
                  <a:pt x="28817" y="86094"/>
                </a:cubicBezTo>
                <a:cubicBezTo>
                  <a:pt x="30688" y="83806"/>
                  <a:pt x="32421" y="81449"/>
                  <a:pt x="34016" y="78954"/>
                </a:cubicBezTo>
                <a:cubicBezTo>
                  <a:pt x="36511" y="75627"/>
                  <a:pt x="38729" y="72022"/>
                  <a:pt x="40670" y="68279"/>
                </a:cubicBezTo>
                <a:cubicBezTo>
                  <a:pt x="40730" y="68159"/>
                  <a:pt x="40687" y="67988"/>
                  <a:pt x="40540" y="67988"/>
                </a:cubicBezTo>
                <a:cubicBezTo>
                  <a:pt x="40517" y="67988"/>
                  <a:pt x="40491" y="67992"/>
                  <a:pt x="40462" y="68002"/>
                </a:cubicBezTo>
                <a:cubicBezTo>
                  <a:pt x="35610" y="69388"/>
                  <a:pt x="32213" y="73339"/>
                  <a:pt x="30273" y="77914"/>
                </a:cubicBezTo>
                <a:cubicBezTo>
                  <a:pt x="30688" y="75904"/>
                  <a:pt x="31174" y="73894"/>
                  <a:pt x="31659" y="71883"/>
                </a:cubicBezTo>
                <a:cubicBezTo>
                  <a:pt x="31659" y="71883"/>
                  <a:pt x="31659" y="71883"/>
                  <a:pt x="31659" y="71953"/>
                </a:cubicBezTo>
                <a:cubicBezTo>
                  <a:pt x="31659" y="71987"/>
                  <a:pt x="31676" y="72005"/>
                  <a:pt x="31702" y="72005"/>
                </a:cubicBezTo>
                <a:cubicBezTo>
                  <a:pt x="31728" y="72005"/>
                  <a:pt x="31763" y="71987"/>
                  <a:pt x="31798" y="71953"/>
                </a:cubicBezTo>
                <a:cubicBezTo>
                  <a:pt x="31867" y="71537"/>
                  <a:pt x="31867" y="71121"/>
                  <a:pt x="31867" y="70705"/>
                </a:cubicBezTo>
                <a:cubicBezTo>
                  <a:pt x="32213" y="69527"/>
                  <a:pt x="32491" y="68417"/>
                  <a:pt x="32768" y="67239"/>
                </a:cubicBezTo>
                <a:cubicBezTo>
                  <a:pt x="33808" y="66684"/>
                  <a:pt x="34640" y="65853"/>
                  <a:pt x="35194" y="64813"/>
                </a:cubicBezTo>
                <a:cubicBezTo>
                  <a:pt x="35263" y="64674"/>
                  <a:pt x="35125" y="64536"/>
                  <a:pt x="34986" y="64536"/>
                </a:cubicBezTo>
                <a:cubicBezTo>
                  <a:pt x="34293" y="64744"/>
                  <a:pt x="33669" y="65090"/>
                  <a:pt x="33184" y="65714"/>
                </a:cubicBezTo>
                <a:cubicBezTo>
                  <a:pt x="33392" y="64882"/>
                  <a:pt x="33669" y="64050"/>
                  <a:pt x="33877" y="63219"/>
                </a:cubicBezTo>
                <a:cubicBezTo>
                  <a:pt x="34432" y="62803"/>
                  <a:pt x="34986" y="62387"/>
                  <a:pt x="35541" y="61901"/>
                </a:cubicBezTo>
                <a:lnTo>
                  <a:pt x="35541" y="61901"/>
                </a:lnTo>
                <a:lnTo>
                  <a:pt x="35333" y="62179"/>
                </a:lnTo>
                <a:cubicBezTo>
                  <a:pt x="35333" y="62248"/>
                  <a:pt x="35402" y="62317"/>
                  <a:pt x="35471" y="62317"/>
                </a:cubicBezTo>
                <a:cubicBezTo>
                  <a:pt x="35610" y="62179"/>
                  <a:pt x="35749" y="62040"/>
                  <a:pt x="35887" y="61901"/>
                </a:cubicBezTo>
                <a:cubicBezTo>
                  <a:pt x="35928" y="61903"/>
                  <a:pt x="35969" y="61904"/>
                  <a:pt x="36010" y="61904"/>
                </a:cubicBezTo>
                <a:cubicBezTo>
                  <a:pt x="37580" y="61904"/>
                  <a:pt x="39449" y="60633"/>
                  <a:pt x="40462" y="59822"/>
                </a:cubicBezTo>
                <a:cubicBezTo>
                  <a:pt x="40601" y="59753"/>
                  <a:pt x="40462" y="59545"/>
                  <a:pt x="40324" y="59545"/>
                </a:cubicBezTo>
                <a:cubicBezTo>
                  <a:pt x="39284" y="59614"/>
                  <a:pt x="38313" y="59822"/>
                  <a:pt x="37343" y="60169"/>
                </a:cubicBezTo>
                <a:cubicBezTo>
                  <a:pt x="38591" y="59198"/>
                  <a:pt x="39561" y="58020"/>
                  <a:pt x="40393" y="56703"/>
                </a:cubicBezTo>
                <a:cubicBezTo>
                  <a:pt x="40462" y="56633"/>
                  <a:pt x="40393" y="56495"/>
                  <a:pt x="40254" y="56495"/>
                </a:cubicBezTo>
                <a:cubicBezTo>
                  <a:pt x="38937" y="56495"/>
                  <a:pt x="37690" y="57049"/>
                  <a:pt x="36927" y="58089"/>
                </a:cubicBezTo>
                <a:cubicBezTo>
                  <a:pt x="37343" y="56772"/>
                  <a:pt x="37274" y="55386"/>
                  <a:pt x="36650" y="54138"/>
                </a:cubicBezTo>
                <a:cubicBezTo>
                  <a:pt x="36615" y="54103"/>
                  <a:pt x="36563" y="54086"/>
                  <a:pt x="36511" y="54086"/>
                </a:cubicBezTo>
                <a:cubicBezTo>
                  <a:pt x="36459" y="54086"/>
                  <a:pt x="36407" y="54103"/>
                  <a:pt x="36373" y="54138"/>
                </a:cubicBezTo>
                <a:cubicBezTo>
                  <a:pt x="35541" y="54970"/>
                  <a:pt x="34848" y="55940"/>
                  <a:pt x="34570" y="57118"/>
                </a:cubicBezTo>
                <a:cubicBezTo>
                  <a:pt x="34432" y="56495"/>
                  <a:pt x="34154" y="55940"/>
                  <a:pt x="33738" y="55455"/>
                </a:cubicBezTo>
                <a:cubicBezTo>
                  <a:pt x="33525" y="55135"/>
                  <a:pt x="32617" y="54284"/>
                  <a:pt x="32018" y="54284"/>
                </a:cubicBezTo>
                <a:cubicBezTo>
                  <a:pt x="31838" y="54284"/>
                  <a:pt x="31686" y="54361"/>
                  <a:pt x="31590" y="54554"/>
                </a:cubicBezTo>
                <a:cubicBezTo>
                  <a:pt x="31035" y="55732"/>
                  <a:pt x="31451" y="57188"/>
                  <a:pt x="31867" y="58366"/>
                </a:cubicBezTo>
                <a:cubicBezTo>
                  <a:pt x="31368" y="57923"/>
                  <a:pt x="30736" y="57701"/>
                  <a:pt x="30077" y="57701"/>
                </a:cubicBezTo>
                <a:cubicBezTo>
                  <a:pt x="29912" y="57701"/>
                  <a:pt x="29746" y="57715"/>
                  <a:pt x="29579" y="57742"/>
                </a:cubicBezTo>
                <a:cubicBezTo>
                  <a:pt x="29510" y="57742"/>
                  <a:pt x="29441" y="57812"/>
                  <a:pt x="29441" y="57881"/>
                </a:cubicBezTo>
                <a:cubicBezTo>
                  <a:pt x="29579" y="59961"/>
                  <a:pt x="31174" y="61624"/>
                  <a:pt x="33253" y="61901"/>
                </a:cubicBezTo>
                <a:cubicBezTo>
                  <a:pt x="33323" y="62248"/>
                  <a:pt x="33461" y="62595"/>
                  <a:pt x="33600" y="62941"/>
                </a:cubicBezTo>
                <a:lnTo>
                  <a:pt x="33669" y="63011"/>
                </a:lnTo>
                <a:cubicBezTo>
                  <a:pt x="33600" y="63011"/>
                  <a:pt x="33600" y="63080"/>
                  <a:pt x="33669" y="63080"/>
                </a:cubicBezTo>
                <a:cubicBezTo>
                  <a:pt x="33253" y="64189"/>
                  <a:pt x="32907" y="65298"/>
                  <a:pt x="32560" y="66477"/>
                </a:cubicBezTo>
                <a:cubicBezTo>
                  <a:pt x="32560" y="66477"/>
                  <a:pt x="32560" y="66546"/>
                  <a:pt x="32560" y="66546"/>
                </a:cubicBezTo>
                <a:lnTo>
                  <a:pt x="32421" y="66962"/>
                </a:lnTo>
                <a:cubicBezTo>
                  <a:pt x="32283" y="67100"/>
                  <a:pt x="32144" y="67170"/>
                  <a:pt x="32005" y="67308"/>
                </a:cubicBezTo>
                <a:cubicBezTo>
                  <a:pt x="31867" y="67447"/>
                  <a:pt x="32005" y="67516"/>
                  <a:pt x="32144" y="67516"/>
                </a:cubicBezTo>
                <a:cubicBezTo>
                  <a:pt x="32213" y="67447"/>
                  <a:pt x="32283" y="67447"/>
                  <a:pt x="32352" y="67447"/>
                </a:cubicBezTo>
                <a:lnTo>
                  <a:pt x="31728" y="69388"/>
                </a:lnTo>
                <a:cubicBezTo>
                  <a:pt x="31590" y="68764"/>
                  <a:pt x="31312" y="68140"/>
                  <a:pt x="30827" y="67586"/>
                </a:cubicBezTo>
                <a:cubicBezTo>
                  <a:pt x="30798" y="67557"/>
                  <a:pt x="30758" y="67540"/>
                  <a:pt x="30720" y="67540"/>
                </a:cubicBezTo>
                <a:cubicBezTo>
                  <a:pt x="30667" y="67540"/>
                  <a:pt x="30619" y="67574"/>
                  <a:pt x="30619" y="67655"/>
                </a:cubicBezTo>
                <a:cubicBezTo>
                  <a:pt x="30480" y="68764"/>
                  <a:pt x="30758" y="69942"/>
                  <a:pt x="31312" y="70913"/>
                </a:cubicBezTo>
                <a:cubicBezTo>
                  <a:pt x="30966" y="72161"/>
                  <a:pt x="30619" y="73478"/>
                  <a:pt x="30342" y="74725"/>
                </a:cubicBezTo>
                <a:cubicBezTo>
                  <a:pt x="30342" y="73755"/>
                  <a:pt x="30065" y="72854"/>
                  <a:pt x="29510" y="72091"/>
                </a:cubicBezTo>
                <a:cubicBezTo>
                  <a:pt x="29510" y="72057"/>
                  <a:pt x="29458" y="72039"/>
                  <a:pt x="29406" y="72039"/>
                </a:cubicBezTo>
                <a:cubicBezTo>
                  <a:pt x="29354" y="72039"/>
                  <a:pt x="29302" y="72057"/>
                  <a:pt x="29302" y="72091"/>
                </a:cubicBezTo>
                <a:cubicBezTo>
                  <a:pt x="28886" y="73339"/>
                  <a:pt x="29163" y="74725"/>
                  <a:pt x="30065" y="75765"/>
                </a:cubicBezTo>
                <a:lnTo>
                  <a:pt x="30065" y="75835"/>
                </a:lnTo>
                <a:cubicBezTo>
                  <a:pt x="29302" y="79023"/>
                  <a:pt x="28609" y="82281"/>
                  <a:pt x="28124" y="85539"/>
                </a:cubicBezTo>
                <a:cubicBezTo>
                  <a:pt x="27916" y="86163"/>
                  <a:pt x="27638" y="86787"/>
                  <a:pt x="27292" y="87341"/>
                </a:cubicBezTo>
                <a:cubicBezTo>
                  <a:pt x="27243" y="87439"/>
                  <a:pt x="27332" y="87537"/>
                  <a:pt x="27414" y="87537"/>
                </a:cubicBezTo>
                <a:cubicBezTo>
                  <a:pt x="27447" y="87537"/>
                  <a:pt x="27480" y="87521"/>
                  <a:pt x="27500" y="87480"/>
                </a:cubicBezTo>
                <a:cubicBezTo>
                  <a:pt x="27569" y="87341"/>
                  <a:pt x="27638" y="87203"/>
                  <a:pt x="27708" y="87064"/>
                </a:cubicBezTo>
                <a:cubicBezTo>
                  <a:pt x="27708" y="87099"/>
                  <a:pt x="27742" y="87116"/>
                  <a:pt x="27777" y="87116"/>
                </a:cubicBezTo>
                <a:cubicBezTo>
                  <a:pt x="27812" y="87116"/>
                  <a:pt x="27846" y="87099"/>
                  <a:pt x="27846" y="87064"/>
                </a:cubicBezTo>
                <a:lnTo>
                  <a:pt x="27916" y="86995"/>
                </a:lnTo>
                <a:lnTo>
                  <a:pt x="27916" y="86995"/>
                </a:lnTo>
                <a:cubicBezTo>
                  <a:pt x="27777" y="88173"/>
                  <a:pt x="27638" y="89352"/>
                  <a:pt x="27569" y="90461"/>
                </a:cubicBezTo>
                <a:cubicBezTo>
                  <a:pt x="27153" y="86371"/>
                  <a:pt x="26529" y="82212"/>
                  <a:pt x="25836" y="78191"/>
                </a:cubicBezTo>
                <a:cubicBezTo>
                  <a:pt x="25836" y="78122"/>
                  <a:pt x="25836" y="78122"/>
                  <a:pt x="25836" y="78122"/>
                </a:cubicBezTo>
                <a:cubicBezTo>
                  <a:pt x="26737" y="76874"/>
                  <a:pt x="27292" y="75003"/>
                  <a:pt x="26737" y="73686"/>
                </a:cubicBezTo>
                <a:cubicBezTo>
                  <a:pt x="26694" y="73600"/>
                  <a:pt x="26599" y="73541"/>
                  <a:pt x="26515" y="73541"/>
                </a:cubicBezTo>
                <a:cubicBezTo>
                  <a:pt x="26464" y="73541"/>
                  <a:pt x="26417" y="73563"/>
                  <a:pt x="26391" y="73616"/>
                </a:cubicBezTo>
                <a:cubicBezTo>
                  <a:pt x="25905" y="74240"/>
                  <a:pt x="25559" y="74933"/>
                  <a:pt x="25351" y="75765"/>
                </a:cubicBezTo>
                <a:cubicBezTo>
                  <a:pt x="24866" y="72784"/>
                  <a:pt x="24380" y="69873"/>
                  <a:pt x="24034" y="67100"/>
                </a:cubicBezTo>
                <a:cubicBezTo>
                  <a:pt x="23826" y="65506"/>
                  <a:pt x="23618" y="63981"/>
                  <a:pt x="23410" y="62387"/>
                </a:cubicBezTo>
                <a:cubicBezTo>
                  <a:pt x="24173" y="61416"/>
                  <a:pt x="24519" y="60238"/>
                  <a:pt x="24519" y="58990"/>
                </a:cubicBezTo>
                <a:cubicBezTo>
                  <a:pt x="24519" y="58889"/>
                  <a:pt x="24408" y="58824"/>
                  <a:pt x="24294" y="58824"/>
                </a:cubicBezTo>
                <a:cubicBezTo>
                  <a:pt x="24252" y="58824"/>
                  <a:pt x="24210" y="58833"/>
                  <a:pt x="24173" y="58851"/>
                </a:cubicBezTo>
                <a:cubicBezTo>
                  <a:pt x="23757" y="59406"/>
                  <a:pt x="23410" y="60030"/>
                  <a:pt x="23202" y="60654"/>
                </a:cubicBezTo>
                <a:cubicBezTo>
                  <a:pt x="22925" y="58713"/>
                  <a:pt x="22648" y="56703"/>
                  <a:pt x="22440" y="54692"/>
                </a:cubicBezTo>
                <a:cubicBezTo>
                  <a:pt x="23133" y="53375"/>
                  <a:pt x="23965" y="52058"/>
                  <a:pt x="24866" y="50811"/>
                </a:cubicBezTo>
                <a:lnTo>
                  <a:pt x="25004" y="50811"/>
                </a:lnTo>
                <a:cubicBezTo>
                  <a:pt x="25381" y="50542"/>
                  <a:pt x="25840" y="50440"/>
                  <a:pt x="26318" y="50440"/>
                </a:cubicBezTo>
                <a:cubicBezTo>
                  <a:pt x="26457" y="50440"/>
                  <a:pt x="26597" y="50448"/>
                  <a:pt x="26737" y="50464"/>
                </a:cubicBezTo>
                <a:cubicBezTo>
                  <a:pt x="26529" y="50741"/>
                  <a:pt x="26321" y="50949"/>
                  <a:pt x="26044" y="51088"/>
                </a:cubicBezTo>
                <a:cubicBezTo>
                  <a:pt x="25628" y="51296"/>
                  <a:pt x="25212" y="51365"/>
                  <a:pt x="24727" y="51365"/>
                </a:cubicBezTo>
                <a:cubicBezTo>
                  <a:pt x="24658" y="51365"/>
                  <a:pt x="24519" y="51573"/>
                  <a:pt x="24658" y="51642"/>
                </a:cubicBezTo>
                <a:cubicBezTo>
                  <a:pt x="24828" y="51715"/>
                  <a:pt x="25003" y="51748"/>
                  <a:pt x="25178" y="51748"/>
                </a:cubicBezTo>
                <a:cubicBezTo>
                  <a:pt x="25999" y="51748"/>
                  <a:pt x="26823" y="51035"/>
                  <a:pt x="27223" y="50464"/>
                </a:cubicBezTo>
                <a:cubicBezTo>
                  <a:pt x="27223" y="50325"/>
                  <a:pt x="27223" y="50187"/>
                  <a:pt x="27084" y="50187"/>
                </a:cubicBezTo>
                <a:cubicBezTo>
                  <a:pt x="26876" y="50140"/>
                  <a:pt x="26660" y="50117"/>
                  <a:pt x="26445" y="50117"/>
                </a:cubicBezTo>
                <a:cubicBezTo>
                  <a:pt x="26013" y="50117"/>
                  <a:pt x="25582" y="50210"/>
                  <a:pt x="25212" y="50395"/>
                </a:cubicBezTo>
                <a:cubicBezTo>
                  <a:pt x="25905" y="49493"/>
                  <a:pt x="26668" y="48662"/>
                  <a:pt x="27430" y="47830"/>
                </a:cubicBezTo>
                <a:cubicBezTo>
                  <a:pt x="27916" y="47345"/>
                  <a:pt x="28401" y="46859"/>
                  <a:pt x="28886" y="46374"/>
                </a:cubicBezTo>
                <a:cubicBezTo>
                  <a:pt x="29926" y="45889"/>
                  <a:pt x="31035" y="45404"/>
                  <a:pt x="32213" y="44988"/>
                </a:cubicBezTo>
                <a:cubicBezTo>
                  <a:pt x="34709" y="44017"/>
                  <a:pt x="37343" y="43324"/>
                  <a:pt x="40046" y="43047"/>
                </a:cubicBezTo>
                <a:cubicBezTo>
                  <a:pt x="40185" y="43047"/>
                  <a:pt x="40185" y="42839"/>
                  <a:pt x="40046" y="42839"/>
                </a:cubicBezTo>
                <a:cubicBezTo>
                  <a:pt x="39957" y="42837"/>
                  <a:pt x="39869" y="42836"/>
                  <a:pt x="39780" y="42836"/>
                </a:cubicBezTo>
                <a:cubicBezTo>
                  <a:pt x="36904" y="42836"/>
                  <a:pt x="34280" y="43912"/>
                  <a:pt x="31590" y="44988"/>
                </a:cubicBezTo>
                <a:cubicBezTo>
                  <a:pt x="30966" y="45196"/>
                  <a:pt x="30203" y="45473"/>
                  <a:pt x="29579" y="45750"/>
                </a:cubicBezTo>
                <a:cubicBezTo>
                  <a:pt x="31035" y="45057"/>
                  <a:pt x="32421" y="44087"/>
                  <a:pt x="33877" y="43324"/>
                </a:cubicBezTo>
                <a:cubicBezTo>
                  <a:pt x="35424" y="42550"/>
                  <a:pt x="37074" y="42185"/>
                  <a:pt x="38738" y="42185"/>
                </a:cubicBezTo>
                <a:cubicBezTo>
                  <a:pt x="39012" y="42185"/>
                  <a:pt x="39287" y="42195"/>
                  <a:pt x="39561" y="42215"/>
                </a:cubicBezTo>
                <a:cubicBezTo>
                  <a:pt x="39801" y="42215"/>
                  <a:pt x="40244" y="42204"/>
                  <a:pt x="40755" y="42204"/>
                </a:cubicBezTo>
                <a:cubicBezTo>
                  <a:pt x="42457" y="42204"/>
                  <a:pt x="44909" y="42327"/>
                  <a:pt x="43096" y="43393"/>
                </a:cubicBezTo>
                <a:cubicBezTo>
                  <a:pt x="40564" y="44926"/>
                  <a:pt x="37647" y="45754"/>
                  <a:pt x="34654" y="45754"/>
                </a:cubicBezTo>
                <a:cubicBezTo>
                  <a:pt x="34534" y="45754"/>
                  <a:pt x="34413" y="45753"/>
                  <a:pt x="34293" y="45750"/>
                </a:cubicBezTo>
                <a:cubicBezTo>
                  <a:pt x="34173" y="45746"/>
                  <a:pt x="34053" y="45744"/>
                  <a:pt x="33933" y="45744"/>
                </a:cubicBezTo>
                <a:cubicBezTo>
                  <a:pt x="31905" y="45744"/>
                  <a:pt x="29891" y="46294"/>
                  <a:pt x="28124" y="47275"/>
                </a:cubicBezTo>
                <a:cubicBezTo>
                  <a:pt x="28054" y="47275"/>
                  <a:pt x="28124" y="47414"/>
                  <a:pt x="28193" y="47414"/>
                </a:cubicBezTo>
                <a:cubicBezTo>
                  <a:pt x="31451" y="46097"/>
                  <a:pt x="34570" y="46235"/>
                  <a:pt x="37967" y="45958"/>
                </a:cubicBezTo>
                <a:cubicBezTo>
                  <a:pt x="40532" y="45750"/>
                  <a:pt x="42750" y="43948"/>
                  <a:pt x="44899" y="42770"/>
                </a:cubicBezTo>
                <a:cubicBezTo>
                  <a:pt x="45037" y="42700"/>
                  <a:pt x="45037" y="42492"/>
                  <a:pt x="44899" y="42423"/>
                </a:cubicBezTo>
                <a:cubicBezTo>
                  <a:pt x="43168" y="42043"/>
                  <a:pt x="41438" y="41869"/>
                  <a:pt x="39708" y="41869"/>
                </a:cubicBezTo>
                <a:cubicBezTo>
                  <a:pt x="38596" y="41869"/>
                  <a:pt x="37484" y="41941"/>
                  <a:pt x="36373" y="42076"/>
                </a:cubicBezTo>
                <a:cubicBezTo>
                  <a:pt x="34154" y="42423"/>
                  <a:pt x="32283" y="43879"/>
                  <a:pt x="30342" y="45057"/>
                </a:cubicBezTo>
                <a:cubicBezTo>
                  <a:pt x="31520" y="43948"/>
                  <a:pt x="32768" y="42839"/>
                  <a:pt x="34016" y="41730"/>
                </a:cubicBezTo>
                <a:cubicBezTo>
                  <a:pt x="35194" y="40551"/>
                  <a:pt x="36373" y="39581"/>
                  <a:pt x="37620" y="38610"/>
                </a:cubicBezTo>
                <a:cubicBezTo>
                  <a:pt x="38106" y="38818"/>
                  <a:pt x="38660" y="38888"/>
                  <a:pt x="39215" y="38888"/>
                </a:cubicBezTo>
                <a:cubicBezTo>
                  <a:pt x="39492" y="38818"/>
                  <a:pt x="40046" y="38541"/>
                  <a:pt x="39977" y="38195"/>
                </a:cubicBezTo>
                <a:cubicBezTo>
                  <a:pt x="39908" y="37779"/>
                  <a:pt x="39492" y="37709"/>
                  <a:pt x="39215" y="37640"/>
                </a:cubicBezTo>
                <a:lnTo>
                  <a:pt x="39007" y="37571"/>
                </a:lnTo>
                <a:cubicBezTo>
                  <a:pt x="39700" y="37016"/>
                  <a:pt x="40462" y="36531"/>
                  <a:pt x="41225" y="36115"/>
                </a:cubicBezTo>
                <a:cubicBezTo>
                  <a:pt x="41294" y="36184"/>
                  <a:pt x="41363" y="36184"/>
                  <a:pt x="41433" y="36184"/>
                </a:cubicBezTo>
                <a:lnTo>
                  <a:pt x="41571" y="36184"/>
                </a:lnTo>
                <a:cubicBezTo>
                  <a:pt x="41779" y="36323"/>
                  <a:pt x="41987" y="36462"/>
                  <a:pt x="42195" y="36531"/>
                </a:cubicBezTo>
                <a:lnTo>
                  <a:pt x="42542" y="36531"/>
                </a:lnTo>
                <a:cubicBezTo>
                  <a:pt x="43790" y="38610"/>
                  <a:pt x="45661" y="40690"/>
                  <a:pt x="48226" y="40690"/>
                </a:cubicBezTo>
                <a:cubicBezTo>
                  <a:pt x="48365" y="40690"/>
                  <a:pt x="48434" y="40551"/>
                  <a:pt x="48434" y="40413"/>
                </a:cubicBezTo>
                <a:cubicBezTo>
                  <a:pt x="48018" y="39442"/>
                  <a:pt x="47463" y="38541"/>
                  <a:pt x="46701" y="37848"/>
                </a:cubicBezTo>
                <a:lnTo>
                  <a:pt x="46701" y="37848"/>
                </a:lnTo>
                <a:cubicBezTo>
                  <a:pt x="46805" y="37855"/>
                  <a:pt x="46910" y="37858"/>
                  <a:pt x="47015" y="37858"/>
                </a:cubicBezTo>
                <a:cubicBezTo>
                  <a:pt x="47961" y="37858"/>
                  <a:pt x="48947" y="37578"/>
                  <a:pt x="49820" y="37016"/>
                </a:cubicBezTo>
                <a:cubicBezTo>
                  <a:pt x="49959" y="37016"/>
                  <a:pt x="49959" y="36877"/>
                  <a:pt x="49890" y="36808"/>
                </a:cubicBezTo>
                <a:cubicBezTo>
                  <a:pt x="49386" y="35612"/>
                  <a:pt x="48024" y="35273"/>
                  <a:pt x="46584" y="35273"/>
                </a:cubicBezTo>
                <a:cubicBezTo>
                  <a:pt x="46439" y="35273"/>
                  <a:pt x="46292" y="35277"/>
                  <a:pt x="46146" y="35283"/>
                </a:cubicBezTo>
                <a:lnTo>
                  <a:pt x="46770" y="35006"/>
                </a:lnTo>
                <a:cubicBezTo>
                  <a:pt x="47602" y="34659"/>
                  <a:pt x="49266" y="34105"/>
                  <a:pt x="49335" y="32996"/>
                </a:cubicBezTo>
                <a:cubicBezTo>
                  <a:pt x="49373" y="32273"/>
                  <a:pt x="48723" y="32072"/>
                  <a:pt x="48025" y="32072"/>
                </a:cubicBezTo>
                <a:cubicBezTo>
                  <a:pt x="47451" y="32072"/>
                  <a:pt x="46844" y="32209"/>
                  <a:pt x="46562" y="32302"/>
                </a:cubicBezTo>
                <a:cubicBezTo>
                  <a:pt x="46285" y="32372"/>
                  <a:pt x="45938" y="32510"/>
                  <a:pt x="45661" y="32718"/>
                </a:cubicBezTo>
                <a:cubicBezTo>
                  <a:pt x="46424" y="31817"/>
                  <a:pt x="46978" y="30708"/>
                  <a:pt x="47256" y="29599"/>
                </a:cubicBezTo>
                <a:cubicBezTo>
                  <a:pt x="47256" y="29460"/>
                  <a:pt x="47186" y="29391"/>
                  <a:pt x="47117" y="29391"/>
                </a:cubicBezTo>
                <a:cubicBezTo>
                  <a:pt x="45731" y="29460"/>
                  <a:pt x="44552" y="30292"/>
                  <a:pt x="43998" y="31540"/>
                </a:cubicBezTo>
                <a:cubicBezTo>
                  <a:pt x="44136" y="29876"/>
                  <a:pt x="43651" y="28282"/>
                  <a:pt x="42611" y="27034"/>
                </a:cubicBezTo>
                <a:cubicBezTo>
                  <a:pt x="42577" y="27000"/>
                  <a:pt x="42525" y="26982"/>
                  <a:pt x="42473" y="26982"/>
                </a:cubicBezTo>
                <a:cubicBezTo>
                  <a:pt x="42421" y="26982"/>
                  <a:pt x="42369" y="27000"/>
                  <a:pt x="42334" y="27034"/>
                </a:cubicBezTo>
                <a:cubicBezTo>
                  <a:pt x="41849" y="28143"/>
                  <a:pt x="41502" y="29322"/>
                  <a:pt x="41433" y="30500"/>
                </a:cubicBezTo>
                <a:cubicBezTo>
                  <a:pt x="41294" y="30223"/>
                  <a:pt x="41156" y="29946"/>
                  <a:pt x="41017" y="29668"/>
                </a:cubicBezTo>
                <a:cubicBezTo>
                  <a:pt x="40948" y="29599"/>
                  <a:pt x="40878" y="29530"/>
                  <a:pt x="40809" y="29530"/>
                </a:cubicBezTo>
                <a:lnTo>
                  <a:pt x="40670" y="29530"/>
                </a:lnTo>
                <a:cubicBezTo>
                  <a:pt x="40532" y="29530"/>
                  <a:pt x="40462" y="29599"/>
                  <a:pt x="40462" y="29668"/>
                </a:cubicBezTo>
                <a:cubicBezTo>
                  <a:pt x="39838" y="31540"/>
                  <a:pt x="39700" y="34174"/>
                  <a:pt x="41294" y="35630"/>
                </a:cubicBezTo>
                <a:cubicBezTo>
                  <a:pt x="41225" y="35699"/>
                  <a:pt x="41225" y="35768"/>
                  <a:pt x="41294" y="35838"/>
                </a:cubicBezTo>
                <a:cubicBezTo>
                  <a:pt x="40254" y="36323"/>
                  <a:pt x="39284" y="36877"/>
                  <a:pt x="38313" y="37571"/>
                </a:cubicBezTo>
                <a:cubicBezTo>
                  <a:pt x="38244" y="37571"/>
                  <a:pt x="38106" y="37640"/>
                  <a:pt x="38036" y="37640"/>
                </a:cubicBezTo>
                <a:cubicBezTo>
                  <a:pt x="38036" y="37709"/>
                  <a:pt x="37967" y="37709"/>
                  <a:pt x="38036" y="37779"/>
                </a:cubicBezTo>
                <a:cubicBezTo>
                  <a:pt x="37204" y="38333"/>
                  <a:pt x="36442" y="38888"/>
                  <a:pt x="35749" y="39512"/>
                </a:cubicBezTo>
                <a:cubicBezTo>
                  <a:pt x="36234" y="38818"/>
                  <a:pt x="36373" y="37917"/>
                  <a:pt x="36026" y="37085"/>
                </a:cubicBezTo>
                <a:cubicBezTo>
                  <a:pt x="35991" y="37051"/>
                  <a:pt x="35957" y="37033"/>
                  <a:pt x="35922" y="37033"/>
                </a:cubicBezTo>
                <a:cubicBezTo>
                  <a:pt x="35887" y="37033"/>
                  <a:pt x="35853" y="37051"/>
                  <a:pt x="35818" y="37085"/>
                </a:cubicBezTo>
                <a:cubicBezTo>
                  <a:pt x="35125" y="37848"/>
                  <a:pt x="34848" y="38818"/>
                  <a:pt x="35056" y="39789"/>
                </a:cubicBezTo>
                <a:cubicBezTo>
                  <a:pt x="34986" y="39927"/>
                  <a:pt x="34986" y="40066"/>
                  <a:pt x="34917" y="40135"/>
                </a:cubicBezTo>
                <a:cubicBezTo>
                  <a:pt x="34917" y="40205"/>
                  <a:pt x="34917" y="40205"/>
                  <a:pt x="34917" y="40205"/>
                </a:cubicBezTo>
                <a:cubicBezTo>
                  <a:pt x="32768" y="42076"/>
                  <a:pt x="30688" y="44156"/>
                  <a:pt x="28748" y="46028"/>
                </a:cubicBezTo>
                <a:lnTo>
                  <a:pt x="28609" y="46097"/>
                </a:lnTo>
                <a:cubicBezTo>
                  <a:pt x="28609" y="46097"/>
                  <a:pt x="28609" y="46166"/>
                  <a:pt x="28609" y="46166"/>
                </a:cubicBezTo>
                <a:lnTo>
                  <a:pt x="27916" y="46859"/>
                </a:lnTo>
                <a:cubicBezTo>
                  <a:pt x="27569" y="47137"/>
                  <a:pt x="27292" y="47414"/>
                  <a:pt x="27015" y="47691"/>
                </a:cubicBezTo>
                <a:cubicBezTo>
                  <a:pt x="26807" y="47899"/>
                  <a:pt x="26668" y="48038"/>
                  <a:pt x="26460" y="48246"/>
                </a:cubicBezTo>
                <a:cubicBezTo>
                  <a:pt x="27430" y="46443"/>
                  <a:pt x="28124" y="44503"/>
                  <a:pt x="28609" y="42492"/>
                </a:cubicBezTo>
                <a:cubicBezTo>
                  <a:pt x="28886" y="41383"/>
                  <a:pt x="29163" y="40274"/>
                  <a:pt x="29441" y="39165"/>
                </a:cubicBezTo>
                <a:cubicBezTo>
                  <a:pt x="29926" y="38957"/>
                  <a:pt x="30342" y="38610"/>
                  <a:pt x="30688" y="38125"/>
                </a:cubicBezTo>
                <a:cubicBezTo>
                  <a:pt x="31035" y="37779"/>
                  <a:pt x="31174" y="37293"/>
                  <a:pt x="31174" y="36808"/>
                </a:cubicBezTo>
                <a:cubicBezTo>
                  <a:pt x="31174" y="36707"/>
                  <a:pt x="31099" y="36642"/>
                  <a:pt x="31005" y="36642"/>
                </a:cubicBezTo>
                <a:cubicBezTo>
                  <a:pt x="30971" y="36642"/>
                  <a:pt x="30934" y="36651"/>
                  <a:pt x="30896" y="36670"/>
                </a:cubicBezTo>
                <a:cubicBezTo>
                  <a:pt x="30480" y="36947"/>
                  <a:pt x="30134" y="37293"/>
                  <a:pt x="29857" y="37709"/>
                </a:cubicBezTo>
                <a:cubicBezTo>
                  <a:pt x="30203" y="36184"/>
                  <a:pt x="30480" y="34590"/>
                  <a:pt x="30619" y="32996"/>
                </a:cubicBezTo>
                <a:cubicBezTo>
                  <a:pt x="30654" y="33030"/>
                  <a:pt x="30706" y="33048"/>
                  <a:pt x="30758" y="33048"/>
                </a:cubicBezTo>
                <a:cubicBezTo>
                  <a:pt x="30810" y="33048"/>
                  <a:pt x="30862" y="33030"/>
                  <a:pt x="30896" y="32996"/>
                </a:cubicBezTo>
                <a:cubicBezTo>
                  <a:pt x="30966" y="32857"/>
                  <a:pt x="31035" y="32718"/>
                  <a:pt x="31104" y="32580"/>
                </a:cubicBezTo>
                <a:cubicBezTo>
                  <a:pt x="31243" y="32441"/>
                  <a:pt x="31312" y="32302"/>
                  <a:pt x="31382" y="32164"/>
                </a:cubicBezTo>
                <a:cubicBezTo>
                  <a:pt x="33600" y="31540"/>
                  <a:pt x="35818" y="29044"/>
                  <a:pt x="34986" y="26826"/>
                </a:cubicBezTo>
                <a:cubicBezTo>
                  <a:pt x="34960" y="26773"/>
                  <a:pt x="34913" y="26751"/>
                  <a:pt x="34865" y="26751"/>
                </a:cubicBezTo>
                <a:cubicBezTo>
                  <a:pt x="34788" y="26751"/>
                  <a:pt x="34709" y="26810"/>
                  <a:pt x="34709" y="26896"/>
                </a:cubicBezTo>
                <a:cubicBezTo>
                  <a:pt x="35471" y="28975"/>
                  <a:pt x="33461" y="30708"/>
                  <a:pt x="31659" y="31609"/>
                </a:cubicBezTo>
                <a:cubicBezTo>
                  <a:pt x="31798" y="31401"/>
                  <a:pt x="31936" y="31193"/>
                  <a:pt x="32005" y="30916"/>
                </a:cubicBezTo>
                <a:cubicBezTo>
                  <a:pt x="32075" y="30847"/>
                  <a:pt x="32144" y="30777"/>
                  <a:pt x="32144" y="30708"/>
                </a:cubicBezTo>
                <a:cubicBezTo>
                  <a:pt x="32144" y="30639"/>
                  <a:pt x="32144" y="30639"/>
                  <a:pt x="32144" y="30569"/>
                </a:cubicBezTo>
                <a:cubicBezTo>
                  <a:pt x="33738" y="29460"/>
                  <a:pt x="34640" y="27519"/>
                  <a:pt x="34501" y="25509"/>
                </a:cubicBezTo>
                <a:cubicBezTo>
                  <a:pt x="34501" y="25440"/>
                  <a:pt x="34432" y="25371"/>
                  <a:pt x="34362" y="25371"/>
                </a:cubicBezTo>
                <a:cubicBezTo>
                  <a:pt x="33738" y="25579"/>
                  <a:pt x="33184" y="25994"/>
                  <a:pt x="32907" y="26549"/>
                </a:cubicBezTo>
                <a:cubicBezTo>
                  <a:pt x="32907" y="25856"/>
                  <a:pt x="32907" y="25163"/>
                  <a:pt x="32907" y="24469"/>
                </a:cubicBezTo>
                <a:cubicBezTo>
                  <a:pt x="32907" y="24400"/>
                  <a:pt x="32768" y="24331"/>
                  <a:pt x="32699" y="24331"/>
                </a:cubicBezTo>
                <a:cubicBezTo>
                  <a:pt x="31728" y="24677"/>
                  <a:pt x="31035" y="25509"/>
                  <a:pt x="30827" y="26549"/>
                </a:cubicBezTo>
                <a:cubicBezTo>
                  <a:pt x="30611" y="26170"/>
                  <a:pt x="29844" y="25072"/>
                  <a:pt x="29321" y="25072"/>
                </a:cubicBezTo>
                <a:cubicBezTo>
                  <a:pt x="29174" y="25072"/>
                  <a:pt x="29047" y="25158"/>
                  <a:pt x="28955" y="25371"/>
                </a:cubicBezTo>
                <a:cubicBezTo>
                  <a:pt x="28886" y="25163"/>
                  <a:pt x="28886" y="25024"/>
                  <a:pt x="28886" y="24885"/>
                </a:cubicBezTo>
                <a:cubicBezTo>
                  <a:pt x="28886" y="24751"/>
                  <a:pt x="28799" y="24675"/>
                  <a:pt x="28719" y="24675"/>
                </a:cubicBezTo>
                <a:cubicBezTo>
                  <a:pt x="28675" y="24675"/>
                  <a:pt x="28633" y="24698"/>
                  <a:pt x="28609" y="24747"/>
                </a:cubicBezTo>
                <a:cubicBezTo>
                  <a:pt x="27223" y="25925"/>
                  <a:pt x="27292" y="29807"/>
                  <a:pt x="28955" y="30916"/>
                </a:cubicBezTo>
                <a:cubicBezTo>
                  <a:pt x="28262" y="30777"/>
                  <a:pt x="27569" y="30362"/>
                  <a:pt x="27015" y="29807"/>
                </a:cubicBezTo>
                <a:cubicBezTo>
                  <a:pt x="26668" y="29460"/>
                  <a:pt x="26391" y="28975"/>
                  <a:pt x="26391" y="28421"/>
                </a:cubicBezTo>
                <a:cubicBezTo>
                  <a:pt x="26391" y="27866"/>
                  <a:pt x="26599" y="27312"/>
                  <a:pt x="26945" y="26826"/>
                </a:cubicBezTo>
                <a:cubicBezTo>
                  <a:pt x="26945" y="26757"/>
                  <a:pt x="26945" y="26688"/>
                  <a:pt x="26807" y="26688"/>
                </a:cubicBezTo>
                <a:cubicBezTo>
                  <a:pt x="25975" y="27381"/>
                  <a:pt x="25767" y="28559"/>
                  <a:pt x="26391" y="29530"/>
                </a:cubicBezTo>
                <a:cubicBezTo>
                  <a:pt x="27015" y="30500"/>
                  <a:pt x="28054" y="31124"/>
                  <a:pt x="29233" y="31193"/>
                </a:cubicBezTo>
                <a:lnTo>
                  <a:pt x="29302" y="31193"/>
                </a:lnTo>
                <a:lnTo>
                  <a:pt x="29649" y="31263"/>
                </a:lnTo>
                <a:cubicBezTo>
                  <a:pt x="29718" y="31679"/>
                  <a:pt x="29787" y="32094"/>
                  <a:pt x="29857" y="32510"/>
                </a:cubicBezTo>
                <a:cubicBezTo>
                  <a:pt x="29857" y="32625"/>
                  <a:pt x="29941" y="32676"/>
                  <a:pt x="30028" y="32676"/>
                </a:cubicBezTo>
                <a:cubicBezTo>
                  <a:pt x="30099" y="32676"/>
                  <a:pt x="30172" y="32642"/>
                  <a:pt x="30203" y="32580"/>
                </a:cubicBezTo>
                <a:cubicBezTo>
                  <a:pt x="30273" y="32580"/>
                  <a:pt x="30273" y="32510"/>
                  <a:pt x="30342" y="32510"/>
                </a:cubicBezTo>
                <a:cubicBezTo>
                  <a:pt x="29995" y="35630"/>
                  <a:pt x="29441" y="38680"/>
                  <a:pt x="28609" y="41591"/>
                </a:cubicBezTo>
                <a:cubicBezTo>
                  <a:pt x="28748" y="40482"/>
                  <a:pt x="28748" y="39304"/>
                  <a:pt x="28609" y="38125"/>
                </a:cubicBezTo>
                <a:cubicBezTo>
                  <a:pt x="28193" y="35560"/>
                  <a:pt x="25905" y="34451"/>
                  <a:pt x="24727" y="32233"/>
                </a:cubicBezTo>
                <a:cubicBezTo>
                  <a:pt x="24701" y="32180"/>
                  <a:pt x="24654" y="32158"/>
                  <a:pt x="24610" y="32158"/>
                </a:cubicBezTo>
                <a:cubicBezTo>
                  <a:pt x="24539" y="32158"/>
                  <a:pt x="24476" y="32217"/>
                  <a:pt x="24519" y="32302"/>
                </a:cubicBezTo>
                <a:cubicBezTo>
                  <a:pt x="25143" y="34798"/>
                  <a:pt x="24866" y="37363"/>
                  <a:pt x="25143" y="39927"/>
                </a:cubicBezTo>
                <a:cubicBezTo>
                  <a:pt x="25490" y="42631"/>
                  <a:pt x="26807" y="44710"/>
                  <a:pt x="26321" y="47553"/>
                </a:cubicBezTo>
                <a:cubicBezTo>
                  <a:pt x="26044" y="48246"/>
                  <a:pt x="25698" y="48870"/>
                  <a:pt x="25351" y="49493"/>
                </a:cubicBezTo>
                <a:cubicBezTo>
                  <a:pt x="24173" y="50811"/>
                  <a:pt x="23202" y="52266"/>
                  <a:pt x="22301" y="53791"/>
                </a:cubicBezTo>
                <a:cubicBezTo>
                  <a:pt x="22093" y="51850"/>
                  <a:pt x="21885" y="49840"/>
                  <a:pt x="21677" y="47899"/>
                </a:cubicBezTo>
                <a:cubicBezTo>
                  <a:pt x="22301" y="46998"/>
                  <a:pt x="22578" y="45958"/>
                  <a:pt x="22370" y="44918"/>
                </a:cubicBezTo>
                <a:cubicBezTo>
                  <a:pt x="22370" y="44837"/>
                  <a:pt x="22323" y="44804"/>
                  <a:pt x="22269" y="44804"/>
                </a:cubicBezTo>
                <a:cubicBezTo>
                  <a:pt x="22232" y="44804"/>
                  <a:pt x="22191" y="44820"/>
                  <a:pt x="22162" y="44849"/>
                </a:cubicBezTo>
                <a:cubicBezTo>
                  <a:pt x="21885" y="45057"/>
                  <a:pt x="21608" y="45334"/>
                  <a:pt x="21469" y="45681"/>
                </a:cubicBezTo>
                <a:cubicBezTo>
                  <a:pt x="21261" y="43255"/>
                  <a:pt x="21123" y="40898"/>
                  <a:pt x="21053" y="38472"/>
                </a:cubicBezTo>
                <a:lnTo>
                  <a:pt x="21053" y="36739"/>
                </a:lnTo>
                <a:cubicBezTo>
                  <a:pt x="21885" y="35907"/>
                  <a:pt x="22301" y="34729"/>
                  <a:pt x="22232" y="33550"/>
                </a:cubicBezTo>
                <a:cubicBezTo>
                  <a:pt x="22232" y="33449"/>
                  <a:pt x="22157" y="33384"/>
                  <a:pt x="22063" y="33384"/>
                </a:cubicBezTo>
                <a:cubicBezTo>
                  <a:pt x="22029" y="33384"/>
                  <a:pt x="21991" y="33393"/>
                  <a:pt x="21954" y="33412"/>
                </a:cubicBezTo>
                <a:cubicBezTo>
                  <a:pt x="21538" y="33827"/>
                  <a:pt x="21192" y="34382"/>
                  <a:pt x="21053" y="34937"/>
                </a:cubicBezTo>
                <a:cubicBezTo>
                  <a:pt x="21053" y="34174"/>
                  <a:pt x="21053" y="33412"/>
                  <a:pt x="21123" y="32580"/>
                </a:cubicBezTo>
                <a:cubicBezTo>
                  <a:pt x="21330" y="28074"/>
                  <a:pt x="23618" y="23846"/>
                  <a:pt x="26113" y="20172"/>
                </a:cubicBezTo>
                <a:cubicBezTo>
                  <a:pt x="27985" y="17330"/>
                  <a:pt x="30550" y="15042"/>
                  <a:pt x="31798" y="11853"/>
                </a:cubicBezTo>
                <a:lnTo>
                  <a:pt x="31798" y="11853"/>
                </a:lnTo>
                <a:cubicBezTo>
                  <a:pt x="31867" y="12339"/>
                  <a:pt x="31798" y="12893"/>
                  <a:pt x="31590" y="13378"/>
                </a:cubicBezTo>
                <a:cubicBezTo>
                  <a:pt x="31451" y="13933"/>
                  <a:pt x="31243" y="14557"/>
                  <a:pt x="31035" y="15111"/>
                </a:cubicBezTo>
                <a:cubicBezTo>
                  <a:pt x="30411" y="16775"/>
                  <a:pt x="29579" y="18439"/>
                  <a:pt x="28609" y="19964"/>
                </a:cubicBezTo>
                <a:cubicBezTo>
                  <a:pt x="27015" y="22529"/>
                  <a:pt x="24588" y="24469"/>
                  <a:pt x="22717" y="26896"/>
                </a:cubicBezTo>
                <a:cubicBezTo>
                  <a:pt x="22668" y="26945"/>
                  <a:pt x="22723" y="26994"/>
                  <a:pt x="22784" y="26994"/>
                </a:cubicBezTo>
                <a:cubicBezTo>
                  <a:pt x="22809" y="26994"/>
                  <a:pt x="22835" y="26985"/>
                  <a:pt x="22855" y="26965"/>
                </a:cubicBezTo>
                <a:cubicBezTo>
                  <a:pt x="27500" y="22529"/>
                  <a:pt x="31798" y="17330"/>
                  <a:pt x="32283" y="10675"/>
                </a:cubicBezTo>
                <a:cubicBezTo>
                  <a:pt x="32283" y="10574"/>
                  <a:pt x="32208" y="10509"/>
                  <a:pt x="32141" y="10509"/>
                </a:cubicBezTo>
                <a:cubicBezTo>
                  <a:pt x="32117" y="10509"/>
                  <a:pt x="32093" y="10518"/>
                  <a:pt x="32075" y="10536"/>
                </a:cubicBezTo>
                <a:cubicBezTo>
                  <a:pt x="29926" y="13101"/>
                  <a:pt x="27223" y="15111"/>
                  <a:pt x="25212" y="17746"/>
                </a:cubicBezTo>
                <a:cubicBezTo>
                  <a:pt x="23271" y="20449"/>
                  <a:pt x="22093" y="23638"/>
                  <a:pt x="21816" y="26965"/>
                </a:cubicBezTo>
                <a:cubicBezTo>
                  <a:pt x="21816" y="27034"/>
                  <a:pt x="21816" y="27034"/>
                  <a:pt x="21885" y="27034"/>
                </a:cubicBezTo>
                <a:cubicBezTo>
                  <a:pt x="21677" y="27727"/>
                  <a:pt x="21469" y="28351"/>
                  <a:pt x="21261" y="29044"/>
                </a:cubicBezTo>
                <a:cubicBezTo>
                  <a:pt x="21608" y="25024"/>
                  <a:pt x="22162" y="21004"/>
                  <a:pt x="22648" y="16914"/>
                </a:cubicBezTo>
                <a:cubicBezTo>
                  <a:pt x="23271" y="16221"/>
                  <a:pt x="23757" y="15319"/>
                  <a:pt x="23895" y="14349"/>
                </a:cubicBezTo>
                <a:cubicBezTo>
                  <a:pt x="23895" y="14210"/>
                  <a:pt x="23757" y="14210"/>
                  <a:pt x="23687" y="14210"/>
                </a:cubicBezTo>
                <a:cubicBezTo>
                  <a:pt x="23341" y="14418"/>
                  <a:pt x="23063" y="14696"/>
                  <a:pt x="22855" y="15042"/>
                </a:cubicBezTo>
                <a:cubicBezTo>
                  <a:pt x="22925" y="14002"/>
                  <a:pt x="23063" y="12963"/>
                  <a:pt x="23133" y="11923"/>
                </a:cubicBezTo>
                <a:cubicBezTo>
                  <a:pt x="23202" y="11923"/>
                  <a:pt x="23202" y="11853"/>
                  <a:pt x="23202" y="11784"/>
                </a:cubicBezTo>
                <a:cubicBezTo>
                  <a:pt x="23202" y="11784"/>
                  <a:pt x="23202" y="11715"/>
                  <a:pt x="23202" y="11646"/>
                </a:cubicBezTo>
                <a:lnTo>
                  <a:pt x="23202" y="11368"/>
                </a:lnTo>
                <a:cubicBezTo>
                  <a:pt x="24103" y="11022"/>
                  <a:pt x="24796" y="10328"/>
                  <a:pt x="25074" y="9358"/>
                </a:cubicBezTo>
                <a:cubicBezTo>
                  <a:pt x="25074" y="9358"/>
                  <a:pt x="25143" y="9358"/>
                  <a:pt x="25212" y="9289"/>
                </a:cubicBezTo>
                <a:cubicBezTo>
                  <a:pt x="25821" y="9750"/>
                  <a:pt x="26499" y="9907"/>
                  <a:pt x="27208" y="9907"/>
                </a:cubicBezTo>
                <a:cubicBezTo>
                  <a:pt x="28713" y="9907"/>
                  <a:pt x="30358" y="9202"/>
                  <a:pt x="31778" y="9202"/>
                </a:cubicBezTo>
                <a:cubicBezTo>
                  <a:pt x="31902" y="9202"/>
                  <a:pt x="32024" y="9208"/>
                  <a:pt x="32144" y="9219"/>
                </a:cubicBezTo>
                <a:cubicBezTo>
                  <a:pt x="32283" y="9219"/>
                  <a:pt x="32352" y="9081"/>
                  <a:pt x="32352" y="9011"/>
                </a:cubicBezTo>
                <a:cubicBezTo>
                  <a:pt x="32097" y="7734"/>
                  <a:pt x="30841" y="7339"/>
                  <a:pt x="29669" y="7339"/>
                </a:cubicBezTo>
                <a:cubicBezTo>
                  <a:pt x="29569" y="7339"/>
                  <a:pt x="29470" y="7342"/>
                  <a:pt x="29371" y="7348"/>
                </a:cubicBezTo>
                <a:cubicBezTo>
                  <a:pt x="30411" y="6447"/>
                  <a:pt x="31243" y="5268"/>
                  <a:pt x="31798" y="4020"/>
                </a:cubicBezTo>
                <a:cubicBezTo>
                  <a:pt x="31867" y="3882"/>
                  <a:pt x="31798" y="3743"/>
                  <a:pt x="31659" y="3743"/>
                </a:cubicBezTo>
                <a:cubicBezTo>
                  <a:pt x="31332" y="3724"/>
                  <a:pt x="30995" y="3705"/>
                  <a:pt x="30658" y="3705"/>
                </a:cubicBezTo>
                <a:cubicBezTo>
                  <a:pt x="29782" y="3705"/>
                  <a:pt x="28914" y="3835"/>
                  <a:pt x="28262" y="4436"/>
                </a:cubicBezTo>
                <a:cubicBezTo>
                  <a:pt x="28470" y="3605"/>
                  <a:pt x="28540" y="2773"/>
                  <a:pt x="28401" y="1941"/>
                </a:cubicBezTo>
                <a:cubicBezTo>
                  <a:pt x="28401" y="1872"/>
                  <a:pt x="28262" y="1872"/>
                  <a:pt x="28262" y="1872"/>
                </a:cubicBezTo>
                <a:lnTo>
                  <a:pt x="28054" y="2010"/>
                </a:lnTo>
                <a:cubicBezTo>
                  <a:pt x="28124" y="1594"/>
                  <a:pt x="28401" y="1525"/>
                  <a:pt x="28332" y="1178"/>
                </a:cubicBezTo>
                <a:cubicBezTo>
                  <a:pt x="28332" y="1109"/>
                  <a:pt x="28332" y="1040"/>
                  <a:pt x="28262" y="1040"/>
                </a:cubicBezTo>
                <a:cubicBezTo>
                  <a:pt x="28048" y="989"/>
                  <a:pt x="27845" y="965"/>
                  <a:pt x="27654" y="965"/>
                </a:cubicBezTo>
                <a:cubicBezTo>
                  <a:pt x="26547" y="965"/>
                  <a:pt x="25814" y="1768"/>
                  <a:pt x="25282" y="2773"/>
                </a:cubicBezTo>
                <a:cubicBezTo>
                  <a:pt x="25212" y="1872"/>
                  <a:pt x="24935" y="1040"/>
                  <a:pt x="24796" y="139"/>
                </a:cubicBezTo>
                <a:cubicBezTo>
                  <a:pt x="24796" y="69"/>
                  <a:pt x="24658" y="0"/>
                  <a:pt x="245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77581">
            <a:off x="2331415" y="1866830"/>
            <a:ext cx="1369467" cy="91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4"/>
          <p:cNvSpPr txBox="1">
            <a:spLocks noGrp="1"/>
          </p:cNvSpPr>
          <p:nvPr>
            <p:ph type="title" idx="4"/>
          </p:nvPr>
        </p:nvSpPr>
        <p:spPr>
          <a:xfrm>
            <a:off x="719525" y="59717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Ferramentas de edição de códigos.</a:t>
            </a:r>
            <a:endParaRPr dirty="0"/>
          </a:p>
        </p:txBody>
      </p:sp>
      <p:grpSp>
        <p:nvGrpSpPr>
          <p:cNvPr id="582" name="Google Shape;582;p44"/>
          <p:cNvGrpSpPr/>
          <p:nvPr/>
        </p:nvGrpSpPr>
        <p:grpSpPr>
          <a:xfrm>
            <a:off x="2762250" y="1693175"/>
            <a:ext cx="507775" cy="1219450"/>
            <a:chOff x="3595975" y="3944050"/>
            <a:chExt cx="507775" cy="1219450"/>
          </a:xfrm>
        </p:grpSpPr>
        <p:sp>
          <p:nvSpPr>
            <p:cNvPr id="583" name="Google Shape;583;p44"/>
            <p:cNvSpPr/>
            <p:nvPr/>
          </p:nvSpPr>
          <p:spPr>
            <a:xfrm>
              <a:off x="3595975" y="4228700"/>
              <a:ext cx="507775" cy="934800"/>
            </a:xfrm>
            <a:custGeom>
              <a:avLst/>
              <a:gdLst/>
              <a:ahLst/>
              <a:cxnLst/>
              <a:rect l="l" t="t" r="r" b="b"/>
              <a:pathLst>
                <a:path w="20311" h="37392" extrusionOk="0">
                  <a:moveTo>
                    <a:pt x="18983" y="839"/>
                  </a:moveTo>
                  <a:cubicBezTo>
                    <a:pt x="19083" y="839"/>
                    <a:pt x="19177" y="1135"/>
                    <a:pt x="19271" y="1959"/>
                  </a:cubicBezTo>
                  <a:cubicBezTo>
                    <a:pt x="19340" y="3137"/>
                    <a:pt x="19340" y="4315"/>
                    <a:pt x="19201" y="5494"/>
                  </a:cubicBezTo>
                  <a:cubicBezTo>
                    <a:pt x="18647" y="10346"/>
                    <a:pt x="17191" y="15060"/>
                    <a:pt x="14765" y="19358"/>
                  </a:cubicBezTo>
                  <a:cubicBezTo>
                    <a:pt x="13201" y="22173"/>
                    <a:pt x="11363" y="25027"/>
                    <a:pt x="10695" y="28215"/>
                  </a:cubicBezTo>
                  <a:lnTo>
                    <a:pt x="10695" y="28215"/>
                  </a:lnTo>
                  <a:cubicBezTo>
                    <a:pt x="11100" y="24439"/>
                    <a:pt x="12215" y="20760"/>
                    <a:pt x="14002" y="17417"/>
                  </a:cubicBezTo>
                  <a:cubicBezTo>
                    <a:pt x="14973" y="15337"/>
                    <a:pt x="16706" y="12426"/>
                    <a:pt x="15735" y="10069"/>
                  </a:cubicBezTo>
                  <a:cubicBezTo>
                    <a:pt x="15697" y="9993"/>
                    <a:pt x="15618" y="9938"/>
                    <a:pt x="15531" y="9938"/>
                  </a:cubicBezTo>
                  <a:cubicBezTo>
                    <a:pt x="15459" y="9938"/>
                    <a:pt x="15382" y="9975"/>
                    <a:pt x="15320" y="10069"/>
                  </a:cubicBezTo>
                  <a:cubicBezTo>
                    <a:pt x="14696" y="11525"/>
                    <a:pt x="14349" y="13050"/>
                    <a:pt x="14349" y="14713"/>
                  </a:cubicBezTo>
                  <a:cubicBezTo>
                    <a:pt x="14384" y="14782"/>
                    <a:pt x="14453" y="14817"/>
                    <a:pt x="14514" y="14817"/>
                  </a:cubicBezTo>
                  <a:cubicBezTo>
                    <a:pt x="14574" y="14817"/>
                    <a:pt x="14626" y="14782"/>
                    <a:pt x="14626" y="14713"/>
                  </a:cubicBezTo>
                  <a:cubicBezTo>
                    <a:pt x="14904" y="13673"/>
                    <a:pt x="14973" y="12634"/>
                    <a:pt x="15181" y="11594"/>
                  </a:cubicBezTo>
                  <a:cubicBezTo>
                    <a:pt x="15332" y="10876"/>
                    <a:pt x="15421" y="10606"/>
                    <a:pt x="15469" y="10606"/>
                  </a:cubicBezTo>
                  <a:cubicBezTo>
                    <a:pt x="15595" y="10606"/>
                    <a:pt x="15420" y="12526"/>
                    <a:pt x="15320" y="12980"/>
                  </a:cubicBezTo>
                  <a:cubicBezTo>
                    <a:pt x="14696" y="14921"/>
                    <a:pt x="13864" y="16862"/>
                    <a:pt x="12893" y="18664"/>
                  </a:cubicBezTo>
                  <a:cubicBezTo>
                    <a:pt x="12547" y="19288"/>
                    <a:pt x="12339" y="19981"/>
                    <a:pt x="11992" y="20605"/>
                  </a:cubicBezTo>
                  <a:cubicBezTo>
                    <a:pt x="12408" y="19080"/>
                    <a:pt x="12893" y="17625"/>
                    <a:pt x="13309" y="16100"/>
                  </a:cubicBezTo>
                  <a:cubicBezTo>
                    <a:pt x="13309" y="16014"/>
                    <a:pt x="13230" y="15955"/>
                    <a:pt x="13153" y="15955"/>
                  </a:cubicBezTo>
                  <a:cubicBezTo>
                    <a:pt x="13105" y="15955"/>
                    <a:pt x="13059" y="15977"/>
                    <a:pt x="13032" y="16030"/>
                  </a:cubicBezTo>
                  <a:cubicBezTo>
                    <a:pt x="12408" y="17763"/>
                    <a:pt x="11923" y="19565"/>
                    <a:pt x="11646" y="21437"/>
                  </a:cubicBezTo>
                  <a:cubicBezTo>
                    <a:pt x="11646" y="21437"/>
                    <a:pt x="11646" y="21437"/>
                    <a:pt x="11715" y="21506"/>
                  </a:cubicBezTo>
                  <a:cubicBezTo>
                    <a:pt x="10883" y="23863"/>
                    <a:pt x="10398" y="26359"/>
                    <a:pt x="10190" y="28923"/>
                  </a:cubicBezTo>
                  <a:cubicBezTo>
                    <a:pt x="10190" y="27884"/>
                    <a:pt x="10121" y="26913"/>
                    <a:pt x="10051" y="25943"/>
                  </a:cubicBezTo>
                  <a:cubicBezTo>
                    <a:pt x="10121" y="25873"/>
                    <a:pt x="10121" y="25873"/>
                    <a:pt x="10121" y="25804"/>
                  </a:cubicBezTo>
                  <a:cubicBezTo>
                    <a:pt x="10329" y="19981"/>
                    <a:pt x="12477" y="14713"/>
                    <a:pt x="14973" y="9514"/>
                  </a:cubicBezTo>
                  <a:cubicBezTo>
                    <a:pt x="16082" y="7157"/>
                    <a:pt x="17260" y="4870"/>
                    <a:pt x="18300" y="2513"/>
                  </a:cubicBezTo>
                  <a:cubicBezTo>
                    <a:pt x="18575" y="1964"/>
                    <a:pt x="18789" y="839"/>
                    <a:pt x="18983" y="839"/>
                  </a:cubicBezTo>
                  <a:close/>
                  <a:moveTo>
                    <a:pt x="19054" y="0"/>
                  </a:moveTo>
                  <a:cubicBezTo>
                    <a:pt x="18976" y="0"/>
                    <a:pt x="18889" y="52"/>
                    <a:pt x="18855" y="156"/>
                  </a:cubicBezTo>
                  <a:cubicBezTo>
                    <a:pt x="15666" y="7989"/>
                    <a:pt x="10537" y="15476"/>
                    <a:pt x="9913" y="24071"/>
                  </a:cubicBezTo>
                  <a:cubicBezTo>
                    <a:pt x="9843" y="22615"/>
                    <a:pt x="9843" y="21090"/>
                    <a:pt x="9843" y="19635"/>
                  </a:cubicBezTo>
                  <a:cubicBezTo>
                    <a:pt x="9913" y="14852"/>
                    <a:pt x="11022" y="10069"/>
                    <a:pt x="10467" y="5286"/>
                  </a:cubicBezTo>
                  <a:cubicBezTo>
                    <a:pt x="10537" y="4523"/>
                    <a:pt x="10537" y="3761"/>
                    <a:pt x="10467" y="3068"/>
                  </a:cubicBezTo>
                  <a:cubicBezTo>
                    <a:pt x="10467" y="2998"/>
                    <a:pt x="10467" y="2929"/>
                    <a:pt x="10398" y="2860"/>
                  </a:cubicBezTo>
                  <a:cubicBezTo>
                    <a:pt x="10467" y="2860"/>
                    <a:pt x="10537" y="2790"/>
                    <a:pt x="10537" y="2652"/>
                  </a:cubicBezTo>
                  <a:cubicBezTo>
                    <a:pt x="10537" y="2582"/>
                    <a:pt x="10537" y="2582"/>
                    <a:pt x="10467" y="2582"/>
                  </a:cubicBezTo>
                  <a:cubicBezTo>
                    <a:pt x="10436" y="2520"/>
                    <a:pt x="10363" y="2486"/>
                    <a:pt x="10292" y="2486"/>
                  </a:cubicBezTo>
                  <a:cubicBezTo>
                    <a:pt x="10205" y="2486"/>
                    <a:pt x="10121" y="2537"/>
                    <a:pt x="10121" y="2652"/>
                  </a:cubicBezTo>
                  <a:cubicBezTo>
                    <a:pt x="10121" y="2721"/>
                    <a:pt x="10190" y="2790"/>
                    <a:pt x="10259" y="2860"/>
                  </a:cubicBezTo>
                  <a:cubicBezTo>
                    <a:pt x="10190" y="2860"/>
                    <a:pt x="10121" y="2929"/>
                    <a:pt x="10121" y="3068"/>
                  </a:cubicBezTo>
                  <a:lnTo>
                    <a:pt x="10121" y="2998"/>
                  </a:lnTo>
                  <a:cubicBezTo>
                    <a:pt x="10086" y="2894"/>
                    <a:pt x="9999" y="2842"/>
                    <a:pt x="9921" y="2842"/>
                  </a:cubicBezTo>
                  <a:cubicBezTo>
                    <a:pt x="9843" y="2842"/>
                    <a:pt x="9774" y="2894"/>
                    <a:pt x="9774" y="2998"/>
                  </a:cubicBezTo>
                  <a:cubicBezTo>
                    <a:pt x="9358" y="3414"/>
                    <a:pt x="9012" y="3761"/>
                    <a:pt x="8665" y="4177"/>
                  </a:cubicBezTo>
                  <a:cubicBezTo>
                    <a:pt x="8942" y="3761"/>
                    <a:pt x="9220" y="3345"/>
                    <a:pt x="9566" y="2929"/>
                  </a:cubicBezTo>
                  <a:cubicBezTo>
                    <a:pt x="9664" y="2782"/>
                    <a:pt x="9520" y="2635"/>
                    <a:pt x="9377" y="2635"/>
                  </a:cubicBezTo>
                  <a:cubicBezTo>
                    <a:pt x="9319" y="2635"/>
                    <a:pt x="9260" y="2660"/>
                    <a:pt x="9220" y="2721"/>
                  </a:cubicBezTo>
                  <a:cubicBezTo>
                    <a:pt x="8942" y="3137"/>
                    <a:pt x="8665" y="3553"/>
                    <a:pt x="8388" y="3899"/>
                  </a:cubicBezTo>
                  <a:lnTo>
                    <a:pt x="8249" y="4107"/>
                  </a:lnTo>
                  <a:cubicBezTo>
                    <a:pt x="8665" y="3414"/>
                    <a:pt x="9081" y="2652"/>
                    <a:pt x="9427" y="1889"/>
                  </a:cubicBezTo>
                  <a:cubicBezTo>
                    <a:pt x="9477" y="1742"/>
                    <a:pt x="9318" y="1595"/>
                    <a:pt x="9196" y="1595"/>
                  </a:cubicBezTo>
                  <a:cubicBezTo>
                    <a:pt x="9145" y="1595"/>
                    <a:pt x="9101" y="1620"/>
                    <a:pt x="9081" y="1681"/>
                  </a:cubicBezTo>
                  <a:cubicBezTo>
                    <a:pt x="8734" y="2374"/>
                    <a:pt x="8388" y="3068"/>
                    <a:pt x="8041" y="3692"/>
                  </a:cubicBezTo>
                  <a:cubicBezTo>
                    <a:pt x="7487" y="4454"/>
                    <a:pt x="6724" y="5078"/>
                    <a:pt x="5962" y="5494"/>
                  </a:cubicBezTo>
                  <a:cubicBezTo>
                    <a:pt x="5823" y="5563"/>
                    <a:pt x="5892" y="5702"/>
                    <a:pt x="5962" y="5702"/>
                  </a:cubicBezTo>
                  <a:cubicBezTo>
                    <a:pt x="6655" y="5563"/>
                    <a:pt x="7209" y="5286"/>
                    <a:pt x="7625" y="4801"/>
                  </a:cubicBezTo>
                  <a:lnTo>
                    <a:pt x="7625" y="4801"/>
                  </a:lnTo>
                  <a:cubicBezTo>
                    <a:pt x="7625" y="4870"/>
                    <a:pt x="7556" y="4939"/>
                    <a:pt x="7556" y="5009"/>
                  </a:cubicBezTo>
                  <a:cubicBezTo>
                    <a:pt x="7487" y="5147"/>
                    <a:pt x="7625" y="5217"/>
                    <a:pt x="7695" y="5217"/>
                  </a:cubicBezTo>
                  <a:cubicBezTo>
                    <a:pt x="7902" y="5147"/>
                    <a:pt x="8041" y="5009"/>
                    <a:pt x="8180" y="4870"/>
                  </a:cubicBezTo>
                  <a:cubicBezTo>
                    <a:pt x="8180" y="4939"/>
                    <a:pt x="8180" y="5009"/>
                    <a:pt x="8180" y="5078"/>
                  </a:cubicBezTo>
                  <a:cubicBezTo>
                    <a:pt x="8218" y="5107"/>
                    <a:pt x="8261" y="5120"/>
                    <a:pt x="8307" y="5120"/>
                  </a:cubicBezTo>
                  <a:cubicBezTo>
                    <a:pt x="8586" y="5120"/>
                    <a:pt x="8962" y="4633"/>
                    <a:pt x="9081" y="4454"/>
                  </a:cubicBezTo>
                  <a:cubicBezTo>
                    <a:pt x="9358" y="4177"/>
                    <a:pt x="9635" y="3830"/>
                    <a:pt x="9843" y="3484"/>
                  </a:cubicBezTo>
                  <a:lnTo>
                    <a:pt x="9843" y="3484"/>
                  </a:lnTo>
                  <a:cubicBezTo>
                    <a:pt x="9843" y="3899"/>
                    <a:pt x="9843" y="4315"/>
                    <a:pt x="9774" y="4662"/>
                  </a:cubicBezTo>
                  <a:cubicBezTo>
                    <a:pt x="9635" y="5147"/>
                    <a:pt x="9427" y="5632"/>
                    <a:pt x="9220" y="6118"/>
                  </a:cubicBezTo>
                  <a:cubicBezTo>
                    <a:pt x="9220" y="6167"/>
                    <a:pt x="9254" y="6216"/>
                    <a:pt x="9274" y="6216"/>
                  </a:cubicBezTo>
                  <a:cubicBezTo>
                    <a:pt x="9283" y="6216"/>
                    <a:pt x="9289" y="6207"/>
                    <a:pt x="9289" y="6187"/>
                  </a:cubicBezTo>
                  <a:cubicBezTo>
                    <a:pt x="10051" y="5840"/>
                    <a:pt x="10190" y="4801"/>
                    <a:pt x="10259" y="3899"/>
                  </a:cubicBezTo>
                  <a:cubicBezTo>
                    <a:pt x="10259" y="4038"/>
                    <a:pt x="10259" y="4246"/>
                    <a:pt x="10329" y="4385"/>
                  </a:cubicBezTo>
                  <a:lnTo>
                    <a:pt x="10329" y="4593"/>
                  </a:lnTo>
                  <a:cubicBezTo>
                    <a:pt x="10329" y="4870"/>
                    <a:pt x="10259" y="5147"/>
                    <a:pt x="10190" y="5424"/>
                  </a:cubicBezTo>
                  <a:cubicBezTo>
                    <a:pt x="10121" y="5632"/>
                    <a:pt x="9913" y="5771"/>
                    <a:pt x="9843" y="5910"/>
                  </a:cubicBezTo>
                  <a:cubicBezTo>
                    <a:pt x="9843" y="5979"/>
                    <a:pt x="9843" y="6048"/>
                    <a:pt x="9913" y="6048"/>
                  </a:cubicBezTo>
                  <a:cubicBezTo>
                    <a:pt x="10121" y="6048"/>
                    <a:pt x="10329" y="5979"/>
                    <a:pt x="10398" y="5771"/>
                  </a:cubicBezTo>
                  <a:lnTo>
                    <a:pt x="10398" y="5771"/>
                  </a:lnTo>
                  <a:cubicBezTo>
                    <a:pt x="10675" y="10693"/>
                    <a:pt x="9635" y="15684"/>
                    <a:pt x="9566" y="20536"/>
                  </a:cubicBezTo>
                  <a:lnTo>
                    <a:pt x="9566" y="24348"/>
                  </a:lnTo>
                  <a:cubicBezTo>
                    <a:pt x="8180" y="19565"/>
                    <a:pt x="4506" y="16238"/>
                    <a:pt x="1733" y="12079"/>
                  </a:cubicBezTo>
                  <a:cubicBezTo>
                    <a:pt x="1387" y="11525"/>
                    <a:pt x="1040" y="10901"/>
                    <a:pt x="693" y="10277"/>
                  </a:cubicBezTo>
                  <a:cubicBezTo>
                    <a:pt x="607" y="10103"/>
                    <a:pt x="693" y="10039"/>
                    <a:pt x="872" y="10039"/>
                  </a:cubicBezTo>
                  <a:cubicBezTo>
                    <a:pt x="1408" y="10039"/>
                    <a:pt x="2773" y="10623"/>
                    <a:pt x="2773" y="10623"/>
                  </a:cubicBezTo>
                  <a:cubicBezTo>
                    <a:pt x="4090" y="11386"/>
                    <a:pt x="5130" y="12495"/>
                    <a:pt x="5892" y="13812"/>
                  </a:cubicBezTo>
                  <a:cubicBezTo>
                    <a:pt x="7417" y="16100"/>
                    <a:pt x="8180" y="18664"/>
                    <a:pt x="9150" y="21229"/>
                  </a:cubicBezTo>
                  <a:cubicBezTo>
                    <a:pt x="9199" y="21278"/>
                    <a:pt x="9257" y="21301"/>
                    <a:pt x="9311" y="21301"/>
                  </a:cubicBezTo>
                  <a:cubicBezTo>
                    <a:pt x="9410" y="21301"/>
                    <a:pt x="9497" y="21225"/>
                    <a:pt x="9497" y="21090"/>
                  </a:cubicBezTo>
                  <a:cubicBezTo>
                    <a:pt x="8457" y="16654"/>
                    <a:pt x="5546" y="9861"/>
                    <a:pt x="208" y="9514"/>
                  </a:cubicBezTo>
                  <a:cubicBezTo>
                    <a:pt x="70" y="9514"/>
                    <a:pt x="0" y="9722"/>
                    <a:pt x="70" y="9792"/>
                  </a:cubicBezTo>
                  <a:cubicBezTo>
                    <a:pt x="2704" y="15406"/>
                    <a:pt x="8110" y="19150"/>
                    <a:pt x="9635" y="25250"/>
                  </a:cubicBezTo>
                  <a:cubicBezTo>
                    <a:pt x="9566" y="29339"/>
                    <a:pt x="9843" y="33360"/>
                    <a:pt x="10537" y="37311"/>
                  </a:cubicBezTo>
                  <a:cubicBezTo>
                    <a:pt x="10537" y="37370"/>
                    <a:pt x="10586" y="37391"/>
                    <a:pt x="10643" y="37391"/>
                  </a:cubicBezTo>
                  <a:cubicBezTo>
                    <a:pt x="10721" y="37391"/>
                    <a:pt x="10814" y="37351"/>
                    <a:pt x="10814" y="37311"/>
                  </a:cubicBezTo>
                  <a:cubicBezTo>
                    <a:pt x="10675" y="35093"/>
                    <a:pt x="10537" y="32875"/>
                    <a:pt x="10398" y="30656"/>
                  </a:cubicBezTo>
                  <a:cubicBezTo>
                    <a:pt x="10411" y="30656"/>
                    <a:pt x="10423" y="30654"/>
                    <a:pt x="10436" y="30650"/>
                  </a:cubicBezTo>
                  <a:lnTo>
                    <a:pt x="10436" y="30650"/>
                  </a:lnTo>
                  <a:cubicBezTo>
                    <a:pt x="10436" y="30927"/>
                    <a:pt x="10446" y="31206"/>
                    <a:pt x="10467" y="31488"/>
                  </a:cubicBezTo>
                  <a:cubicBezTo>
                    <a:pt x="10467" y="31523"/>
                    <a:pt x="10519" y="31540"/>
                    <a:pt x="10571" y="31540"/>
                  </a:cubicBezTo>
                  <a:cubicBezTo>
                    <a:pt x="10623" y="31540"/>
                    <a:pt x="10675" y="31523"/>
                    <a:pt x="10675" y="31488"/>
                  </a:cubicBezTo>
                  <a:cubicBezTo>
                    <a:pt x="11022" y="28230"/>
                    <a:pt x="11992" y="25042"/>
                    <a:pt x="13587" y="22200"/>
                  </a:cubicBezTo>
                  <a:cubicBezTo>
                    <a:pt x="14973" y="19843"/>
                    <a:pt x="16221" y="17417"/>
                    <a:pt x="17260" y="14921"/>
                  </a:cubicBezTo>
                  <a:cubicBezTo>
                    <a:pt x="18855" y="10485"/>
                    <a:pt x="20310" y="4939"/>
                    <a:pt x="19201" y="156"/>
                  </a:cubicBezTo>
                  <a:cubicBezTo>
                    <a:pt x="19201" y="52"/>
                    <a:pt x="19132" y="0"/>
                    <a:pt x="19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3687825" y="4272575"/>
              <a:ext cx="101500" cy="75700"/>
            </a:xfrm>
            <a:custGeom>
              <a:avLst/>
              <a:gdLst/>
              <a:ahLst/>
              <a:cxnLst/>
              <a:rect l="l" t="t" r="r" b="b"/>
              <a:pathLst>
                <a:path w="4060" h="3028" extrusionOk="0">
                  <a:moveTo>
                    <a:pt x="3745" y="1"/>
                  </a:moveTo>
                  <a:cubicBezTo>
                    <a:pt x="3698" y="1"/>
                    <a:pt x="3650" y="20"/>
                    <a:pt x="3605" y="65"/>
                  </a:cubicBezTo>
                  <a:cubicBezTo>
                    <a:pt x="3466" y="342"/>
                    <a:pt x="3397" y="342"/>
                    <a:pt x="3327" y="481"/>
                  </a:cubicBezTo>
                  <a:cubicBezTo>
                    <a:pt x="3258" y="481"/>
                    <a:pt x="3258" y="342"/>
                    <a:pt x="3189" y="273"/>
                  </a:cubicBezTo>
                  <a:lnTo>
                    <a:pt x="3050" y="273"/>
                  </a:lnTo>
                  <a:cubicBezTo>
                    <a:pt x="2981" y="342"/>
                    <a:pt x="2981" y="412"/>
                    <a:pt x="2981" y="481"/>
                  </a:cubicBezTo>
                  <a:cubicBezTo>
                    <a:pt x="2954" y="454"/>
                    <a:pt x="2925" y="443"/>
                    <a:pt x="2897" y="443"/>
                  </a:cubicBezTo>
                  <a:cubicBezTo>
                    <a:pt x="2775" y="443"/>
                    <a:pt x="2661" y="646"/>
                    <a:pt x="2773" y="758"/>
                  </a:cubicBezTo>
                  <a:cubicBezTo>
                    <a:pt x="2842" y="758"/>
                    <a:pt x="2911" y="827"/>
                    <a:pt x="2981" y="827"/>
                  </a:cubicBezTo>
                  <a:cubicBezTo>
                    <a:pt x="2288" y="1798"/>
                    <a:pt x="1317" y="2422"/>
                    <a:pt x="139" y="2560"/>
                  </a:cubicBezTo>
                  <a:cubicBezTo>
                    <a:pt x="69" y="2560"/>
                    <a:pt x="0" y="2699"/>
                    <a:pt x="69" y="2768"/>
                  </a:cubicBezTo>
                  <a:cubicBezTo>
                    <a:pt x="262" y="2950"/>
                    <a:pt x="478" y="3027"/>
                    <a:pt x="709" y="3027"/>
                  </a:cubicBezTo>
                  <a:cubicBezTo>
                    <a:pt x="1888" y="3027"/>
                    <a:pt x="3429" y="991"/>
                    <a:pt x="3951" y="412"/>
                  </a:cubicBezTo>
                  <a:cubicBezTo>
                    <a:pt x="4060" y="249"/>
                    <a:pt x="3913" y="1"/>
                    <a:pt x="37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3670475" y="4235125"/>
              <a:ext cx="80500" cy="31400"/>
            </a:xfrm>
            <a:custGeom>
              <a:avLst/>
              <a:gdLst/>
              <a:ahLst/>
              <a:cxnLst/>
              <a:rect l="l" t="t" r="r" b="b"/>
              <a:pathLst>
                <a:path w="3220" h="1256" extrusionOk="0">
                  <a:moveTo>
                    <a:pt x="2896" y="0"/>
                  </a:moveTo>
                  <a:cubicBezTo>
                    <a:pt x="2856" y="0"/>
                    <a:pt x="2813" y="11"/>
                    <a:pt x="2774" y="38"/>
                  </a:cubicBezTo>
                  <a:cubicBezTo>
                    <a:pt x="2244" y="472"/>
                    <a:pt x="1680" y="805"/>
                    <a:pt x="1060" y="805"/>
                  </a:cubicBezTo>
                  <a:cubicBezTo>
                    <a:pt x="788" y="805"/>
                    <a:pt x="505" y="740"/>
                    <a:pt x="209" y="592"/>
                  </a:cubicBezTo>
                  <a:cubicBezTo>
                    <a:pt x="140" y="592"/>
                    <a:pt x="1" y="662"/>
                    <a:pt x="70" y="731"/>
                  </a:cubicBezTo>
                  <a:cubicBezTo>
                    <a:pt x="331" y="1111"/>
                    <a:pt x="674" y="1255"/>
                    <a:pt x="1042" y="1255"/>
                  </a:cubicBezTo>
                  <a:cubicBezTo>
                    <a:pt x="1749" y="1255"/>
                    <a:pt x="2550" y="725"/>
                    <a:pt x="3051" y="315"/>
                  </a:cubicBezTo>
                  <a:cubicBezTo>
                    <a:pt x="3219" y="203"/>
                    <a:pt x="3070" y="0"/>
                    <a:pt x="2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3635825" y="4230850"/>
              <a:ext cx="62400" cy="17400"/>
            </a:xfrm>
            <a:custGeom>
              <a:avLst/>
              <a:gdLst/>
              <a:ahLst/>
              <a:cxnLst/>
              <a:rect l="l" t="t" r="r" b="b"/>
              <a:pathLst>
                <a:path w="2496" h="696" extrusionOk="0">
                  <a:moveTo>
                    <a:pt x="70" y="1"/>
                  </a:moveTo>
                  <a:cubicBezTo>
                    <a:pt x="1" y="1"/>
                    <a:pt x="1" y="70"/>
                    <a:pt x="1" y="140"/>
                  </a:cubicBezTo>
                  <a:cubicBezTo>
                    <a:pt x="139" y="278"/>
                    <a:pt x="347" y="417"/>
                    <a:pt x="555" y="417"/>
                  </a:cubicBezTo>
                  <a:cubicBezTo>
                    <a:pt x="486" y="486"/>
                    <a:pt x="486" y="486"/>
                    <a:pt x="555" y="556"/>
                  </a:cubicBezTo>
                  <a:cubicBezTo>
                    <a:pt x="607" y="660"/>
                    <a:pt x="739" y="696"/>
                    <a:pt x="897" y="696"/>
                  </a:cubicBezTo>
                  <a:cubicBezTo>
                    <a:pt x="1157" y="696"/>
                    <a:pt x="1491" y="599"/>
                    <a:pt x="1664" y="556"/>
                  </a:cubicBezTo>
                  <a:lnTo>
                    <a:pt x="2357" y="556"/>
                  </a:lnTo>
                  <a:cubicBezTo>
                    <a:pt x="2496" y="486"/>
                    <a:pt x="2496" y="209"/>
                    <a:pt x="2357" y="209"/>
                  </a:cubicBezTo>
                  <a:cubicBezTo>
                    <a:pt x="1941" y="209"/>
                    <a:pt x="1595" y="209"/>
                    <a:pt x="1179" y="140"/>
                  </a:cubicBezTo>
                  <a:cubicBezTo>
                    <a:pt x="832" y="1"/>
                    <a:pt x="486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3651425" y="4129675"/>
              <a:ext cx="78950" cy="87350"/>
            </a:xfrm>
            <a:custGeom>
              <a:avLst/>
              <a:gdLst/>
              <a:ahLst/>
              <a:cxnLst/>
              <a:rect l="l" t="t" r="r" b="b"/>
              <a:pathLst>
                <a:path w="3158" h="3494" extrusionOk="0">
                  <a:moveTo>
                    <a:pt x="85" y="0"/>
                  </a:moveTo>
                  <a:cubicBezTo>
                    <a:pt x="38" y="0"/>
                    <a:pt x="0" y="65"/>
                    <a:pt x="0" y="166"/>
                  </a:cubicBezTo>
                  <a:cubicBezTo>
                    <a:pt x="278" y="790"/>
                    <a:pt x="694" y="1345"/>
                    <a:pt x="1179" y="1830"/>
                  </a:cubicBezTo>
                  <a:cubicBezTo>
                    <a:pt x="1179" y="1899"/>
                    <a:pt x="1179" y="1968"/>
                    <a:pt x="1179" y="2038"/>
                  </a:cubicBezTo>
                  <a:cubicBezTo>
                    <a:pt x="1179" y="2125"/>
                    <a:pt x="1262" y="2213"/>
                    <a:pt x="1358" y="2213"/>
                  </a:cubicBezTo>
                  <a:cubicBezTo>
                    <a:pt x="1414" y="2213"/>
                    <a:pt x="1474" y="2183"/>
                    <a:pt x="1525" y="2107"/>
                  </a:cubicBezTo>
                  <a:cubicBezTo>
                    <a:pt x="1872" y="2523"/>
                    <a:pt x="2288" y="2870"/>
                    <a:pt x="2634" y="3216"/>
                  </a:cubicBezTo>
                  <a:lnTo>
                    <a:pt x="2357" y="3216"/>
                  </a:lnTo>
                  <a:cubicBezTo>
                    <a:pt x="2219" y="3216"/>
                    <a:pt x="2219" y="3493"/>
                    <a:pt x="2357" y="3493"/>
                  </a:cubicBezTo>
                  <a:lnTo>
                    <a:pt x="2565" y="3493"/>
                  </a:lnTo>
                  <a:cubicBezTo>
                    <a:pt x="2704" y="3493"/>
                    <a:pt x="2773" y="3355"/>
                    <a:pt x="2704" y="3216"/>
                  </a:cubicBezTo>
                  <a:lnTo>
                    <a:pt x="2704" y="3216"/>
                  </a:lnTo>
                  <a:lnTo>
                    <a:pt x="2773" y="3355"/>
                  </a:lnTo>
                  <a:cubicBezTo>
                    <a:pt x="2820" y="3386"/>
                    <a:pt x="2867" y="3400"/>
                    <a:pt x="2910" y="3400"/>
                  </a:cubicBezTo>
                  <a:cubicBezTo>
                    <a:pt x="3057" y="3400"/>
                    <a:pt x="3158" y="3239"/>
                    <a:pt x="3050" y="3078"/>
                  </a:cubicBezTo>
                  <a:cubicBezTo>
                    <a:pt x="2080" y="2107"/>
                    <a:pt x="1109" y="1067"/>
                    <a:pt x="139" y="27"/>
                  </a:cubicBezTo>
                  <a:cubicBezTo>
                    <a:pt x="120" y="9"/>
                    <a:pt x="102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3660400" y="4086575"/>
              <a:ext cx="41300" cy="62525"/>
            </a:xfrm>
            <a:custGeom>
              <a:avLst/>
              <a:gdLst/>
              <a:ahLst/>
              <a:cxnLst/>
              <a:rect l="l" t="t" r="r" b="b"/>
              <a:pathLst>
                <a:path w="1652" h="2501" extrusionOk="0">
                  <a:moveTo>
                    <a:pt x="190" y="0"/>
                  </a:moveTo>
                  <a:cubicBezTo>
                    <a:pt x="83" y="0"/>
                    <a:pt x="1" y="113"/>
                    <a:pt x="57" y="226"/>
                  </a:cubicBezTo>
                  <a:cubicBezTo>
                    <a:pt x="543" y="920"/>
                    <a:pt x="1028" y="1613"/>
                    <a:pt x="1374" y="2375"/>
                  </a:cubicBezTo>
                  <a:cubicBezTo>
                    <a:pt x="1403" y="2462"/>
                    <a:pt x="1457" y="2501"/>
                    <a:pt x="1509" y="2501"/>
                  </a:cubicBezTo>
                  <a:cubicBezTo>
                    <a:pt x="1581" y="2501"/>
                    <a:pt x="1652" y="2427"/>
                    <a:pt x="1652" y="2306"/>
                  </a:cubicBezTo>
                  <a:cubicBezTo>
                    <a:pt x="1374" y="1682"/>
                    <a:pt x="1028" y="1058"/>
                    <a:pt x="612" y="504"/>
                  </a:cubicBezTo>
                  <a:lnTo>
                    <a:pt x="612" y="504"/>
                  </a:lnTo>
                  <a:cubicBezTo>
                    <a:pt x="681" y="573"/>
                    <a:pt x="750" y="573"/>
                    <a:pt x="820" y="642"/>
                  </a:cubicBezTo>
                  <a:cubicBezTo>
                    <a:pt x="889" y="642"/>
                    <a:pt x="958" y="573"/>
                    <a:pt x="889" y="504"/>
                  </a:cubicBezTo>
                  <a:cubicBezTo>
                    <a:pt x="750" y="296"/>
                    <a:pt x="543" y="157"/>
                    <a:pt x="265" y="19"/>
                  </a:cubicBezTo>
                  <a:cubicBezTo>
                    <a:pt x="240" y="6"/>
                    <a:pt x="214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3694750" y="4037200"/>
              <a:ext cx="32625" cy="78975"/>
            </a:xfrm>
            <a:custGeom>
              <a:avLst/>
              <a:gdLst/>
              <a:ahLst/>
              <a:cxnLst/>
              <a:rect l="l" t="t" r="r" b="b"/>
              <a:pathLst>
                <a:path w="1305" h="3159" extrusionOk="0">
                  <a:moveTo>
                    <a:pt x="659" y="1"/>
                  </a:moveTo>
                  <a:cubicBezTo>
                    <a:pt x="624" y="1"/>
                    <a:pt x="590" y="18"/>
                    <a:pt x="555" y="53"/>
                  </a:cubicBezTo>
                  <a:cubicBezTo>
                    <a:pt x="347" y="399"/>
                    <a:pt x="624" y="1023"/>
                    <a:pt x="901" y="1370"/>
                  </a:cubicBezTo>
                  <a:cubicBezTo>
                    <a:pt x="694" y="1370"/>
                    <a:pt x="416" y="1370"/>
                    <a:pt x="208" y="1231"/>
                  </a:cubicBezTo>
                  <a:cubicBezTo>
                    <a:pt x="70" y="1231"/>
                    <a:pt x="0" y="1300"/>
                    <a:pt x="0" y="1439"/>
                  </a:cubicBezTo>
                  <a:cubicBezTo>
                    <a:pt x="0" y="1994"/>
                    <a:pt x="208" y="2548"/>
                    <a:pt x="555" y="3033"/>
                  </a:cubicBezTo>
                  <a:cubicBezTo>
                    <a:pt x="584" y="3120"/>
                    <a:pt x="637" y="3159"/>
                    <a:pt x="684" y="3159"/>
                  </a:cubicBezTo>
                  <a:cubicBezTo>
                    <a:pt x="750" y="3159"/>
                    <a:pt x="803" y="3085"/>
                    <a:pt x="763" y="2964"/>
                  </a:cubicBezTo>
                  <a:cubicBezTo>
                    <a:pt x="486" y="2548"/>
                    <a:pt x="347" y="2132"/>
                    <a:pt x="347" y="1647"/>
                  </a:cubicBezTo>
                  <a:cubicBezTo>
                    <a:pt x="555" y="1647"/>
                    <a:pt x="832" y="1647"/>
                    <a:pt x="1109" y="1716"/>
                  </a:cubicBezTo>
                  <a:cubicBezTo>
                    <a:pt x="1135" y="1729"/>
                    <a:pt x="1158" y="1735"/>
                    <a:pt x="1178" y="1735"/>
                  </a:cubicBezTo>
                  <a:cubicBezTo>
                    <a:pt x="1269" y="1735"/>
                    <a:pt x="1305" y="1621"/>
                    <a:pt x="1248" y="1508"/>
                  </a:cubicBezTo>
                  <a:cubicBezTo>
                    <a:pt x="1109" y="1231"/>
                    <a:pt x="971" y="884"/>
                    <a:pt x="971" y="538"/>
                  </a:cubicBezTo>
                  <a:cubicBezTo>
                    <a:pt x="901" y="399"/>
                    <a:pt x="832" y="191"/>
                    <a:pt x="763" y="53"/>
                  </a:cubicBezTo>
                  <a:cubicBezTo>
                    <a:pt x="728" y="18"/>
                    <a:pt x="694" y="1"/>
                    <a:pt x="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3740775" y="4016300"/>
              <a:ext cx="55725" cy="79125"/>
            </a:xfrm>
            <a:custGeom>
              <a:avLst/>
              <a:gdLst/>
              <a:ahLst/>
              <a:cxnLst/>
              <a:rect l="l" t="t" r="r" b="b"/>
              <a:pathLst>
                <a:path w="2229" h="3165" extrusionOk="0">
                  <a:moveTo>
                    <a:pt x="211" y="1"/>
                  </a:moveTo>
                  <a:cubicBezTo>
                    <a:pt x="80" y="1"/>
                    <a:pt x="0" y="115"/>
                    <a:pt x="100" y="265"/>
                  </a:cubicBezTo>
                  <a:lnTo>
                    <a:pt x="170" y="473"/>
                  </a:lnTo>
                  <a:cubicBezTo>
                    <a:pt x="170" y="473"/>
                    <a:pt x="170" y="542"/>
                    <a:pt x="170" y="542"/>
                  </a:cubicBezTo>
                  <a:cubicBezTo>
                    <a:pt x="239" y="819"/>
                    <a:pt x="378" y="1027"/>
                    <a:pt x="516" y="1235"/>
                  </a:cubicBezTo>
                  <a:cubicBezTo>
                    <a:pt x="724" y="1582"/>
                    <a:pt x="932" y="1928"/>
                    <a:pt x="1071" y="2275"/>
                  </a:cubicBezTo>
                  <a:cubicBezTo>
                    <a:pt x="1105" y="2379"/>
                    <a:pt x="1192" y="2431"/>
                    <a:pt x="1279" y="2431"/>
                  </a:cubicBezTo>
                  <a:cubicBezTo>
                    <a:pt x="1365" y="2431"/>
                    <a:pt x="1452" y="2379"/>
                    <a:pt x="1487" y="2275"/>
                  </a:cubicBezTo>
                  <a:cubicBezTo>
                    <a:pt x="1625" y="2552"/>
                    <a:pt x="1764" y="2830"/>
                    <a:pt x="1903" y="3107"/>
                  </a:cubicBezTo>
                  <a:cubicBezTo>
                    <a:pt x="1923" y="3147"/>
                    <a:pt x="1961" y="3164"/>
                    <a:pt x="2003" y="3164"/>
                  </a:cubicBezTo>
                  <a:cubicBezTo>
                    <a:pt x="2105" y="3164"/>
                    <a:pt x="2229" y="3066"/>
                    <a:pt x="2180" y="2968"/>
                  </a:cubicBezTo>
                  <a:cubicBezTo>
                    <a:pt x="1903" y="2206"/>
                    <a:pt x="1487" y="1582"/>
                    <a:pt x="1001" y="958"/>
                  </a:cubicBezTo>
                  <a:lnTo>
                    <a:pt x="1001" y="958"/>
                  </a:lnTo>
                  <a:lnTo>
                    <a:pt x="1140" y="1027"/>
                  </a:lnTo>
                  <a:cubicBezTo>
                    <a:pt x="1140" y="1027"/>
                    <a:pt x="1279" y="958"/>
                    <a:pt x="1209" y="889"/>
                  </a:cubicBezTo>
                  <a:cubicBezTo>
                    <a:pt x="932" y="542"/>
                    <a:pt x="655" y="265"/>
                    <a:pt x="378" y="57"/>
                  </a:cubicBezTo>
                  <a:cubicBezTo>
                    <a:pt x="319" y="18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3793525" y="4022200"/>
              <a:ext cx="23825" cy="48450"/>
            </a:xfrm>
            <a:custGeom>
              <a:avLst/>
              <a:gdLst/>
              <a:ahLst/>
              <a:cxnLst/>
              <a:rect l="l" t="t" r="r" b="b"/>
              <a:pathLst>
                <a:path w="953" h="1938" extrusionOk="0">
                  <a:moveTo>
                    <a:pt x="204" y="0"/>
                  </a:moveTo>
                  <a:cubicBezTo>
                    <a:pt x="139" y="0"/>
                    <a:pt x="70" y="49"/>
                    <a:pt x="70" y="98"/>
                  </a:cubicBezTo>
                  <a:cubicBezTo>
                    <a:pt x="0" y="722"/>
                    <a:pt x="0" y="1276"/>
                    <a:pt x="70" y="1831"/>
                  </a:cubicBezTo>
                  <a:cubicBezTo>
                    <a:pt x="95" y="1907"/>
                    <a:pt x="139" y="1937"/>
                    <a:pt x="182" y="1937"/>
                  </a:cubicBezTo>
                  <a:cubicBezTo>
                    <a:pt x="255" y="1937"/>
                    <a:pt x="322" y="1849"/>
                    <a:pt x="278" y="1762"/>
                  </a:cubicBezTo>
                  <a:cubicBezTo>
                    <a:pt x="208" y="1346"/>
                    <a:pt x="208" y="861"/>
                    <a:pt x="278" y="375"/>
                  </a:cubicBezTo>
                  <a:cubicBezTo>
                    <a:pt x="486" y="514"/>
                    <a:pt x="624" y="653"/>
                    <a:pt x="763" y="861"/>
                  </a:cubicBezTo>
                  <a:cubicBezTo>
                    <a:pt x="782" y="879"/>
                    <a:pt x="805" y="888"/>
                    <a:pt x="828" y="888"/>
                  </a:cubicBezTo>
                  <a:cubicBezTo>
                    <a:pt x="892" y="888"/>
                    <a:pt x="952" y="823"/>
                    <a:pt x="902" y="722"/>
                  </a:cubicBezTo>
                  <a:cubicBezTo>
                    <a:pt x="763" y="445"/>
                    <a:pt x="486" y="237"/>
                    <a:pt x="278" y="29"/>
                  </a:cubicBezTo>
                  <a:cubicBezTo>
                    <a:pt x="257" y="8"/>
                    <a:pt x="231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3874975" y="4000375"/>
              <a:ext cx="47675" cy="84625"/>
            </a:xfrm>
            <a:custGeom>
              <a:avLst/>
              <a:gdLst/>
              <a:ahLst/>
              <a:cxnLst/>
              <a:rect l="l" t="t" r="r" b="b"/>
              <a:pathLst>
                <a:path w="1907" h="3385" extrusionOk="0">
                  <a:moveTo>
                    <a:pt x="971" y="1"/>
                  </a:moveTo>
                  <a:cubicBezTo>
                    <a:pt x="70" y="209"/>
                    <a:pt x="70" y="1456"/>
                    <a:pt x="278" y="2219"/>
                  </a:cubicBezTo>
                  <a:cubicBezTo>
                    <a:pt x="139" y="2565"/>
                    <a:pt x="70" y="2843"/>
                    <a:pt x="0" y="3189"/>
                  </a:cubicBezTo>
                  <a:cubicBezTo>
                    <a:pt x="0" y="3310"/>
                    <a:pt x="94" y="3384"/>
                    <a:pt x="200" y="3384"/>
                  </a:cubicBezTo>
                  <a:cubicBezTo>
                    <a:pt x="276" y="3384"/>
                    <a:pt x="358" y="3346"/>
                    <a:pt x="416" y="3259"/>
                  </a:cubicBezTo>
                  <a:cubicBezTo>
                    <a:pt x="486" y="3051"/>
                    <a:pt x="555" y="2912"/>
                    <a:pt x="624" y="2704"/>
                  </a:cubicBezTo>
                  <a:cubicBezTo>
                    <a:pt x="694" y="2704"/>
                    <a:pt x="763" y="2565"/>
                    <a:pt x="694" y="2496"/>
                  </a:cubicBezTo>
                  <a:cubicBezTo>
                    <a:pt x="1040" y="1803"/>
                    <a:pt x="1387" y="1179"/>
                    <a:pt x="1803" y="624"/>
                  </a:cubicBezTo>
                  <a:cubicBezTo>
                    <a:pt x="1907" y="468"/>
                    <a:pt x="1777" y="274"/>
                    <a:pt x="1618" y="274"/>
                  </a:cubicBezTo>
                  <a:cubicBezTo>
                    <a:pt x="1564" y="274"/>
                    <a:pt x="1508" y="295"/>
                    <a:pt x="1456" y="347"/>
                  </a:cubicBezTo>
                  <a:cubicBezTo>
                    <a:pt x="1040" y="763"/>
                    <a:pt x="763" y="1179"/>
                    <a:pt x="486" y="1734"/>
                  </a:cubicBezTo>
                  <a:cubicBezTo>
                    <a:pt x="416" y="1110"/>
                    <a:pt x="624" y="555"/>
                    <a:pt x="1040" y="139"/>
                  </a:cubicBezTo>
                  <a:cubicBezTo>
                    <a:pt x="1110" y="70"/>
                    <a:pt x="1040" y="1"/>
                    <a:pt x="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3895600" y="4072500"/>
              <a:ext cx="33125" cy="12200"/>
            </a:xfrm>
            <a:custGeom>
              <a:avLst/>
              <a:gdLst/>
              <a:ahLst/>
              <a:cxnLst/>
              <a:rect l="l" t="t" r="r" b="b"/>
              <a:pathLst>
                <a:path w="1325" h="488" extrusionOk="0">
                  <a:moveTo>
                    <a:pt x="848" y="0"/>
                  </a:moveTo>
                  <a:cubicBezTo>
                    <a:pt x="623" y="0"/>
                    <a:pt x="361" y="93"/>
                    <a:pt x="215" y="166"/>
                  </a:cubicBezTo>
                  <a:cubicBezTo>
                    <a:pt x="0" y="327"/>
                    <a:pt x="118" y="488"/>
                    <a:pt x="247" y="488"/>
                  </a:cubicBezTo>
                  <a:cubicBezTo>
                    <a:pt x="284" y="488"/>
                    <a:pt x="323" y="474"/>
                    <a:pt x="354" y="443"/>
                  </a:cubicBezTo>
                  <a:cubicBezTo>
                    <a:pt x="492" y="374"/>
                    <a:pt x="631" y="304"/>
                    <a:pt x="770" y="304"/>
                  </a:cubicBezTo>
                  <a:cubicBezTo>
                    <a:pt x="908" y="304"/>
                    <a:pt x="1047" y="374"/>
                    <a:pt x="1186" y="443"/>
                  </a:cubicBezTo>
                  <a:cubicBezTo>
                    <a:pt x="1255" y="443"/>
                    <a:pt x="1324" y="374"/>
                    <a:pt x="1255" y="304"/>
                  </a:cubicBezTo>
                  <a:cubicBezTo>
                    <a:pt x="1222" y="75"/>
                    <a:pt x="1050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914825" y="4073750"/>
              <a:ext cx="38150" cy="52975"/>
            </a:xfrm>
            <a:custGeom>
              <a:avLst/>
              <a:gdLst/>
              <a:ahLst/>
              <a:cxnLst/>
              <a:rect l="l" t="t" r="r" b="b"/>
              <a:pathLst>
                <a:path w="1526" h="2119" extrusionOk="0">
                  <a:moveTo>
                    <a:pt x="1093" y="1"/>
                  </a:moveTo>
                  <a:cubicBezTo>
                    <a:pt x="1052" y="1"/>
                    <a:pt x="1012" y="34"/>
                    <a:pt x="971" y="116"/>
                  </a:cubicBezTo>
                  <a:cubicBezTo>
                    <a:pt x="902" y="462"/>
                    <a:pt x="763" y="878"/>
                    <a:pt x="555" y="1225"/>
                  </a:cubicBezTo>
                  <a:lnTo>
                    <a:pt x="278" y="1502"/>
                  </a:lnTo>
                  <a:lnTo>
                    <a:pt x="139" y="1502"/>
                  </a:lnTo>
                  <a:cubicBezTo>
                    <a:pt x="1" y="1571"/>
                    <a:pt x="1" y="1849"/>
                    <a:pt x="139" y="1849"/>
                  </a:cubicBezTo>
                  <a:cubicBezTo>
                    <a:pt x="139" y="1918"/>
                    <a:pt x="139" y="1918"/>
                    <a:pt x="139" y="1987"/>
                  </a:cubicBezTo>
                  <a:cubicBezTo>
                    <a:pt x="139" y="2063"/>
                    <a:pt x="244" y="2118"/>
                    <a:pt x="338" y="2118"/>
                  </a:cubicBezTo>
                  <a:cubicBezTo>
                    <a:pt x="415" y="2118"/>
                    <a:pt x="486" y="2081"/>
                    <a:pt x="486" y="1987"/>
                  </a:cubicBezTo>
                  <a:cubicBezTo>
                    <a:pt x="486" y="1849"/>
                    <a:pt x="555" y="1849"/>
                    <a:pt x="625" y="1779"/>
                  </a:cubicBezTo>
                  <a:lnTo>
                    <a:pt x="763" y="1779"/>
                  </a:lnTo>
                  <a:cubicBezTo>
                    <a:pt x="902" y="1779"/>
                    <a:pt x="1110" y="1710"/>
                    <a:pt x="1318" y="1641"/>
                  </a:cubicBezTo>
                  <a:cubicBezTo>
                    <a:pt x="1387" y="1571"/>
                    <a:pt x="1387" y="1502"/>
                    <a:pt x="1318" y="1433"/>
                  </a:cubicBezTo>
                  <a:cubicBezTo>
                    <a:pt x="1179" y="1433"/>
                    <a:pt x="1041" y="1363"/>
                    <a:pt x="971" y="1363"/>
                  </a:cubicBezTo>
                  <a:cubicBezTo>
                    <a:pt x="1041" y="1294"/>
                    <a:pt x="1110" y="1225"/>
                    <a:pt x="1110" y="1155"/>
                  </a:cubicBezTo>
                  <a:cubicBezTo>
                    <a:pt x="1318" y="809"/>
                    <a:pt x="1526" y="324"/>
                    <a:pt x="1179" y="46"/>
                  </a:cubicBezTo>
                  <a:cubicBezTo>
                    <a:pt x="1150" y="18"/>
                    <a:pt x="1122" y="1"/>
                    <a:pt x="10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812575" y="3944050"/>
              <a:ext cx="74550" cy="166925"/>
            </a:xfrm>
            <a:custGeom>
              <a:avLst/>
              <a:gdLst/>
              <a:ahLst/>
              <a:cxnLst/>
              <a:rect l="l" t="t" r="r" b="b"/>
              <a:pathLst>
                <a:path w="2982" h="6677" extrusionOk="0">
                  <a:moveTo>
                    <a:pt x="694" y="2877"/>
                  </a:moveTo>
                  <a:cubicBezTo>
                    <a:pt x="833" y="3432"/>
                    <a:pt x="902" y="3987"/>
                    <a:pt x="902" y="4610"/>
                  </a:cubicBezTo>
                  <a:cubicBezTo>
                    <a:pt x="763" y="4264"/>
                    <a:pt x="694" y="3848"/>
                    <a:pt x="625" y="3501"/>
                  </a:cubicBezTo>
                  <a:cubicBezTo>
                    <a:pt x="625" y="3293"/>
                    <a:pt x="625" y="3085"/>
                    <a:pt x="694" y="2877"/>
                  </a:cubicBezTo>
                  <a:close/>
                  <a:moveTo>
                    <a:pt x="443" y="1"/>
                  </a:moveTo>
                  <a:cubicBezTo>
                    <a:pt x="382" y="1"/>
                    <a:pt x="313" y="35"/>
                    <a:pt x="278" y="105"/>
                  </a:cubicBezTo>
                  <a:cubicBezTo>
                    <a:pt x="278" y="243"/>
                    <a:pt x="278" y="382"/>
                    <a:pt x="209" y="521"/>
                  </a:cubicBezTo>
                  <a:cubicBezTo>
                    <a:pt x="209" y="570"/>
                    <a:pt x="278" y="619"/>
                    <a:pt x="343" y="619"/>
                  </a:cubicBezTo>
                  <a:cubicBezTo>
                    <a:pt x="370" y="619"/>
                    <a:pt x="397" y="610"/>
                    <a:pt x="417" y="590"/>
                  </a:cubicBezTo>
                  <a:cubicBezTo>
                    <a:pt x="486" y="1144"/>
                    <a:pt x="556" y="1630"/>
                    <a:pt x="625" y="2184"/>
                  </a:cubicBezTo>
                  <a:cubicBezTo>
                    <a:pt x="1" y="2877"/>
                    <a:pt x="417" y="4333"/>
                    <a:pt x="763" y="5026"/>
                  </a:cubicBezTo>
                  <a:cubicBezTo>
                    <a:pt x="763" y="5096"/>
                    <a:pt x="833" y="5096"/>
                    <a:pt x="902" y="5096"/>
                  </a:cubicBezTo>
                  <a:lnTo>
                    <a:pt x="902" y="5581"/>
                  </a:lnTo>
                  <a:cubicBezTo>
                    <a:pt x="902" y="5650"/>
                    <a:pt x="902" y="5650"/>
                    <a:pt x="902" y="5720"/>
                  </a:cubicBezTo>
                  <a:cubicBezTo>
                    <a:pt x="833" y="5927"/>
                    <a:pt x="763" y="6205"/>
                    <a:pt x="625" y="6482"/>
                  </a:cubicBezTo>
                  <a:cubicBezTo>
                    <a:pt x="585" y="6603"/>
                    <a:pt x="685" y="6677"/>
                    <a:pt x="789" y="6677"/>
                  </a:cubicBezTo>
                  <a:cubicBezTo>
                    <a:pt x="865" y="6677"/>
                    <a:pt x="942" y="6638"/>
                    <a:pt x="971" y="6551"/>
                  </a:cubicBezTo>
                  <a:cubicBezTo>
                    <a:pt x="1387" y="5581"/>
                    <a:pt x="2982" y="1630"/>
                    <a:pt x="1387" y="937"/>
                  </a:cubicBezTo>
                  <a:cubicBezTo>
                    <a:pt x="1318" y="937"/>
                    <a:pt x="1249" y="1006"/>
                    <a:pt x="1249" y="1075"/>
                  </a:cubicBezTo>
                  <a:cubicBezTo>
                    <a:pt x="1595" y="2254"/>
                    <a:pt x="1595" y="3501"/>
                    <a:pt x="1249" y="4680"/>
                  </a:cubicBezTo>
                  <a:cubicBezTo>
                    <a:pt x="1249" y="3848"/>
                    <a:pt x="1179" y="3085"/>
                    <a:pt x="1041" y="2254"/>
                  </a:cubicBezTo>
                  <a:cubicBezTo>
                    <a:pt x="1110" y="2184"/>
                    <a:pt x="1179" y="2115"/>
                    <a:pt x="1318" y="2046"/>
                  </a:cubicBezTo>
                  <a:cubicBezTo>
                    <a:pt x="1387" y="1976"/>
                    <a:pt x="1318" y="1838"/>
                    <a:pt x="1179" y="1838"/>
                  </a:cubicBezTo>
                  <a:lnTo>
                    <a:pt x="971" y="1907"/>
                  </a:lnTo>
                  <a:cubicBezTo>
                    <a:pt x="902" y="1283"/>
                    <a:pt x="763" y="729"/>
                    <a:pt x="556" y="105"/>
                  </a:cubicBezTo>
                  <a:cubicBezTo>
                    <a:pt x="556" y="35"/>
                    <a:pt x="504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3862850" y="4038500"/>
              <a:ext cx="72800" cy="93600"/>
            </a:xfrm>
            <a:custGeom>
              <a:avLst/>
              <a:gdLst/>
              <a:ahLst/>
              <a:cxnLst/>
              <a:rect l="l" t="t" r="r" b="b"/>
              <a:pathLst>
                <a:path w="2912" h="3744" extrusionOk="0">
                  <a:moveTo>
                    <a:pt x="2773" y="1"/>
                  </a:moveTo>
                  <a:cubicBezTo>
                    <a:pt x="2149" y="1"/>
                    <a:pt x="1664" y="624"/>
                    <a:pt x="1317" y="1040"/>
                  </a:cubicBezTo>
                  <a:cubicBezTo>
                    <a:pt x="901" y="1734"/>
                    <a:pt x="555" y="2496"/>
                    <a:pt x="347" y="3328"/>
                  </a:cubicBezTo>
                  <a:cubicBezTo>
                    <a:pt x="208" y="3397"/>
                    <a:pt x="139" y="3467"/>
                    <a:pt x="70" y="3536"/>
                  </a:cubicBezTo>
                  <a:cubicBezTo>
                    <a:pt x="0" y="3674"/>
                    <a:pt x="139" y="3744"/>
                    <a:pt x="208" y="3744"/>
                  </a:cubicBezTo>
                  <a:cubicBezTo>
                    <a:pt x="347" y="3605"/>
                    <a:pt x="485" y="3536"/>
                    <a:pt x="693" y="3536"/>
                  </a:cubicBezTo>
                  <a:cubicBezTo>
                    <a:pt x="832" y="3536"/>
                    <a:pt x="971" y="3536"/>
                    <a:pt x="1109" y="3467"/>
                  </a:cubicBezTo>
                  <a:cubicBezTo>
                    <a:pt x="1179" y="3397"/>
                    <a:pt x="1179" y="3328"/>
                    <a:pt x="1109" y="3259"/>
                  </a:cubicBezTo>
                  <a:cubicBezTo>
                    <a:pt x="1040" y="3189"/>
                    <a:pt x="901" y="3189"/>
                    <a:pt x="832" y="3189"/>
                  </a:cubicBezTo>
                  <a:cubicBezTo>
                    <a:pt x="971" y="2635"/>
                    <a:pt x="1179" y="2080"/>
                    <a:pt x="1456" y="1526"/>
                  </a:cubicBezTo>
                  <a:cubicBezTo>
                    <a:pt x="1802" y="1040"/>
                    <a:pt x="2288" y="555"/>
                    <a:pt x="2842" y="209"/>
                  </a:cubicBezTo>
                  <a:cubicBezTo>
                    <a:pt x="2912" y="139"/>
                    <a:pt x="2842" y="1"/>
                    <a:pt x="2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3921775" y="4119975"/>
              <a:ext cx="87925" cy="23200"/>
            </a:xfrm>
            <a:custGeom>
              <a:avLst/>
              <a:gdLst/>
              <a:ahLst/>
              <a:cxnLst/>
              <a:rect l="l" t="t" r="r" b="b"/>
              <a:pathLst>
                <a:path w="3517" h="928" extrusionOk="0">
                  <a:moveTo>
                    <a:pt x="2256" y="1"/>
                  </a:moveTo>
                  <a:cubicBezTo>
                    <a:pt x="1547" y="1"/>
                    <a:pt x="707" y="269"/>
                    <a:pt x="208" y="346"/>
                  </a:cubicBezTo>
                  <a:cubicBezTo>
                    <a:pt x="0" y="346"/>
                    <a:pt x="69" y="693"/>
                    <a:pt x="277" y="693"/>
                  </a:cubicBezTo>
                  <a:cubicBezTo>
                    <a:pt x="832" y="623"/>
                    <a:pt x="1317" y="485"/>
                    <a:pt x="1802" y="415"/>
                  </a:cubicBezTo>
                  <a:cubicBezTo>
                    <a:pt x="1874" y="407"/>
                    <a:pt x="1946" y="402"/>
                    <a:pt x="2017" y="402"/>
                  </a:cubicBezTo>
                  <a:cubicBezTo>
                    <a:pt x="2498" y="402"/>
                    <a:pt x="2965" y="599"/>
                    <a:pt x="3327" y="901"/>
                  </a:cubicBezTo>
                  <a:cubicBezTo>
                    <a:pt x="3346" y="919"/>
                    <a:pt x="3369" y="928"/>
                    <a:pt x="3393" y="928"/>
                  </a:cubicBezTo>
                  <a:cubicBezTo>
                    <a:pt x="3456" y="928"/>
                    <a:pt x="3517" y="864"/>
                    <a:pt x="3466" y="762"/>
                  </a:cubicBezTo>
                  <a:cubicBezTo>
                    <a:pt x="3311" y="175"/>
                    <a:pt x="2826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3977675" y="4173450"/>
              <a:ext cx="34225" cy="33175"/>
            </a:xfrm>
            <a:custGeom>
              <a:avLst/>
              <a:gdLst/>
              <a:ahLst/>
              <a:cxnLst/>
              <a:rect l="l" t="t" r="r" b="b"/>
              <a:pathLst>
                <a:path w="1369" h="1327" extrusionOk="0">
                  <a:moveTo>
                    <a:pt x="207" y="0"/>
                  </a:moveTo>
                  <a:cubicBezTo>
                    <a:pt x="41" y="0"/>
                    <a:pt x="1" y="293"/>
                    <a:pt x="190" y="356"/>
                  </a:cubicBezTo>
                  <a:cubicBezTo>
                    <a:pt x="398" y="425"/>
                    <a:pt x="537" y="564"/>
                    <a:pt x="675" y="703"/>
                  </a:cubicBezTo>
                  <a:cubicBezTo>
                    <a:pt x="814" y="911"/>
                    <a:pt x="883" y="1119"/>
                    <a:pt x="1091" y="1327"/>
                  </a:cubicBezTo>
                  <a:cubicBezTo>
                    <a:pt x="1161" y="1327"/>
                    <a:pt x="1230" y="1327"/>
                    <a:pt x="1230" y="1257"/>
                  </a:cubicBezTo>
                  <a:cubicBezTo>
                    <a:pt x="1369" y="703"/>
                    <a:pt x="745" y="148"/>
                    <a:pt x="259" y="9"/>
                  </a:cubicBezTo>
                  <a:cubicBezTo>
                    <a:pt x="241" y="3"/>
                    <a:pt x="223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3965075" y="4194475"/>
              <a:ext cx="45100" cy="50275"/>
            </a:xfrm>
            <a:custGeom>
              <a:avLst/>
              <a:gdLst/>
              <a:ahLst/>
              <a:cxnLst/>
              <a:rect l="l" t="t" r="r" b="b"/>
              <a:pathLst>
                <a:path w="1804" h="2011" extrusionOk="0">
                  <a:moveTo>
                    <a:pt x="209" y="0"/>
                  </a:moveTo>
                  <a:cubicBezTo>
                    <a:pt x="1" y="70"/>
                    <a:pt x="1" y="416"/>
                    <a:pt x="209" y="486"/>
                  </a:cubicBezTo>
                  <a:lnTo>
                    <a:pt x="348" y="486"/>
                  </a:lnTo>
                  <a:cubicBezTo>
                    <a:pt x="486" y="763"/>
                    <a:pt x="694" y="1040"/>
                    <a:pt x="902" y="1317"/>
                  </a:cubicBezTo>
                  <a:cubicBezTo>
                    <a:pt x="1110" y="1664"/>
                    <a:pt x="1318" y="1872"/>
                    <a:pt x="1595" y="2011"/>
                  </a:cubicBezTo>
                  <a:cubicBezTo>
                    <a:pt x="1665" y="2011"/>
                    <a:pt x="1803" y="2011"/>
                    <a:pt x="1734" y="1941"/>
                  </a:cubicBezTo>
                  <a:cubicBezTo>
                    <a:pt x="1595" y="1664"/>
                    <a:pt x="1387" y="1387"/>
                    <a:pt x="1179" y="1179"/>
                  </a:cubicBezTo>
                  <a:cubicBezTo>
                    <a:pt x="902" y="901"/>
                    <a:pt x="694" y="624"/>
                    <a:pt x="556" y="278"/>
                  </a:cubicBezTo>
                  <a:cubicBezTo>
                    <a:pt x="556" y="139"/>
                    <a:pt x="486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3929750" y="4235600"/>
              <a:ext cx="43525" cy="70525"/>
            </a:xfrm>
            <a:custGeom>
              <a:avLst/>
              <a:gdLst/>
              <a:ahLst/>
              <a:cxnLst/>
              <a:rect l="l" t="t" r="r" b="b"/>
              <a:pathLst>
                <a:path w="1741" h="2821" extrusionOk="0">
                  <a:moveTo>
                    <a:pt x="256" y="0"/>
                  </a:moveTo>
                  <a:cubicBezTo>
                    <a:pt x="139" y="0"/>
                    <a:pt x="0" y="130"/>
                    <a:pt x="97" y="227"/>
                  </a:cubicBezTo>
                  <a:cubicBezTo>
                    <a:pt x="236" y="573"/>
                    <a:pt x="374" y="851"/>
                    <a:pt x="513" y="1128"/>
                  </a:cubicBezTo>
                  <a:lnTo>
                    <a:pt x="444" y="1128"/>
                  </a:lnTo>
                  <a:cubicBezTo>
                    <a:pt x="444" y="1197"/>
                    <a:pt x="374" y="1267"/>
                    <a:pt x="305" y="1336"/>
                  </a:cubicBezTo>
                  <a:cubicBezTo>
                    <a:pt x="236" y="1336"/>
                    <a:pt x="236" y="1475"/>
                    <a:pt x="305" y="1475"/>
                  </a:cubicBezTo>
                  <a:cubicBezTo>
                    <a:pt x="374" y="1544"/>
                    <a:pt x="444" y="1579"/>
                    <a:pt x="513" y="1579"/>
                  </a:cubicBezTo>
                  <a:cubicBezTo>
                    <a:pt x="582" y="1579"/>
                    <a:pt x="651" y="1544"/>
                    <a:pt x="721" y="1475"/>
                  </a:cubicBezTo>
                  <a:cubicBezTo>
                    <a:pt x="998" y="1960"/>
                    <a:pt x="1275" y="2376"/>
                    <a:pt x="1553" y="2792"/>
                  </a:cubicBezTo>
                  <a:cubicBezTo>
                    <a:pt x="1573" y="2812"/>
                    <a:pt x="1599" y="2820"/>
                    <a:pt x="1624" y="2820"/>
                  </a:cubicBezTo>
                  <a:cubicBezTo>
                    <a:pt x="1685" y="2820"/>
                    <a:pt x="1740" y="2771"/>
                    <a:pt x="1691" y="2722"/>
                  </a:cubicBezTo>
                  <a:cubicBezTo>
                    <a:pt x="1345" y="1821"/>
                    <a:pt x="859" y="920"/>
                    <a:pt x="374" y="88"/>
                  </a:cubicBezTo>
                  <a:cubicBezTo>
                    <a:pt x="353" y="25"/>
                    <a:pt x="306" y="0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3861100" y="4305375"/>
              <a:ext cx="22575" cy="61350"/>
            </a:xfrm>
            <a:custGeom>
              <a:avLst/>
              <a:gdLst/>
              <a:ahLst/>
              <a:cxnLst/>
              <a:rect l="l" t="t" r="r" b="b"/>
              <a:pathLst>
                <a:path w="903" h="2454" extrusionOk="0">
                  <a:moveTo>
                    <a:pt x="209" y="1"/>
                  </a:moveTo>
                  <a:cubicBezTo>
                    <a:pt x="105" y="1"/>
                    <a:pt x="1" y="70"/>
                    <a:pt x="1" y="209"/>
                  </a:cubicBezTo>
                  <a:cubicBezTo>
                    <a:pt x="1" y="625"/>
                    <a:pt x="70" y="1040"/>
                    <a:pt x="209" y="1387"/>
                  </a:cubicBezTo>
                  <a:cubicBezTo>
                    <a:pt x="278" y="1803"/>
                    <a:pt x="417" y="2150"/>
                    <a:pt x="625" y="2427"/>
                  </a:cubicBezTo>
                  <a:cubicBezTo>
                    <a:pt x="643" y="2445"/>
                    <a:pt x="672" y="2454"/>
                    <a:pt x="704" y="2454"/>
                  </a:cubicBezTo>
                  <a:cubicBezTo>
                    <a:pt x="791" y="2454"/>
                    <a:pt x="902" y="2390"/>
                    <a:pt x="902" y="2288"/>
                  </a:cubicBezTo>
                  <a:cubicBezTo>
                    <a:pt x="833" y="2011"/>
                    <a:pt x="763" y="1734"/>
                    <a:pt x="625" y="1456"/>
                  </a:cubicBezTo>
                  <a:cubicBezTo>
                    <a:pt x="486" y="1040"/>
                    <a:pt x="417" y="625"/>
                    <a:pt x="417" y="209"/>
                  </a:cubicBezTo>
                  <a:cubicBezTo>
                    <a:pt x="417" y="70"/>
                    <a:pt x="313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3795250" y="4230975"/>
              <a:ext cx="19100" cy="16950"/>
            </a:xfrm>
            <a:custGeom>
              <a:avLst/>
              <a:gdLst/>
              <a:ahLst/>
              <a:cxnLst/>
              <a:rect l="l" t="t" r="r" b="b"/>
              <a:pathLst>
                <a:path w="764" h="678" extrusionOk="0">
                  <a:moveTo>
                    <a:pt x="493" y="1"/>
                  </a:moveTo>
                  <a:cubicBezTo>
                    <a:pt x="428" y="1"/>
                    <a:pt x="371" y="39"/>
                    <a:pt x="347" y="135"/>
                  </a:cubicBezTo>
                  <a:cubicBezTo>
                    <a:pt x="278" y="135"/>
                    <a:pt x="278" y="65"/>
                    <a:pt x="209" y="65"/>
                  </a:cubicBezTo>
                  <a:cubicBezTo>
                    <a:pt x="139" y="65"/>
                    <a:pt x="70" y="65"/>
                    <a:pt x="70" y="135"/>
                  </a:cubicBezTo>
                  <a:cubicBezTo>
                    <a:pt x="1" y="343"/>
                    <a:pt x="70" y="551"/>
                    <a:pt x="209" y="620"/>
                  </a:cubicBezTo>
                  <a:cubicBezTo>
                    <a:pt x="270" y="660"/>
                    <a:pt x="325" y="677"/>
                    <a:pt x="377" y="677"/>
                  </a:cubicBezTo>
                  <a:cubicBezTo>
                    <a:pt x="504" y="677"/>
                    <a:pt x="616" y="579"/>
                    <a:pt x="763" y="481"/>
                  </a:cubicBezTo>
                  <a:cubicBezTo>
                    <a:pt x="763" y="412"/>
                    <a:pt x="763" y="343"/>
                    <a:pt x="763" y="273"/>
                  </a:cubicBezTo>
                  <a:cubicBezTo>
                    <a:pt x="763" y="137"/>
                    <a:pt x="615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3745475" y="4225375"/>
              <a:ext cx="34200" cy="14950"/>
            </a:xfrm>
            <a:custGeom>
              <a:avLst/>
              <a:gdLst/>
              <a:ahLst/>
              <a:cxnLst/>
              <a:rect l="l" t="t" r="r" b="b"/>
              <a:pathLst>
                <a:path w="1368" h="598" extrusionOk="0">
                  <a:moveTo>
                    <a:pt x="1134" y="1"/>
                  </a:moveTo>
                  <a:cubicBezTo>
                    <a:pt x="946" y="1"/>
                    <a:pt x="757" y="121"/>
                    <a:pt x="568" y="121"/>
                  </a:cubicBezTo>
                  <a:cubicBezTo>
                    <a:pt x="511" y="121"/>
                    <a:pt x="454" y="110"/>
                    <a:pt x="397" y="81"/>
                  </a:cubicBezTo>
                  <a:cubicBezTo>
                    <a:pt x="373" y="75"/>
                    <a:pt x="349" y="72"/>
                    <a:pt x="327" y="72"/>
                  </a:cubicBezTo>
                  <a:cubicBezTo>
                    <a:pt x="98" y="72"/>
                    <a:pt x="0" y="371"/>
                    <a:pt x="190" y="497"/>
                  </a:cubicBezTo>
                  <a:cubicBezTo>
                    <a:pt x="328" y="567"/>
                    <a:pt x="467" y="597"/>
                    <a:pt x="603" y="597"/>
                  </a:cubicBezTo>
                  <a:cubicBezTo>
                    <a:pt x="875" y="597"/>
                    <a:pt x="1137" y="474"/>
                    <a:pt x="1368" y="289"/>
                  </a:cubicBezTo>
                  <a:cubicBezTo>
                    <a:pt x="1368" y="151"/>
                    <a:pt x="1368" y="81"/>
                    <a:pt x="1229" y="12"/>
                  </a:cubicBezTo>
                  <a:cubicBezTo>
                    <a:pt x="1198" y="4"/>
                    <a:pt x="1166" y="1"/>
                    <a:pt x="1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3747750" y="4177725"/>
              <a:ext cx="28475" cy="20225"/>
            </a:xfrm>
            <a:custGeom>
              <a:avLst/>
              <a:gdLst/>
              <a:ahLst/>
              <a:cxnLst/>
              <a:rect l="l" t="t" r="r" b="b"/>
              <a:pathLst>
                <a:path w="1139" h="809" extrusionOk="0">
                  <a:moveTo>
                    <a:pt x="367" y="1"/>
                  </a:moveTo>
                  <a:cubicBezTo>
                    <a:pt x="180" y="1"/>
                    <a:pt x="0" y="197"/>
                    <a:pt x="99" y="393"/>
                  </a:cubicBezTo>
                  <a:cubicBezTo>
                    <a:pt x="237" y="601"/>
                    <a:pt x="445" y="740"/>
                    <a:pt x="653" y="809"/>
                  </a:cubicBezTo>
                  <a:cubicBezTo>
                    <a:pt x="861" y="809"/>
                    <a:pt x="1069" y="670"/>
                    <a:pt x="1138" y="462"/>
                  </a:cubicBezTo>
                  <a:cubicBezTo>
                    <a:pt x="1138" y="324"/>
                    <a:pt x="1069" y="254"/>
                    <a:pt x="1000" y="254"/>
                  </a:cubicBezTo>
                  <a:cubicBezTo>
                    <a:pt x="916" y="254"/>
                    <a:pt x="844" y="265"/>
                    <a:pt x="783" y="265"/>
                  </a:cubicBezTo>
                  <a:cubicBezTo>
                    <a:pt x="692" y="265"/>
                    <a:pt x="625" y="241"/>
                    <a:pt x="584" y="116"/>
                  </a:cubicBezTo>
                  <a:cubicBezTo>
                    <a:pt x="523" y="35"/>
                    <a:pt x="444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3738075" y="4124725"/>
              <a:ext cx="37825" cy="49450"/>
            </a:xfrm>
            <a:custGeom>
              <a:avLst/>
              <a:gdLst/>
              <a:ahLst/>
              <a:cxnLst/>
              <a:rect l="l" t="t" r="r" b="b"/>
              <a:pathLst>
                <a:path w="1513" h="1978" extrusionOk="0">
                  <a:moveTo>
                    <a:pt x="240" y="1"/>
                  </a:moveTo>
                  <a:cubicBezTo>
                    <a:pt x="125" y="1"/>
                    <a:pt x="0" y="101"/>
                    <a:pt x="0" y="225"/>
                  </a:cubicBezTo>
                  <a:cubicBezTo>
                    <a:pt x="139" y="988"/>
                    <a:pt x="624" y="1681"/>
                    <a:pt x="1317" y="1958"/>
                  </a:cubicBezTo>
                  <a:cubicBezTo>
                    <a:pt x="1344" y="1972"/>
                    <a:pt x="1368" y="1977"/>
                    <a:pt x="1389" y="1977"/>
                  </a:cubicBezTo>
                  <a:cubicBezTo>
                    <a:pt x="1477" y="1977"/>
                    <a:pt x="1512" y="1876"/>
                    <a:pt x="1456" y="1820"/>
                  </a:cubicBezTo>
                  <a:cubicBezTo>
                    <a:pt x="1248" y="1543"/>
                    <a:pt x="1040" y="1265"/>
                    <a:pt x="832" y="988"/>
                  </a:cubicBezTo>
                  <a:cubicBezTo>
                    <a:pt x="624" y="780"/>
                    <a:pt x="486" y="433"/>
                    <a:pt x="416" y="156"/>
                  </a:cubicBezTo>
                  <a:cubicBezTo>
                    <a:pt x="388" y="45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3749000" y="4063025"/>
              <a:ext cx="61875" cy="101000"/>
            </a:xfrm>
            <a:custGeom>
              <a:avLst/>
              <a:gdLst/>
              <a:ahLst/>
              <a:cxnLst/>
              <a:rect l="l" t="t" r="r" b="b"/>
              <a:pathLst>
                <a:path w="2475" h="4040" extrusionOk="0">
                  <a:moveTo>
                    <a:pt x="164" y="0"/>
                  </a:moveTo>
                  <a:cubicBezTo>
                    <a:pt x="85" y="0"/>
                    <a:pt x="1" y="81"/>
                    <a:pt x="49" y="129"/>
                  </a:cubicBezTo>
                  <a:cubicBezTo>
                    <a:pt x="672" y="1376"/>
                    <a:pt x="1158" y="3109"/>
                    <a:pt x="2336" y="4011"/>
                  </a:cubicBezTo>
                  <a:cubicBezTo>
                    <a:pt x="2356" y="4031"/>
                    <a:pt x="2377" y="4039"/>
                    <a:pt x="2395" y="4039"/>
                  </a:cubicBezTo>
                  <a:cubicBezTo>
                    <a:pt x="2440" y="4039"/>
                    <a:pt x="2475" y="3990"/>
                    <a:pt x="2475" y="3941"/>
                  </a:cubicBezTo>
                  <a:cubicBezTo>
                    <a:pt x="1989" y="3317"/>
                    <a:pt x="1643" y="2763"/>
                    <a:pt x="1296" y="2208"/>
                  </a:cubicBezTo>
                  <a:cubicBezTo>
                    <a:pt x="880" y="1446"/>
                    <a:pt x="603" y="753"/>
                    <a:pt x="256" y="59"/>
                  </a:cubicBezTo>
                  <a:cubicBezTo>
                    <a:pt x="235" y="16"/>
                    <a:pt x="200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3833375" y="4151150"/>
              <a:ext cx="15250" cy="21100"/>
            </a:xfrm>
            <a:custGeom>
              <a:avLst/>
              <a:gdLst/>
              <a:ahLst/>
              <a:cxnLst/>
              <a:rect l="l" t="t" r="r" b="b"/>
              <a:pathLst>
                <a:path w="610" h="844" extrusionOk="0">
                  <a:moveTo>
                    <a:pt x="278" y="0"/>
                  </a:moveTo>
                  <a:cubicBezTo>
                    <a:pt x="70" y="347"/>
                    <a:pt x="1" y="624"/>
                    <a:pt x="347" y="832"/>
                  </a:cubicBezTo>
                  <a:cubicBezTo>
                    <a:pt x="363" y="840"/>
                    <a:pt x="378" y="843"/>
                    <a:pt x="393" y="843"/>
                  </a:cubicBezTo>
                  <a:cubicBezTo>
                    <a:pt x="513" y="843"/>
                    <a:pt x="609" y="617"/>
                    <a:pt x="486" y="555"/>
                  </a:cubicBezTo>
                  <a:cubicBezTo>
                    <a:pt x="278" y="486"/>
                    <a:pt x="347" y="278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3822050" y="4125750"/>
              <a:ext cx="40825" cy="32825"/>
            </a:xfrm>
            <a:custGeom>
              <a:avLst/>
              <a:gdLst/>
              <a:ahLst/>
              <a:cxnLst/>
              <a:rect l="l" t="t" r="r" b="b"/>
              <a:pathLst>
                <a:path w="1633" h="1313" extrusionOk="0">
                  <a:moveTo>
                    <a:pt x="241" y="0"/>
                  </a:moveTo>
                  <a:cubicBezTo>
                    <a:pt x="139" y="0"/>
                    <a:pt x="1" y="147"/>
                    <a:pt x="107" y="254"/>
                  </a:cubicBezTo>
                  <a:cubicBezTo>
                    <a:pt x="315" y="531"/>
                    <a:pt x="592" y="808"/>
                    <a:pt x="870" y="1086"/>
                  </a:cubicBezTo>
                  <a:cubicBezTo>
                    <a:pt x="1014" y="1182"/>
                    <a:pt x="1193" y="1312"/>
                    <a:pt x="1358" y="1312"/>
                  </a:cubicBezTo>
                  <a:cubicBezTo>
                    <a:pt x="1430" y="1312"/>
                    <a:pt x="1500" y="1287"/>
                    <a:pt x="1563" y="1224"/>
                  </a:cubicBezTo>
                  <a:cubicBezTo>
                    <a:pt x="1632" y="1224"/>
                    <a:pt x="1632" y="1155"/>
                    <a:pt x="1563" y="1155"/>
                  </a:cubicBezTo>
                  <a:cubicBezTo>
                    <a:pt x="1424" y="947"/>
                    <a:pt x="1147" y="878"/>
                    <a:pt x="1008" y="739"/>
                  </a:cubicBezTo>
                  <a:cubicBezTo>
                    <a:pt x="731" y="531"/>
                    <a:pt x="523" y="254"/>
                    <a:pt x="315" y="46"/>
                  </a:cubicBezTo>
                  <a:cubicBezTo>
                    <a:pt x="299" y="14"/>
                    <a:pt x="272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3832775" y="4200925"/>
              <a:ext cx="50900" cy="87475"/>
            </a:xfrm>
            <a:custGeom>
              <a:avLst/>
              <a:gdLst/>
              <a:ahLst/>
              <a:cxnLst/>
              <a:rect l="l" t="t" r="r" b="b"/>
              <a:pathLst>
                <a:path w="2036" h="3499" extrusionOk="0">
                  <a:moveTo>
                    <a:pt x="1734" y="1"/>
                  </a:moveTo>
                  <a:cubicBezTo>
                    <a:pt x="1717" y="1"/>
                    <a:pt x="1702" y="6"/>
                    <a:pt x="1688" y="20"/>
                  </a:cubicBezTo>
                  <a:cubicBezTo>
                    <a:pt x="1351" y="245"/>
                    <a:pt x="1059" y="561"/>
                    <a:pt x="702" y="561"/>
                  </a:cubicBezTo>
                  <a:cubicBezTo>
                    <a:pt x="619" y="561"/>
                    <a:pt x="532" y="544"/>
                    <a:pt x="441" y="505"/>
                  </a:cubicBezTo>
                  <a:cubicBezTo>
                    <a:pt x="395" y="482"/>
                    <a:pt x="352" y="472"/>
                    <a:pt x="312" y="472"/>
                  </a:cubicBezTo>
                  <a:cubicBezTo>
                    <a:pt x="108" y="472"/>
                    <a:pt x="1" y="724"/>
                    <a:pt x="233" y="782"/>
                  </a:cubicBezTo>
                  <a:cubicBezTo>
                    <a:pt x="302" y="1545"/>
                    <a:pt x="579" y="2238"/>
                    <a:pt x="857" y="2862"/>
                  </a:cubicBezTo>
                  <a:cubicBezTo>
                    <a:pt x="1005" y="3109"/>
                    <a:pt x="1331" y="3498"/>
                    <a:pt x="1631" y="3498"/>
                  </a:cubicBezTo>
                  <a:cubicBezTo>
                    <a:pt x="1751" y="3498"/>
                    <a:pt x="1867" y="3436"/>
                    <a:pt x="1966" y="3278"/>
                  </a:cubicBezTo>
                  <a:cubicBezTo>
                    <a:pt x="2035" y="3208"/>
                    <a:pt x="1966" y="3139"/>
                    <a:pt x="1896" y="3139"/>
                  </a:cubicBezTo>
                  <a:cubicBezTo>
                    <a:pt x="1065" y="3139"/>
                    <a:pt x="787" y="1683"/>
                    <a:pt x="649" y="921"/>
                  </a:cubicBezTo>
                  <a:cubicBezTo>
                    <a:pt x="1203" y="921"/>
                    <a:pt x="1688" y="643"/>
                    <a:pt x="1827" y="158"/>
                  </a:cubicBezTo>
                  <a:cubicBezTo>
                    <a:pt x="1883" y="102"/>
                    <a:pt x="1803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3788825" y="4176725"/>
              <a:ext cx="36325" cy="16725"/>
            </a:xfrm>
            <a:custGeom>
              <a:avLst/>
              <a:gdLst/>
              <a:ahLst/>
              <a:cxnLst/>
              <a:rect l="l" t="t" r="r" b="b"/>
              <a:pathLst>
                <a:path w="1453" h="669" extrusionOk="0">
                  <a:moveTo>
                    <a:pt x="276" y="0"/>
                  </a:moveTo>
                  <a:cubicBezTo>
                    <a:pt x="125" y="0"/>
                    <a:pt x="1" y="147"/>
                    <a:pt x="50" y="294"/>
                  </a:cubicBezTo>
                  <a:cubicBezTo>
                    <a:pt x="175" y="544"/>
                    <a:pt x="399" y="669"/>
                    <a:pt x="619" y="669"/>
                  </a:cubicBezTo>
                  <a:cubicBezTo>
                    <a:pt x="765" y="669"/>
                    <a:pt x="909" y="613"/>
                    <a:pt x="1020" y="502"/>
                  </a:cubicBezTo>
                  <a:cubicBezTo>
                    <a:pt x="1073" y="608"/>
                    <a:pt x="1157" y="653"/>
                    <a:pt x="1232" y="653"/>
                  </a:cubicBezTo>
                  <a:cubicBezTo>
                    <a:pt x="1353" y="653"/>
                    <a:pt x="1453" y="535"/>
                    <a:pt x="1367" y="364"/>
                  </a:cubicBezTo>
                  <a:lnTo>
                    <a:pt x="1298" y="364"/>
                  </a:lnTo>
                  <a:cubicBezTo>
                    <a:pt x="1228" y="364"/>
                    <a:pt x="1228" y="294"/>
                    <a:pt x="1159" y="294"/>
                  </a:cubicBezTo>
                  <a:cubicBezTo>
                    <a:pt x="1159" y="225"/>
                    <a:pt x="1090" y="225"/>
                    <a:pt x="1020" y="225"/>
                  </a:cubicBezTo>
                  <a:cubicBezTo>
                    <a:pt x="916" y="225"/>
                    <a:pt x="812" y="260"/>
                    <a:pt x="717" y="260"/>
                  </a:cubicBezTo>
                  <a:cubicBezTo>
                    <a:pt x="622" y="260"/>
                    <a:pt x="535" y="225"/>
                    <a:pt x="466" y="86"/>
                  </a:cubicBezTo>
                  <a:cubicBezTo>
                    <a:pt x="405" y="25"/>
                    <a:pt x="338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3818650" y="4149400"/>
              <a:ext cx="12150" cy="5675"/>
            </a:xfrm>
            <a:custGeom>
              <a:avLst/>
              <a:gdLst/>
              <a:ahLst/>
              <a:cxnLst/>
              <a:rect l="l" t="t" r="r" b="b"/>
              <a:pathLst>
                <a:path w="486" h="227" extrusionOk="0">
                  <a:moveTo>
                    <a:pt x="174" y="1"/>
                  </a:moveTo>
                  <a:lnTo>
                    <a:pt x="105" y="70"/>
                  </a:lnTo>
                  <a:cubicBezTo>
                    <a:pt x="1" y="174"/>
                    <a:pt x="122" y="226"/>
                    <a:pt x="243" y="226"/>
                  </a:cubicBezTo>
                  <a:cubicBezTo>
                    <a:pt x="365" y="226"/>
                    <a:pt x="486" y="174"/>
                    <a:pt x="382" y="70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3801425" y="4111275"/>
              <a:ext cx="21575" cy="14600"/>
            </a:xfrm>
            <a:custGeom>
              <a:avLst/>
              <a:gdLst/>
              <a:ahLst/>
              <a:cxnLst/>
              <a:rect l="l" t="t" r="r" b="b"/>
              <a:pathLst>
                <a:path w="863" h="584" extrusionOk="0">
                  <a:moveTo>
                    <a:pt x="447" y="1"/>
                  </a:moveTo>
                  <a:cubicBezTo>
                    <a:pt x="378" y="70"/>
                    <a:pt x="308" y="140"/>
                    <a:pt x="239" y="209"/>
                  </a:cubicBezTo>
                  <a:cubicBezTo>
                    <a:pt x="1" y="268"/>
                    <a:pt x="121" y="584"/>
                    <a:pt x="335" y="584"/>
                  </a:cubicBezTo>
                  <a:cubicBezTo>
                    <a:pt x="370" y="584"/>
                    <a:pt x="408" y="575"/>
                    <a:pt x="447" y="556"/>
                  </a:cubicBezTo>
                  <a:cubicBezTo>
                    <a:pt x="516" y="556"/>
                    <a:pt x="516" y="486"/>
                    <a:pt x="586" y="417"/>
                  </a:cubicBezTo>
                  <a:cubicBezTo>
                    <a:pt x="863" y="417"/>
                    <a:pt x="724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3722475" y="4142925"/>
              <a:ext cx="17350" cy="26450"/>
            </a:xfrm>
            <a:custGeom>
              <a:avLst/>
              <a:gdLst/>
              <a:ahLst/>
              <a:cxnLst/>
              <a:rect l="l" t="t" r="r" b="b"/>
              <a:pathLst>
                <a:path w="694" h="1058" extrusionOk="0">
                  <a:moveTo>
                    <a:pt x="451" y="0"/>
                  </a:moveTo>
                  <a:cubicBezTo>
                    <a:pt x="330" y="0"/>
                    <a:pt x="208" y="87"/>
                    <a:pt x="208" y="260"/>
                  </a:cubicBezTo>
                  <a:cubicBezTo>
                    <a:pt x="139" y="468"/>
                    <a:pt x="0" y="745"/>
                    <a:pt x="139" y="953"/>
                  </a:cubicBezTo>
                  <a:cubicBezTo>
                    <a:pt x="208" y="1022"/>
                    <a:pt x="312" y="1057"/>
                    <a:pt x="416" y="1057"/>
                  </a:cubicBezTo>
                  <a:cubicBezTo>
                    <a:pt x="520" y="1057"/>
                    <a:pt x="624" y="1022"/>
                    <a:pt x="694" y="953"/>
                  </a:cubicBezTo>
                  <a:cubicBezTo>
                    <a:pt x="694" y="884"/>
                    <a:pt x="694" y="815"/>
                    <a:pt x="694" y="745"/>
                  </a:cubicBezTo>
                  <a:lnTo>
                    <a:pt x="624" y="745"/>
                  </a:lnTo>
                  <a:lnTo>
                    <a:pt x="624" y="607"/>
                  </a:lnTo>
                  <a:cubicBezTo>
                    <a:pt x="624" y="607"/>
                    <a:pt x="694" y="329"/>
                    <a:pt x="694" y="260"/>
                  </a:cubicBezTo>
                  <a:cubicBezTo>
                    <a:pt x="694" y="87"/>
                    <a:pt x="572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797000" y="4072725"/>
              <a:ext cx="10425" cy="13900"/>
            </a:xfrm>
            <a:custGeom>
              <a:avLst/>
              <a:gdLst/>
              <a:ahLst/>
              <a:cxnLst/>
              <a:rect l="l" t="t" r="r" b="b"/>
              <a:pathLst>
                <a:path w="417" h="556" extrusionOk="0">
                  <a:moveTo>
                    <a:pt x="173" y="1"/>
                  </a:moveTo>
                  <a:cubicBezTo>
                    <a:pt x="87" y="1"/>
                    <a:pt x="0" y="53"/>
                    <a:pt x="0" y="157"/>
                  </a:cubicBezTo>
                  <a:cubicBezTo>
                    <a:pt x="0" y="295"/>
                    <a:pt x="0" y="434"/>
                    <a:pt x="139" y="503"/>
                  </a:cubicBezTo>
                  <a:cubicBezTo>
                    <a:pt x="139" y="538"/>
                    <a:pt x="156" y="555"/>
                    <a:pt x="182" y="555"/>
                  </a:cubicBezTo>
                  <a:cubicBezTo>
                    <a:pt x="208" y="555"/>
                    <a:pt x="243" y="538"/>
                    <a:pt x="277" y="503"/>
                  </a:cubicBezTo>
                  <a:cubicBezTo>
                    <a:pt x="347" y="434"/>
                    <a:pt x="416" y="295"/>
                    <a:pt x="347" y="157"/>
                  </a:cubicBezTo>
                  <a:cubicBezTo>
                    <a:pt x="347" y="53"/>
                    <a:pt x="260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805650" y="4260325"/>
              <a:ext cx="13900" cy="10425"/>
            </a:xfrm>
            <a:custGeom>
              <a:avLst/>
              <a:gdLst/>
              <a:ahLst/>
              <a:cxnLst/>
              <a:rect l="l" t="t" r="r" b="b"/>
              <a:pathLst>
                <a:path w="556" h="417" extrusionOk="0">
                  <a:moveTo>
                    <a:pt x="278" y="0"/>
                  </a:moveTo>
                  <a:cubicBezTo>
                    <a:pt x="1" y="0"/>
                    <a:pt x="1" y="416"/>
                    <a:pt x="278" y="416"/>
                  </a:cubicBezTo>
                  <a:lnTo>
                    <a:pt x="347" y="416"/>
                  </a:lnTo>
                  <a:cubicBezTo>
                    <a:pt x="555" y="347"/>
                    <a:pt x="555" y="7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732875" y="4267875"/>
              <a:ext cx="16575" cy="11525"/>
            </a:xfrm>
            <a:custGeom>
              <a:avLst/>
              <a:gdLst/>
              <a:ahLst/>
              <a:cxnLst/>
              <a:rect l="l" t="t" r="r" b="b"/>
              <a:pathLst>
                <a:path w="663" h="461" extrusionOk="0">
                  <a:moveTo>
                    <a:pt x="414" y="0"/>
                  </a:moveTo>
                  <a:cubicBezTo>
                    <a:pt x="371" y="0"/>
                    <a:pt x="324" y="14"/>
                    <a:pt x="278" y="45"/>
                  </a:cubicBezTo>
                  <a:lnTo>
                    <a:pt x="208" y="114"/>
                  </a:lnTo>
                  <a:cubicBezTo>
                    <a:pt x="0" y="114"/>
                    <a:pt x="0" y="461"/>
                    <a:pt x="208" y="461"/>
                  </a:cubicBezTo>
                  <a:cubicBezTo>
                    <a:pt x="347" y="461"/>
                    <a:pt x="416" y="392"/>
                    <a:pt x="555" y="322"/>
                  </a:cubicBezTo>
                  <a:cubicBezTo>
                    <a:pt x="662" y="161"/>
                    <a:pt x="562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717275" y="4277650"/>
              <a:ext cx="13900" cy="8700"/>
            </a:xfrm>
            <a:custGeom>
              <a:avLst/>
              <a:gdLst/>
              <a:ahLst/>
              <a:cxnLst/>
              <a:rect l="l" t="t" r="r" b="b"/>
              <a:pathLst>
                <a:path w="556" h="348" extrusionOk="0">
                  <a:moveTo>
                    <a:pt x="347" y="1"/>
                  </a:moveTo>
                  <a:cubicBezTo>
                    <a:pt x="278" y="1"/>
                    <a:pt x="139" y="1"/>
                    <a:pt x="70" y="70"/>
                  </a:cubicBezTo>
                  <a:cubicBezTo>
                    <a:pt x="0" y="139"/>
                    <a:pt x="0" y="209"/>
                    <a:pt x="70" y="278"/>
                  </a:cubicBezTo>
                  <a:cubicBezTo>
                    <a:pt x="139" y="347"/>
                    <a:pt x="208" y="347"/>
                    <a:pt x="347" y="347"/>
                  </a:cubicBezTo>
                  <a:cubicBezTo>
                    <a:pt x="555" y="278"/>
                    <a:pt x="555" y="70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698875" y="4267250"/>
              <a:ext cx="18425" cy="13100"/>
            </a:xfrm>
            <a:custGeom>
              <a:avLst/>
              <a:gdLst/>
              <a:ahLst/>
              <a:cxnLst/>
              <a:rect l="l" t="t" r="r" b="b"/>
              <a:pathLst>
                <a:path w="737" h="524" extrusionOk="0">
                  <a:moveTo>
                    <a:pt x="598" y="1"/>
                  </a:moveTo>
                  <a:cubicBezTo>
                    <a:pt x="390" y="70"/>
                    <a:pt x="251" y="139"/>
                    <a:pt x="113" y="209"/>
                  </a:cubicBezTo>
                  <a:cubicBezTo>
                    <a:pt x="0" y="321"/>
                    <a:pt x="115" y="524"/>
                    <a:pt x="236" y="524"/>
                  </a:cubicBezTo>
                  <a:cubicBezTo>
                    <a:pt x="265" y="524"/>
                    <a:pt x="294" y="512"/>
                    <a:pt x="321" y="486"/>
                  </a:cubicBezTo>
                  <a:cubicBezTo>
                    <a:pt x="459" y="278"/>
                    <a:pt x="598" y="278"/>
                    <a:pt x="667" y="139"/>
                  </a:cubicBezTo>
                  <a:cubicBezTo>
                    <a:pt x="736" y="70"/>
                    <a:pt x="667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69775" y="4159050"/>
              <a:ext cx="36425" cy="30250"/>
            </a:xfrm>
            <a:custGeom>
              <a:avLst/>
              <a:gdLst/>
              <a:ahLst/>
              <a:cxnLst/>
              <a:rect l="l" t="t" r="r" b="b"/>
              <a:pathLst>
                <a:path w="1457" h="1210" extrusionOk="0">
                  <a:moveTo>
                    <a:pt x="160" y="0"/>
                  </a:moveTo>
                  <a:cubicBezTo>
                    <a:pt x="124" y="0"/>
                    <a:pt x="93" y="8"/>
                    <a:pt x="70" y="31"/>
                  </a:cubicBezTo>
                  <a:cubicBezTo>
                    <a:pt x="0" y="31"/>
                    <a:pt x="0" y="100"/>
                    <a:pt x="0" y="170"/>
                  </a:cubicBezTo>
                  <a:cubicBezTo>
                    <a:pt x="0" y="377"/>
                    <a:pt x="139" y="447"/>
                    <a:pt x="347" y="447"/>
                  </a:cubicBezTo>
                  <a:cubicBezTo>
                    <a:pt x="347" y="516"/>
                    <a:pt x="416" y="516"/>
                    <a:pt x="486" y="585"/>
                  </a:cubicBezTo>
                  <a:cubicBezTo>
                    <a:pt x="506" y="565"/>
                    <a:pt x="526" y="557"/>
                    <a:pt x="545" y="557"/>
                  </a:cubicBezTo>
                  <a:cubicBezTo>
                    <a:pt x="590" y="557"/>
                    <a:pt x="624" y="606"/>
                    <a:pt x="624" y="655"/>
                  </a:cubicBezTo>
                  <a:cubicBezTo>
                    <a:pt x="624" y="704"/>
                    <a:pt x="694" y="753"/>
                    <a:pt x="759" y="753"/>
                  </a:cubicBezTo>
                  <a:cubicBezTo>
                    <a:pt x="786" y="753"/>
                    <a:pt x="812" y="744"/>
                    <a:pt x="832" y="724"/>
                  </a:cubicBezTo>
                  <a:lnTo>
                    <a:pt x="832" y="793"/>
                  </a:lnTo>
                  <a:cubicBezTo>
                    <a:pt x="902" y="1001"/>
                    <a:pt x="1040" y="1140"/>
                    <a:pt x="1179" y="1209"/>
                  </a:cubicBezTo>
                  <a:cubicBezTo>
                    <a:pt x="1318" y="1209"/>
                    <a:pt x="1387" y="1140"/>
                    <a:pt x="1456" y="1071"/>
                  </a:cubicBezTo>
                  <a:lnTo>
                    <a:pt x="1456" y="1001"/>
                  </a:lnTo>
                  <a:cubicBezTo>
                    <a:pt x="1456" y="932"/>
                    <a:pt x="1387" y="863"/>
                    <a:pt x="1318" y="863"/>
                  </a:cubicBezTo>
                  <a:cubicBezTo>
                    <a:pt x="1248" y="793"/>
                    <a:pt x="1248" y="793"/>
                    <a:pt x="1248" y="724"/>
                  </a:cubicBezTo>
                  <a:cubicBezTo>
                    <a:pt x="1248" y="623"/>
                    <a:pt x="1137" y="558"/>
                    <a:pt x="1050" y="558"/>
                  </a:cubicBezTo>
                  <a:cubicBezTo>
                    <a:pt x="1018" y="558"/>
                    <a:pt x="990" y="567"/>
                    <a:pt x="971" y="585"/>
                  </a:cubicBezTo>
                  <a:cubicBezTo>
                    <a:pt x="971" y="585"/>
                    <a:pt x="971" y="516"/>
                    <a:pt x="971" y="447"/>
                  </a:cubicBezTo>
                  <a:cubicBezTo>
                    <a:pt x="902" y="308"/>
                    <a:pt x="763" y="239"/>
                    <a:pt x="624" y="170"/>
                  </a:cubicBezTo>
                  <a:cubicBezTo>
                    <a:pt x="624" y="100"/>
                    <a:pt x="486" y="31"/>
                    <a:pt x="416" y="31"/>
                  </a:cubicBezTo>
                  <a:cubicBezTo>
                    <a:pt x="324" y="31"/>
                    <a:pt x="232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885375" y="4230850"/>
              <a:ext cx="26025" cy="12875"/>
            </a:xfrm>
            <a:custGeom>
              <a:avLst/>
              <a:gdLst/>
              <a:ahLst/>
              <a:cxnLst/>
              <a:rect l="l" t="t" r="r" b="b"/>
              <a:pathLst>
                <a:path w="1041" h="515" extrusionOk="0">
                  <a:moveTo>
                    <a:pt x="347" y="1"/>
                  </a:moveTo>
                  <a:cubicBezTo>
                    <a:pt x="278" y="1"/>
                    <a:pt x="208" y="1"/>
                    <a:pt x="139" y="70"/>
                  </a:cubicBezTo>
                  <a:lnTo>
                    <a:pt x="70" y="140"/>
                  </a:lnTo>
                  <a:cubicBezTo>
                    <a:pt x="0" y="209"/>
                    <a:pt x="0" y="348"/>
                    <a:pt x="70" y="486"/>
                  </a:cubicBezTo>
                  <a:lnTo>
                    <a:pt x="278" y="486"/>
                  </a:lnTo>
                  <a:cubicBezTo>
                    <a:pt x="298" y="506"/>
                    <a:pt x="324" y="515"/>
                    <a:pt x="353" y="515"/>
                  </a:cubicBezTo>
                  <a:cubicBezTo>
                    <a:pt x="422" y="515"/>
                    <a:pt x="506" y="466"/>
                    <a:pt x="555" y="417"/>
                  </a:cubicBezTo>
                  <a:cubicBezTo>
                    <a:pt x="555" y="466"/>
                    <a:pt x="590" y="515"/>
                    <a:pt x="659" y="515"/>
                  </a:cubicBezTo>
                  <a:cubicBezTo>
                    <a:pt x="688" y="515"/>
                    <a:pt x="722" y="506"/>
                    <a:pt x="763" y="486"/>
                  </a:cubicBezTo>
                  <a:cubicBezTo>
                    <a:pt x="832" y="486"/>
                    <a:pt x="901" y="417"/>
                    <a:pt x="971" y="417"/>
                  </a:cubicBezTo>
                  <a:cubicBezTo>
                    <a:pt x="1040" y="348"/>
                    <a:pt x="1040" y="278"/>
                    <a:pt x="971" y="278"/>
                  </a:cubicBezTo>
                  <a:cubicBezTo>
                    <a:pt x="901" y="209"/>
                    <a:pt x="832" y="209"/>
                    <a:pt x="763" y="140"/>
                  </a:cubicBezTo>
                  <a:lnTo>
                    <a:pt x="624" y="140"/>
                  </a:lnTo>
                  <a:cubicBezTo>
                    <a:pt x="624" y="70"/>
                    <a:pt x="48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3906175" y="4216575"/>
              <a:ext cx="22550" cy="25425"/>
            </a:xfrm>
            <a:custGeom>
              <a:avLst/>
              <a:gdLst/>
              <a:ahLst/>
              <a:cxnLst/>
              <a:rect l="l" t="t" r="r" b="b"/>
              <a:pathLst>
                <a:path w="902" h="1017" extrusionOk="0">
                  <a:moveTo>
                    <a:pt x="182" y="0"/>
                  </a:moveTo>
                  <a:cubicBezTo>
                    <a:pt x="104" y="0"/>
                    <a:pt x="35" y="52"/>
                    <a:pt x="69" y="156"/>
                  </a:cubicBezTo>
                  <a:cubicBezTo>
                    <a:pt x="0" y="225"/>
                    <a:pt x="0" y="225"/>
                    <a:pt x="69" y="295"/>
                  </a:cubicBezTo>
                  <a:cubicBezTo>
                    <a:pt x="69" y="344"/>
                    <a:pt x="104" y="393"/>
                    <a:pt x="149" y="393"/>
                  </a:cubicBezTo>
                  <a:cubicBezTo>
                    <a:pt x="168" y="393"/>
                    <a:pt x="188" y="384"/>
                    <a:pt x="208" y="364"/>
                  </a:cubicBezTo>
                  <a:lnTo>
                    <a:pt x="208" y="572"/>
                  </a:lnTo>
                  <a:cubicBezTo>
                    <a:pt x="139" y="572"/>
                    <a:pt x="69" y="641"/>
                    <a:pt x="69" y="711"/>
                  </a:cubicBezTo>
                  <a:cubicBezTo>
                    <a:pt x="139" y="780"/>
                    <a:pt x="139" y="849"/>
                    <a:pt x="208" y="919"/>
                  </a:cubicBezTo>
                  <a:cubicBezTo>
                    <a:pt x="257" y="968"/>
                    <a:pt x="306" y="1017"/>
                    <a:pt x="380" y="1017"/>
                  </a:cubicBezTo>
                  <a:cubicBezTo>
                    <a:pt x="410" y="1017"/>
                    <a:pt x="445" y="1008"/>
                    <a:pt x="485" y="988"/>
                  </a:cubicBezTo>
                  <a:cubicBezTo>
                    <a:pt x="624" y="988"/>
                    <a:pt x="693" y="780"/>
                    <a:pt x="693" y="641"/>
                  </a:cubicBezTo>
                  <a:cubicBezTo>
                    <a:pt x="763" y="641"/>
                    <a:pt x="901" y="641"/>
                    <a:pt x="901" y="572"/>
                  </a:cubicBezTo>
                  <a:cubicBezTo>
                    <a:pt x="901" y="503"/>
                    <a:pt x="901" y="433"/>
                    <a:pt x="901" y="433"/>
                  </a:cubicBezTo>
                  <a:cubicBezTo>
                    <a:pt x="901" y="332"/>
                    <a:pt x="827" y="267"/>
                    <a:pt x="760" y="267"/>
                  </a:cubicBezTo>
                  <a:cubicBezTo>
                    <a:pt x="735" y="267"/>
                    <a:pt x="712" y="276"/>
                    <a:pt x="693" y="295"/>
                  </a:cubicBezTo>
                  <a:cubicBezTo>
                    <a:pt x="612" y="213"/>
                    <a:pt x="555" y="180"/>
                    <a:pt x="493" y="180"/>
                  </a:cubicBezTo>
                  <a:cubicBezTo>
                    <a:pt x="450" y="180"/>
                    <a:pt x="404" y="197"/>
                    <a:pt x="347" y="225"/>
                  </a:cubicBezTo>
                  <a:lnTo>
                    <a:pt x="347" y="156"/>
                  </a:lnTo>
                  <a:cubicBezTo>
                    <a:pt x="347" y="52"/>
                    <a:pt x="260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732875" y="4206600"/>
              <a:ext cx="8675" cy="6950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139" y="1"/>
                  </a:moveTo>
                  <a:cubicBezTo>
                    <a:pt x="0" y="70"/>
                    <a:pt x="0" y="278"/>
                    <a:pt x="139" y="278"/>
                  </a:cubicBezTo>
                  <a:cubicBezTo>
                    <a:pt x="347" y="278"/>
                    <a:pt x="347" y="70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680875" y="4198375"/>
              <a:ext cx="13100" cy="16325"/>
            </a:xfrm>
            <a:custGeom>
              <a:avLst/>
              <a:gdLst/>
              <a:ahLst/>
              <a:cxnLst/>
              <a:rect l="l" t="t" r="r" b="b"/>
              <a:pathLst>
                <a:path w="524" h="653" extrusionOk="0">
                  <a:moveTo>
                    <a:pt x="148" y="0"/>
                  </a:moveTo>
                  <a:cubicBezTo>
                    <a:pt x="105" y="0"/>
                    <a:pt x="70" y="18"/>
                    <a:pt x="70" y="52"/>
                  </a:cubicBezTo>
                  <a:cubicBezTo>
                    <a:pt x="1" y="260"/>
                    <a:pt x="1" y="468"/>
                    <a:pt x="209" y="607"/>
                  </a:cubicBezTo>
                  <a:cubicBezTo>
                    <a:pt x="225" y="639"/>
                    <a:pt x="252" y="652"/>
                    <a:pt x="283" y="652"/>
                  </a:cubicBezTo>
                  <a:cubicBezTo>
                    <a:pt x="384" y="652"/>
                    <a:pt x="523" y="505"/>
                    <a:pt x="417" y="399"/>
                  </a:cubicBezTo>
                  <a:cubicBezTo>
                    <a:pt x="278" y="191"/>
                    <a:pt x="347" y="122"/>
                    <a:pt x="278" y="52"/>
                  </a:cubicBezTo>
                  <a:cubicBezTo>
                    <a:pt x="243" y="18"/>
                    <a:pt x="191" y="0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96475" y="4123425"/>
              <a:ext cx="10425" cy="12575"/>
            </a:xfrm>
            <a:custGeom>
              <a:avLst/>
              <a:gdLst/>
              <a:ahLst/>
              <a:cxnLst/>
              <a:rect l="l" t="t" r="r" b="b"/>
              <a:pathLst>
                <a:path w="417" h="503" extrusionOk="0">
                  <a:moveTo>
                    <a:pt x="278" y="0"/>
                  </a:moveTo>
                  <a:cubicBezTo>
                    <a:pt x="70" y="70"/>
                    <a:pt x="1" y="208"/>
                    <a:pt x="1" y="347"/>
                  </a:cubicBezTo>
                  <a:cubicBezTo>
                    <a:pt x="35" y="451"/>
                    <a:pt x="105" y="503"/>
                    <a:pt x="174" y="503"/>
                  </a:cubicBezTo>
                  <a:cubicBezTo>
                    <a:pt x="243" y="503"/>
                    <a:pt x="313" y="451"/>
                    <a:pt x="347" y="347"/>
                  </a:cubicBezTo>
                  <a:cubicBezTo>
                    <a:pt x="347" y="277"/>
                    <a:pt x="417" y="208"/>
                    <a:pt x="417" y="139"/>
                  </a:cubicBezTo>
                  <a:cubicBezTo>
                    <a:pt x="417" y="0"/>
                    <a:pt x="347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3721550" y="4103200"/>
              <a:ext cx="13075" cy="11575"/>
            </a:xfrm>
            <a:custGeom>
              <a:avLst/>
              <a:gdLst/>
              <a:ahLst/>
              <a:cxnLst/>
              <a:rect l="l" t="t" r="r" b="b"/>
              <a:pathLst>
                <a:path w="523" h="463" extrusionOk="0">
                  <a:moveTo>
                    <a:pt x="241" y="1"/>
                  </a:moveTo>
                  <a:cubicBezTo>
                    <a:pt x="139" y="1"/>
                    <a:pt x="0" y="148"/>
                    <a:pt x="107" y="255"/>
                  </a:cubicBezTo>
                  <a:cubicBezTo>
                    <a:pt x="176" y="324"/>
                    <a:pt x="245" y="393"/>
                    <a:pt x="315" y="463"/>
                  </a:cubicBezTo>
                  <a:lnTo>
                    <a:pt x="384" y="463"/>
                  </a:lnTo>
                  <a:cubicBezTo>
                    <a:pt x="523" y="324"/>
                    <a:pt x="384" y="185"/>
                    <a:pt x="315" y="47"/>
                  </a:cubicBezTo>
                  <a:cubicBezTo>
                    <a:pt x="299" y="14"/>
                    <a:pt x="271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874975" y="4174725"/>
              <a:ext cx="20550" cy="18200"/>
            </a:xfrm>
            <a:custGeom>
              <a:avLst/>
              <a:gdLst/>
              <a:ahLst/>
              <a:cxnLst/>
              <a:rect l="l" t="t" r="r" b="b"/>
              <a:pathLst>
                <a:path w="822" h="728" extrusionOk="0">
                  <a:moveTo>
                    <a:pt x="169" y="1"/>
                  </a:moveTo>
                  <a:cubicBezTo>
                    <a:pt x="75" y="1"/>
                    <a:pt x="0" y="65"/>
                    <a:pt x="0" y="166"/>
                  </a:cubicBezTo>
                  <a:cubicBezTo>
                    <a:pt x="0" y="513"/>
                    <a:pt x="70" y="721"/>
                    <a:pt x="416" y="721"/>
                  </a:cubicBezTo>
                  <a:cubicBezTo>
                    <a:pt x="444" y="726"/>
                    <a:pt x="470" y="728"/>
                    <a:pt x="493" y="728"/>
                  </a:cubicBezTo>
                  <a:cubicBezTo>
                    <a:pt x="822" y="728"/>
                    <a:pt x="740" y="305"/>
                    <a:pt x="416" y="305"/>
                  </a:cubicBezTo>
                  <a:cubicBezTo>
                    <a:pt x="347" y="305"/>
                    <a:pt x="416" y="305"/>
                    <a:pt x="416" y="166"/>
                  </a:cubicBezTo>
                  <a:cubicBezTo>
                    <a:pt x="347" y="166"/>
                    <a:pt x="347" y="97"/>
                    <a:pt x="278" y="28"/>
                  </a:cubicBezTo>
                  <a:cubicBezTo>
                    <a:pt x="241" y="9"/>
                    <a:pt x="203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681125" y="4296025"/>
              <a:ext cx="32700" cy="28775"/>
            </a:xfrm>
            <a:custGeom>
              <a:avLst/>
              <a:gdLst/>
              <a:ahLst/>
              <a:cxnLst/>
              <a:rect l="l" t="t" r="r" b="b"/>
              <a:pathLst>
                <a:path w="1308" h="1151" extrusionOk="0">
                  <a:moveTo>
                    <a:pt x="1224" y="1"/>
                  </a:moveTo>
                  <a:cubicBezTo>
                    <a:pt x="1206" y="1"/>
                    <a:pt x="1188" y="9"/>
                    <a:pt x="1169" y="28"/>
                  </a:cubicBezTo>
                  <a:cubicBezTo>
                    <a:pt x="753" y="236"/>
                    <a:pt x="476" y="652"/>
                    <a:pt x="60" y="860"/>
                  </a:cubicBezTo>
                  <a:cubicBezTo>
                    <a:pt x="0" y="980"/>
                    <a:pt x="44" y="1151"/>
                    <a:pt x="146" y="1151"/>
                  </a:cubicBezTo>
                  <a:cubicBezTo>
                    <a:pt x="162" y="1151"/>
                    <a:pt x="180" y="1147"/>
                    <a:pt x="199" y="1137"/>
                  </a:cubicBezTo>
                  <a:cubicBezTo>
                    <a:pt x="615" y="860"/>
                    <a:pt x="961" y="513"/>
                    <a:pt x="1308" y="167"/>
                  </a:cubicBezTo>
                  <a:cubicBezTo>
                    <a:pt x="1308" y="65"/>
                    <a:pt x="1271" y="1"/>
                    <a:pt x="1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860225" y="4222000"/>
              <a:ext cx="21175" cy="13150"/>
            </a:xfrm>
            <a:custGeom>
              <a:avLst/>
              <a:gdLst/>
              <a:ahLst/>
              <a:cxnLst/>
              <a:rect l="l" t="t" r="r" b="b"/>
              <a:pathLst>
                <a:path w="847" h="526" extrusionOk="0">
                  <a:moveTo>
                    <a:pt x="513" y="1"/>
                  </a:moveTo>
                  <a:cubicBezTo>
                    <a:pt x="493" y="1"/>
                    <a:pt x="473" y="3"/>
                    <a:pt x="452" y="8"/>
                  </a:cubicBezTo>
                  <a:cubicBezTo>
                    <a:pt x="382" y="8"/>
                    <a:pt x="313" y="78"/>
                    <a:pt x="175" y="147"/>
                  </a:cubicBezTo>
                  <a:cubicBezTo>
                    <a:pt x="0" y="263"/>
                    <a:pt x="118" y="526"/>
                    <a:pt x="324" y="526"/>
                  </a:cubicBezTo>
                  <a:cubicBezTo>
                    <a:pt x="364" y="526"/>
                    <a:pt x="407" y="516"/>
                    <a:pt x="452" y="494"/>
                  </a:cubicBezTo>
                  <a:cubicBezTo>
                    <a:pt x="452" y="494"/>
                    <a:pt x="521" y="424"/>
                    <a:pt x="590" y="424"/>
                  </a:cubicBezTo>
                  <a:cubicBezTo>
                    <a:pt x="847" y="360"/>
                    <a:pt x="748" y="1"/>
                    <a:pt x="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3906175" y="4139150"/>
              <a:ext cx="17950" cy="13750"/>
            </a:xfrm>
            <a:custGeom>
              <a:avLst/>
              <a:gdLst/>
              <a:ahLst/>
              <a:cxnLst/>
              <a:rect l="l" t="t" r="r" b="b"/>
              <a:pathLst>
                <a:path w="718" h="550" extrusionOk="0">
                  <a:moveTo>
                    <a:pt x="356" y="0"/>
                  </a:moveTo>
                  <a:cubicBezTo>
                    <a:pt x="305" y="0"/>
                    <a:pt x="253" y="19"/>
                    <a:pt x="208" y="64"/>
                  </a:cubicBezTo>
                  <a:lnTo>
                    <a:pt x="139" y="134"/>
                  </a:lnTo>
                  <a:cubicBezTo>
                    <a:pt x="69" y="203"/>
                    <a:pt x="69" y="203"/>
                    <a:pt x="69" y="272"/>
                  </a:cubicBezTo>
                  <a:cubicBezTo>
                    <a:pt x="0" y="411"/>
                    <a:pt x="139" y="550"/>
                    <a:pt x="277" y="550"/>
                  </a:cubicBezTo>
                  <a:cubicBezTo>
                    <a:pt x="347" y="550"/>
                    <a:pt x="485" y="480"/>
                    <a:pt x="555" y="411"/>
                  </a:cubicBezTo>
                  <a:cubicBezTo>
                    <a:pt x="718" y="248"/>
                    <a:pt x="540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3887100" y="4100700"/>
              <a:ext cx="16825" cy="10600"/>
            </a:xfrm>
            <a:custGeom>
              <a:avLst/>
              <a:gdLst/>
              <a:ahLst/>
              <a:cxnLst/>
              <a:rect l="l" t="t" r="r" b="b"/>
              <a:pathLst>
                <a:path w="673" h="424" extrusionOk="0">
                  <a:moveTo>
                    <a:pt x="339" y="0"/>
                  </a:moveTo>
                  <a:cubicBezTo>
                    <a:pt x="320" y="0"/>
                    <a:pt x="299" y="3"/>
                    <a:pt x="278" y="8"/>
                  </a:cubicBezTo>
                  <a:lnTo>
                    <a:pt x="139" y="77"/>
                  </a:lnTo>
                  <a:cubicBezTo>
                    <a:pt x="139" y="77"/>
                    <a:pt x="70" y="77"/>
                    <a:pt x="70" y="147"/>
                  </a:cubicBezTo>
                  <a:cubicBezTo>
                    <a:pt x="1" y="216"/>
                    <a:pt x="1" y="216"/>
                    <a:pt x="70" y="285"/>
                  </a:cubicBezTo>
                  <a:cubicBezTo>
                    <a:pt x="70" y="355"/>
                    <a:pt x="139" y="424"/>
                    <a:pt x="209" y="424"/>
                  </a:cubicBezTo>
                  <a:lnTo>
                    <a:pt x="417" y="424"/>
                  </a:lnTo>
                  <a:cubicBezTo>
                    <a:pt x="673" y="360"/>
                    <a:pt x="574" y="0"/>
                    <a:pt x="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3911375" y="4161100"/>
              <a:ext cx="8675" cy="11300"/>
            </a:xfrm>
            <a:custGeom>
              <a:avLst/>
              <a:gdLst/>
              <a:ahLst/>
              <a:cxnLst/>
              <a:rect l="l" t="t" r="r" b="b"/>
              <a:pathLst>
                <a:path w="347" h="452" extrusionOk="0">
                  <a:moveTo>
                    <a:pt x="173" y="1"/>
                  </a:moveTo>
                  <a:cubicBezTo>
                    <a:pt x="87" y="1"/>
                    <a:pt x="0" y="53"/>
                    <a:pt x="0" y="157"/>
                  </a:cubicBezTo>
                  <a:lnTo>
                    <a:pt x="0" y="295"/>
                  </a:lnTo>
                  <a:cubicBezTo>
                    <a:pt x="0" y="399"/>
                    <a:pt x="87" y="451"/>
                    <a:pt x="173" y="451"/>
                  </a:cubicBezTo>
                  <a:cubicBezTo>
                    <a:pt x="260" y="451"/>
                    <a:pt x="347" y="399"/>
                    <a:pt x="347" y="295"/>
                  </a:cubicBezTo>
                  <a:lnTo>
                    <a:pt x="347" y="157"/>
                  </a:lnTo>
                  <a:cubicBezTo>
                    <a:pt x="347" y="53"/>
                    <a:pt x="260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942550" y="4178000"/>
              <a:ext cx="8700" cy="8700"/>
            </a:xfrm>
            <a:custGeom>
              <a:avLst/>
              <a:gdLst/>
              <a:ahLst/>
              <a:cxnLst/>
              <a:rect l="l" t="t" r="r" b="b"/>
              <a:pathLst>
                <a:path w="348" h="348" extrusionOk="0">
                  <a:moveTo>
                    <a:pt x="183" y="1"/>
                  </a:moveTo>
                  <a:cubicBezTo>
                    <a:pt x="122" y="1"/>
                    <a:pt x="70" y="35"/>
                    <a:pt x="70" y="105"/>
                  </a:cubicBezTo>
                  <a:cubicBezTo>
                    <a:pt x="1" y="174"/>
                    <a:pt x="1" y="174"/>
                    <a:pt x="70" y="243"/>
                  </a:cubicBezTo>
                  <a:cubicBezTo>
                    <a:pt x="70" y="313"/>
                    <a:pt x="122" y="347"/>
                    <a:pt x="183" y="347"/>
                  </a:cubicBezTo>
                  <a:cubicBezTo>
                    <a:pt x="243" y="347"/>
                    <a:pt x="313" y="313"/>
                    <a:pt x="347" y="243"/>
                  </a:cubicBezTo>
                  <a:cubicBezTo>
                    <a:pt x="347" y="174"/>
                    <a:pt x="347" y="174"/>
                    <a:pt x="347" y="105"/>
                  </a:cubicBezTo>
                  <a:cubicBezTo>
                    <a:pt x="313" y="35"/>
                    <a:pt x="243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946025" y="4163275"/>
              <a:ext cx="10425" cy="15200"/>
            </a:xfrm>
            <a:custGeom>
              <a:avLst/>
              <a:gdLst/>
              <a:ahLst/>
              <a:cxnLst/>
              <a:rect l="l" t="t" r="r" b="b"/>
              <a:pathLst>
                <a:path w="417" h="608" extrusionOk="0">
                  <a:moveTo>
                    <a:pt x="208" y="1"/>
                  </a:moveTo>
                  <a:cubicBezTo>
                    <a:pt x="104" y="1"/>
                    <a:pt x="0" y="70"/>
                    <a:pt x="0" y="208"/>
                  </a:cubicBezTo>
                  <a:cubicBezTo>
                    <a:pt x="0" y="347"/>
                    <a:pt x="0" y="416"/>
                    <a:pt x="139" y="555"/>
                  </a:cubicBezTo>
                  <a:cubicBezTo>
                    <a:pt x="139" y="590"/>
                    <a:pt x="156" y="607"/>
                    <a:pt x="182" y="607"/>
                  </a:cubicBezTo>
                  <a:cubicBezTo>
                    <a:pt x="208" y="607"/>
                    <a:pt x="243" y="590"/>
                    <a:pt x="278" y="555"/>
                  </a:cubicBezTo>
                  <a:cubicBezTo>
                    <a:pt x="416" y="416"/>
                    <a:pt x="416" y="347"/>
                    <a:pt x="416" y="208"/>
                  </a:cubicBezTo>
                  <a:cubicBezTo>
                    <a:pt x="416" y="70"/>
                    <a:pt x="312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947750" y="4232775"/>
              <a:ext cx="12175" cy="18900"/>
            </a:xfrm>
            <a:custGeom>
              <a:avLst/>
              <a:gdLst/>
              <a:ahLst/>
              <a:cxnLst/>
              <a:rect l="l" t="t" r="r" b="b"/>
              <a:pathLst>
                <a:path w="487" h="756" extrusionOk="0">
                  <a:moveTo>
                    <a:pt x="218" y="1"/>
                  </a:moveTo>
                  <a:cubicBezTo>
                    <a:pt x="141" y="1"/>
                    <a:pt x="70" y="38"/>
                    <a:pt x="70" y="132"/>
                  </a:cubicBezTo>
                  <a:cubicBezTo>
                    <a:pt x="70" y="340"/>
                    <a:pt x="1" y="617"/>
                    <a:pt x="209" y="756"/>
                  </a:cubicBezTo>
                  <a:lnTo>
                    <a:pt x="347" y="756"/>
                  </a:lnTo>
                  <a:cubicBezTo>
                    <a:pt x="486" y="617"/>
                    <a:pt x="417" y="340"/>
                    <a:pt x="417" y="132"/>
                  </a:cubicBezTo>
                  <a:cubicBezTo>
                    <a:pt x="417" y="56"/>
                    <a:pt x="312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83650" y="4253825"/>
              <a:ext cx="53725" cy="127400"/>
            </a:xfrm>
            <a:custGeom>
              <a:avLst/>
              <a:gdLst/>
              <a:ahLst/>
              <a:cxnLst/>
              <a:rect l="l" t="t" r="r" b="b"/>
              <a:pathLst>
                <a:path w="2149" h="5096" extrusionOk="0">
                  <a:moveTo>
                    <a:pt x="624" y="0"/>
                  </a:moveTo>
                  <a:cubicBezTo>
                    <a:pt x="589" y="0"/>
                    <a:pt x="555" y="18"/>
                    <a:pt x="555" y="52"/>
                  </a:cubicBezTo>
                  <a:cubicBezTo>
                    <a:pt x="485" y="122"/>
                    <a:pt x="416" y="260"/>
                    <a:pt x="416" y="399"/>
                  </a:cubicBezTo>
                  <a:cubicBezTo>
                    <a:pt x="416" y="538"/>
                    <a:pt x="485" y="607"/>
                    <a:pt x="624" y="676"/>
                  </a:cubicBezTo>
                  <a:cubicBezTo>
                    <a:pt x="901" y="1369"/>
                    <a:pt x="1178" y="2132"/>
                    <a:pt x="1386" y="2894"/>
                  </a:cubicBezTo>
                  <a:cubicBezTo>
                    <a:pt x="1594" y="3449"/>
                    <a:pt x="1664" y="4004"/>
                    <a:pt x="1802" y="4558"/>
                  </a:cubicBezTo>
                  <a:cubicBezTo>
                    <a:pt x="1456" y="4212"/>
                    <a:pt x="1109" y="3865"/>
                    <a:pt x="832" y="3449"/>
                  </a:cubicBezTo>
                  <a:cubicBezTo>
                    <a:pt x="485" y="2894"/>
                    <a:pt x="347" y="2271"/>
                    <a:pt x="416" y="1577"/>
                  </a:cubicBezTo>
                  <a:cubicBezTo>
                    <a:pt x="416" y="1473"/>
                    <a:pt x="329" y="1421"/>
                    <a:pt x="243" y="1421"/>
                  </a:cubicBezTo>
                  <a:cubicBezTo>
                    <a:pt x="156" y="1421"/>
                    <a:pt x="69" y="1473"/>
                    <a:pt x="69" y="1577"/>
                  </a:cubicBezTo>
                  <a:cubicBezTo>
                    <a:pt x="0" y="2340"/>
                    <a:pt x="139" y="3033"/>
                    <a:pt x="485" y="3657"/>
                  </a:cubicBezTo>
                  <a:cubicBezTo>
                    <a:pt x="693" y="4212"/>
                    <a:pt x="1178" y="4905"/>
                    <a:pt x="1802" y="4905"/>
                  </a:cubicBezTo>
                  <a:cubicBezTo>
                    <a:pt x="1802" y="4905"/>
                    <a:pt x="1872" y="4835"/>
                    <a:pt x="1872" y="4835"/>
                  </a:cubicBezTo>
                  <a:cubicBezTo>
                    <a:pt x="1872" y="4905"/>
                    <a:pt x="1872" y="4974"/>
                    <a:pt x="1941" y="5043"/>
                  </a:cubicBezTo>
                  <a:cubicBezTo>
                    <a:pt x="1976" y="5078"/>
                    <a:pt x="2028" y="5095"/>
                    <a:pt x="2071" y="5095"/>
                  </a:cubicBezTo>
                  <a:cubicBezTo>
                    <a:pt x="2114" y="5095"/>
                    <a:pt x="2149" y="5078"/>
                    <a:pt x="2149" y="5043"/>
                  </a:cubicBezTo>
                  <a:cubicBezTo>
                    <a:pt x="2081" y="3745"/>
                    <a:pt x="1810" y="2515"/>
                    <a:pt x="1272" y="1351"/>
                  </a:cubicBezTo>
                  <a:lnTo>
                    <a:pt x="1272" y="1351"/>
                  </a:lnTo>
                  <a:cubicBezTo>
                    <a:pt x="1298" y="1369"/>
                    <a:pt x="1342" y="1369"/>
                    <a:pt x="1386" y="1369"/>
                  </a:cubicBezTo>
                  <a:cubicBezTo>
                    <a:pt x="1386" y="1439"/>
                    <a:pt x="1386" y="1439"/>
                    <a:pt x="1386" y="1508"/>
                  </a:cubicBezTo>
                  <a:cubicBezTo>
                    <a:pt x="1421" y="1543"/>
                    <a:pt x="1473" y="1560"/>
                    <a:pt x="1525" y="1560"/>
                  </a:cubicBezTo>
                  <a:cubicBezTo>
                    <a:pt x="1577" y="1560"/>
                    <a:pt x="1629" y="1543"/>
                    <a:pt x="1664" y="1508"/>
                  </a:cubicBezTo>
                  <a:cubicBezTo>
                    <a:pt x="1664" y="1439"/>
                    <a:pt x="1733" y="1439"/>
                    <a:pt x="1802" y="1369"/>
                  </a:cubicBezTo>
                  <a:cubicBezTo>
                    <a:pt x="1941" y="1231"/>
                    <a:pt x="1802" y="1023"/>
                    <a:pt x="1594" y="1023"/>
                  </a:cubicBezTo>
                  <a:cubicBezTo>
                    <a:pt x="1525" y="1046"/>
                    <a:pt x="1479" y="1054"/>
                    <a:pt x="1443" y="1054"/>
                  </a:cubicBezTo>
                  <a:cubicBezTo>
                    <a:pt x="1371" y="1054"/>
                    <a:pt x="1340" y="1023"/>
                    <a:pt x="1248" y="1023"/>
                  </a:cubicBezTo>
                  <a:cubicBezTo>
                    <a:pt x="1227" y="1003"/>
                    <a:pt x="1213" y="994"/>
                    <a:pt x="1203" y="994"/>
                  </a:cubicBezTo>
                  <a:cubicBezTo>
                    <a:pt x="1178" y="994"/>
                    <a:pt x="1178" y="1043"/>
                    <a:pt x="1178" y="1092"/>
                  </a:cubicBezTo>
                  <a:cubicBezTo>
                    <a:pt x="1040" y="884"/>
                    <a:pt x="970" y="676"/>
                    <a:pt x="901" y="538"/>
                  </a:cubicBezTo>
                  <a:cubicBezTo>
                    <a:pt x="901" y="468"/>
                    <a:pt x="832" y="399"/>
                    <a:pt x="832" y="399"/>
                  </a:cubicBezTo>
                  <a:cubicBezTo>
                    <a:pt x="763" y="260"/>
                    <a:pt x="763" y="122"/>
                    <a:pt x="693" y="52"/>
                  </a:cubicBezTo>
                  <a:cubicBezTo>
                    <a:pt x="693" y="18"/>
                    <a:pt x="659" y="0"/>
                    <a:pt x="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3963350" y="4142475"/>
              <a:ext cx="17350" cy="10425"/>
            </a:xfrm>
            <a:custGeom>
              <a:avLst/>
              <a:gdLst/>
              <a:ahLst/>
              <a:cxnLst/>
              <a:rect l="l" t="t" r="r" b="b"/>
              <a:pathLst>
                <a:path w="694" h="417" extrusionOk="0">
                  <a:moveTo>
                    <a:pt x="278" y="1"/>
                  </a:moveTo>
                  <a:cubicBezTo>
                    <a:pt x="1" y="1"/>
                    <a:pt x="1" y="417"/>
                    <a:pt x="278" y="417"/>
                  </a:cubicBezTo>
                  <a:lnTo>
                    <a:pt x="417" y="417"/>
                  </a:lnTo>
                  <a:cubicBezTo>
                    <a:pt x="694" y="417"/>
                    <a:pt x="694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3693500" y="4587500"/>
              <a:ext cx="102850" cy="142625"/>
            </a:xfrm>
            <a:custGeom>
              <a:avLst/>
              <a:gdLst/>
              <a:ahLst/>
              <a:cxnLst/>
              <a:rect l="l" t="t" r="r" b="b"/>
              <a:pathLst>
                <a:path w="4114" h="5705" extrusionOk="0">
                  <a:moveTo>
                    <a:pt x="201" y="1"/>
                  </a:moveTo>
                  <a:cubicBezTo>
                    <a:pt x="86" y="1"/>
                    <a:pt x="0" y="163"/>
                    <a:pt x="120" y="223"/>
                  </a:cubicBezTo>
                  <a:cubicBezTo>
                    <a:pt x="2130" y="1540"/>
                    <a:pt x="2615" y="3758"/>
                    <a:pt x="3863" y="5629"/>
                  </a:cubicBezTo>
                  <a:cubicBezTo>
                    <a:pt x="3889" y="5682"/>
                    <a:pt x="3936" y="5705"/>
                    <a:pt x="3980" y="5705"/>
                  </a:cubicBezTo>
                  <a:cubicBezTo>
                    <a:pt x="4051" y="5705"/>
                    <a:pt x="4114" y="5646"/>
                    <a:pt x="4071" y="5560"/>
                  </a:cubicBezTo>
                  <a:cubicBezTo>
                    <a:pt x="3447" y="3273"/>
                    <a:pt x="2130" y="1332"/>
                    <a:pt x="258" y="15"/>
                  </a:cubicBezTo>
                  <a:cubicBezTo>
                    <a:pt x="239" y="5"/>
                    <a:pt x="220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8" name="Google Shape;6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648868">
            <a:off x="5443164" y="1778855"/>
            <a:ext cx="1369467" cy="918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44"/>
          <p:cNvGrpSpPr/>
          <p:nvPr/>
        </p:nvGrpSpPr>
        <p:grpSpPr>
          <a:xfrm rot="-729767">
            <a:off x="5934144" y="1644063"/>
            <a:ext cx="561527" cy="1317663"/>
            <a:chOff x="4562950" y="1179300"/>
            <a:chExt cx="561500" cy="1317600"/>
          </a:xfrm>
        </p:grpSpPr>
        <p:sp>
          <p:nvSpPr>
            <p:cNvPr id="640" name="Google Shape;640;p44"/>
            <p:cNvSpPr/>
            <p:nvPr/>
          </p:nvSpPr>
          <p:spPr>
            <a:xfrm>
              <a:off x="4562950" y="1199100"/>
              <a:ext cx="561500" cy="1297800"/>
            </a:xfrm>
            <a:custGeom>
              <a:avLst/>
              <a:gdLst/>
              <a:ahLst/>
              <a:cxnLst/>
              <a:rect l="l" t="t" r="r" b="b"/>
              <a:pathLst>
                <a:path w="22460" h="51912" extrusionOk="0">
                  <a:moveTo>
                    <a:pt x="14066" y="5266"/>
                  </a:moveTo>
                  <a:cubicBezTo>
                    <a:pt x="14419" y="5266"/>
                    <a:pt x="14974" y="8294"/>
                    <a:pt x="14974" y="8490"/>
                  </a:cubicBezTo>
                  <a:cubicBezTo>
                    <a:pt x="14974" y="8698"/>
                    <a:pt x="14974" y="8906"/>
                    <a:pt x="14974" y="9114"/>
                  </a:cubicBezTo>
                  <a:cubicBezTo>
                    <a:pt x="14974" y="9183"/>
                    <a:pt x="14974" y="9183"/>
                    <a:pt x="14974" y="9252"/>
                  </a:cubicBezTo>
                  <a:lnTo>
                    <a:pt x="14974" y="9321"/>
                  </a:lnTo>
                  <a:cubicBezTo>
                    <a:pt x="14904" y="10708"/>
                    <a:pt x="14696" y="12094"/>
                    <a:pt x="14211" y="13411"/>
                  </a:cubicBezTo>
                  <a:cubicBezTo>
                    <a:pt x="13449" y="15352"/>
                    <a:pt x="12270" y="17154"/>
                    <a:pt x="10814" y="18679"/>
                  </a:cubicBezTo>
                  <a:lnTo>
                    <a:pt x="10884" y="18472"/>
                  </a:lnTo>
                  <a:cubicBezTo>
                    <a:pt x="10884" y="18402"/>
                    <a:pt x="10814" y="18333"/>
                    <a:pt x="10745" y="18333"/>
                  </a:cubicBezTo>
                  <a:cubicBezTo>
                    <a:pt x="11646" y="16253"/>
                    <a:pt x="12339" y="14035"/>
                    <a:pt x="12755" y="11748"/>
                  </a:cubicBezTo>
                  <a:cubicBezTo>
                    <a:pt x="12755" y="11708"/>
                    <a:pt x="12732" y="11668"/>
                    <a:pt x="12699" y="11668"/>
                  </a:cubicBezTo>
                  <a:cubicBezTo>
                    <a:pt x="12675" y="11668"/>
                    <a:pt x="12646" y="11689"/>
                    <a:pt x="12617" y="11748"/>
                  </a:cubicBezTo>
                  <a:cubicBezTo>
                    <a:pt x="12132" y="13758"/>
                    <a:pt x="11508" y="15768"/>
                    <a:pt x="10745" y="17709"/>
                  </a:cubicBezTo>
                  <a:cubicBezTo>
                    <a:pt x="10745" y="16045"/>
                    <a:pt x="10399" y="14451"/>
                    <a:pt x="10537" y="12857"/>
                  </a:cubicBezTo>
                  <a:cubicBezTo>
                    <a:pt x="10607" y="11470"/>
                    <a:pt x="10953" y="10153"/>
                    <a:pt x="11577" y="8975"/>
                  </a:cubicBezTo>
                  <a:cubicBezTo>
                    <a:pt x="11646" y="8975"/>
                    <a:pt x="11646" y="8906"/>
                    <a:pt x="11646" y="8906"/>
                  </a:cubicBezTo>
                  <a:lnTo>
                    <a:pt x="11646" y="8836"/>
                  </a:lnTo>
                  <a:cubicBezTo>
                    <a:pt x="11716" y="8628"/>
                    <a:pt x="11854" y="8490"/>
                    <a:pt x="11924" y="8351"/>
                  </a:cubicBezTo>
                  <a:cubicBezTo>
                    <a:pt x="11942" y="8370"/>
                    <a:pt x="11966" y="8378"/>
                    <a:pt x="11990" y="8378"/>
                  </a:cubicBezTo>
                  <a:cubicBezTo>
                    <a:pt x="12057" y="8378"/>
                    <a:pt x="12132" y="8314"/>
                    <a:pt x="12132" y="8212"/>
                  </a:cubicBezTo>
                  <a:lnTo>
                    <a:pt x="12132" y="8004"/>
                  </a:lnTo>
                  <a:cubicBezTo>
                    <a:pt x="12686" y="7034"/>
                    <a:pt x="13310" y="6133"/>
                    <a:pt x="14003" y="5301"/>
                  </a:cubicBezTo>
                  <a:cubicBezTo>
                    <a:pt x="14023" y="5277"/>
                    <a:pt x="14044" y="5266"/>
                    <a:pt x="14066" y="5266"/>
                  </a:cubicBezTo>
                  <a:close/>
                  <a:moveTo>
                    <a:pt x="10884" y="5093"/>
                  </a:moveTo>
                  <a:cubicBezTo>
                    <a:pt x="11438" y="5509"/>
                    <a:pt x="11646" y="6271"/>
                    <a:pt x="11369" y="6965"/>
                  </a:cubicBezTo>
                  <a:cubicBezTo>
                    <a:pt x="11369" y="7519"/>
                    <a:pt x="11369" y="8074"/>
                    <a:pt x="11438" y="8698"/>
                  </a:cubicBezTo>
                  <a:cubicBezTo>
                    <a:pt x="11022" y="9529"/>
                    <a:pt x="10745" y="10431"/>
                    <a:pt x="10468" y="11332"/>
                  </a:cubicBezTo>
                  <a:cubicBezTo>
                    <a:pt x="9844" y="13689"/>
                    <a:pt x="10468" y="16045"/>
                    <a:pt x="10537" y="18402"/>
                  </a:cubicBezTo>
                  <a:cubicBezTo>
                    <a:pt x="10468" y="18610"/>
                    <a:pt x="10399" y="18818"/>
                    <a:pt x="10260" y="19026"/>
                  </a:cubicBezTo>
                  <a:cubicBezTo>
                    <a:pt x="10260" y="18679"/>
                    <a:pt x="10121" y="18333"/>
                    <a:pt x="10052" y="17986"/>
                  </a:cubicBezTo>
                  <a:cubicBezTo>
                    <a:pt x="10121" y="16115"/>
                    <a:pt x="9359" y="14312"/>
                    <a:pt x="9359" y="12441"/>
                  </a:cubicBezTo>
                  <a:cubicBezTo>
                    <a:pt x="9359" y="12406"/>
                    <a:pt x="9324" y="12389"/>
                    <a:pt x="9289" y="12389"/>
                  </a:cubicBezTo>
                  <a:cubicBezTo>
                    <a:pt x="9255" y="12389"/>
                    <a:pt x="9220" y="12406"/>
                    <a:pt x="9220" y="12441"/>
                  </a:cubicBezTo>
                  <a:cubicBezTo>
                    <a:pt x="9220" y="14104"/>
                    <a:pt x="9428" y="15699"/>
                    <a:pt x="9775" y="17293"/>
                  </a:cubicBezTo>
                  <a:cubicBezTo>
                    <a:pt x="9151" y="16184"/>
                    <a:pt x="8666" y="15075"/>
                    <a:pt x="8319" y="13827"/>
                  </a:cubicBezTo>
                  <a:cubicBezTo>
                    <a:pt x="7903" y="11540"/>
                    <a:pt x="8804" y="8975"/>
                    <a:pt x="9775" y="6895"/>
                  </a:cubicBezTo>
                  <a:cubicBezTo>
                    <a:pt x="10121" y="6271"/>
                    <a:pt x="10468" y="5648"/>
                    <a:pt x="10884" y="5093"/>
                  </a:cubicBezTo>
                  <a:close/>
                  <a:moveTo>
                    <a:pt x="17816" y="6064"/>
                  </a:moveTo>
                  <a:cubicBezTo>
                    <a:pt x="17677" y="6271"/>
                    <a:pt x="17608" y="6549"/>
                    <a:pt x="17538" y="6826"/>
                  </a:cubicBezTo>
                  <a:cubicBezTo>
                    <a:pt x="17053" y="9114"/>
                    <a:pt x="17122" y="11401"/>
                    <a:pt x="16360" y="13689"/>
                  </a:cubicBezTo>
                  <a:cubicBezTo>
                    <a:pt x="15320" y="16669"/>
                    <a:pt x="11924" y="18194"/>
                    <a:pt x="10260" y="20690"/>
                  </a:cubicBezTo>
                  <a:cubicBezTo>
                    <a:pt x="10607" y="19789"/>
                    <a:pt x="11230" y="18957"/>
                    <a:pt x="11993" y="18264"/>
                  </a:cubicBezTo>
                  <a:cubicBezTo>
                    <a:pt x="12062" y="18194"/>
                    <a:pt x="11993" y="18056"/>
                    <a:pt x="11924" y="18056"/>
                  </a:cubicBezTo>
                  <a:cubicBezTo>
                    <a:pt x="14072" y="15560"/>
                    <a:pt x="15251" y="12441"/>
                    <a:pt x="15251" y="9183"/>
                  </a:cubicBezTo>
                  <a:cubicBezTo>
                    <a:pt x="15667" y="8074"/>
                    <a:pt x="16429" y="7103"/>
                    <a:pt x="17400" y="6479"/>
                  </a:cubicBezTo>
                  <a:cubicBezTo>
                    <a:pt x="17538" y="6341"/>
                    <a:pt x="17677" y="6202"/>
                    <a:pt x="17816" y="6064"/>
                  </a:cubicBezTo>
                  <a:close/>
                  <a:moveTo>
                    <a:pt x="1387" y="7450"/>
                  </a:moveTo>
                  <a:cubicBezTo>
                    <a:pt x="1387" y="7450"/>
                    <a:pt x="1456" y="7519"/>
                    <a:pt x="1456" y="7589"/>
                  </a:cubicBezTo>
                  <a:cubicBezTo>
                    <a:pt x="1526" y="8074"/>
                    <a:pt x="1664" y="8628"/>
                    <a:pt x="1803" y="9114"/>
                  </a:cubicBezTo>
                  <a:cubicBezTo>
                    <a:pt x="2427" y="11124"/>
                    <a:pt x="3397" y="12926"/>
                    <a:pt x="3744" y="15075"/>
                  </a:cubicBezTo>
                  <a:cubicBezTo>
                    <a:pt x="4229" y="17570"/>
                    <a:pt x="4160" y="20205"/>
                    <a:pt x="4645" y="22700"/>
                  </a:cubicBezTo>
                  <a:cubicBezTo>
                    <a:pt x="5338" y="25750"/>
                    <a:pt x="5824" y="28800"/>
                    <a:pt x="6101" y="31919"/>
                  </a:cubicBezTo>
                  <a:cubicBezTo>
                    <a:pt x="4437" y="30394"/>
                    <a:pt x="3813" y="28315"/>
                    <a:pt x="3051" y="26305"/>
                  </a:cubicBezTo>
                  <a:cubicBezTo>
                    <a:pt x="2219" y="24156"/>
                    <a:pt x="1526" y="22007"/>
                    <a:pt x="1041" y="19789"/>
                  </a:cubicBezTo>
                  <a:cubicBezTo>
                    <a:pt x="555" y="17085"/>
                    <a:pt x="486" y="14382"/>
                    <a:pt x="833" y="11748"/>
                  </a:cubicBezTo>
                  <a:lnTo>
                    <a:pt x="833" y="11748"/>
                  </a:lnTo>
                  <a:cubicBezTo>
                    <a:pt x="902" y="13411"/>
                    <a:pt x="1179" y="15075"/>
                    <a:pt x="1456" y="16739"/>
                  </a:cubicBezTo>
                  <a:cubicBezTo>
                    <a:pt x="2358" y="21106"/>
                    <a:pt x="3536" y="25403"/>
                    <a:pt x="5061" y="29632"/>
                  </a:cubicBezTo>
                  <a:cubicBezTo>
                    <a:pt x="5085" y="29704"/>
                    <a:pt x="5135" y="29735"/>
                    <a:pt x="5189" y="29735"/>
                  </a:cubicBezTo>
                  <a:cubicBezTo>
                    <a:pt x="5290" y="29735"/>
                    <a:pt x="5408" y="29629"/>
                    <a:pt x="5408" y="29493"/>
                  </a:cubicBezTo>
                  <a:cubicBezTo>
                    <a:pt x="4091" y="24710"/>
                    <a:pt x="2496" y="20205"/>
                    <a:pt x="1664" y="15352"/>
                  </a:cubicBezTo>
                  <a:cubicBezTo>
                    <a:pt x="1249" y="12995"/>
                    <a:pt x="1110" y="10639"/>
                    <a:pt x="1318" y="8282"/>
                  </a:cubicBezTo>
                  <a:lnTo>
                    <a:pt x="1318" y="7727"/>
                  </a:lnTo>
                  <a:cubicBezTo>
                    <a:pt x="1318" y="7658"/>
                    <a:pt x="1318" y="7519"/>
                    <a:pt x="1387" y="7450"/>
                  </a:cubicBezTo>
                  <a:close/>
                  <a:moveTo>
                    <a:pt x="21766" y="19304"/>
                  </a:moveTo>
                  <a:lnTo>
                    <a:pt x="20103" y="21799"/>
                  </a:lnTo>
                  <a:cubicBezTo>
                    <a:pt x="17608" y="25611"/>
                    <a:pt x="14072" y="28800"/>
                    <a:pt x="10745" y="31989"/>
                  </a:cubicBezTo>
                  <a:cubicBezTo>
                    <a:pt x="12339" y="29978"/>
                    <a:pt x="13864" y="27968"/>
                    <a:pt x="15528" y="26097"/>
                  </a:cubicBezTo>
                  <a:cubicBezTo>
                    <a:pt x="17261" y="24156"/>
                    <a:pt x="19133" y="22631"/>
                    <a:pt x="20588" y="20690"/>
                  </a:cubicBezTo>
                  <a:lnTo>
                    <a:pt x="20727" y="20551"/>
                  </a:lnTo>
                  <a:cubicBezTo>
                    <a:pt x="21143" y="20135"/>
                    <a:pt x="21489" y="19720"/>
                    <a:pt x="21766" y="19304"/>
                  </a:cubicBezTo>
                  <a:close/>
                  <a:moveTo>
                    <a:pt x="19479" y="21591"/>
                  </a:moveTo>
                  <a:lnTo>
                    <a:pt x="19479" y="21591"/>
                  </a:lnTo>
                  <a:cubicBezTo>
                    <a:pt x="18162" y="23047"/>
                    <a:pt x="16707" y="24364"/>
                    <a:pt x="15320" y="25819"/>
                  </a:cubicBezTo>
                  <a:cubicBezTo>
                    <a:pt x="13331" y="28001"/>
                    <a:pt x="11520" y="30242"/>
                    <a:pt x="9832" y="32653"/>
                  </a:cubicBezTo>
                  <a:lnTo>
                    <a:pt x="9832" y="32653"/>
                  </a:lnTo>
                  <a:cubicBezTo>
                    <a:pt x="11511" y="29707"/>
                    <a:pt x="13136" y="26643"/>
                    <a:pt x="15736" y="24433"/>
                  </a:cubicBezTo>
                  <a:cubicBezTo>
                    <a:pt x="16914" y="23393"/>
                    <a:pt x="18232" y="22561"/>
                    <a:pt x="19479" y="21591"/>
                  </a:cubicBezTo>
                  <a:close/>
                  <a:moveTo>
                    <a:pt x="1942" y="8282"/>
                  </a:moveTo>
                  <a:lnTo>
                    <a:pt x="1942" y="8282"/>
                  </a:lnTo>
                  <a:cubicBezTo>
                    <a:pt x="4091" y="11817"/>
                    <a:pt x="5477" y="15837"/>
                    <a:pt x="5893" y="19997"/>
                  </a:cubicBezTo>
                  <a:cubicBezTo>
                    <a:pt x="6378" y="24017"/>
                    <a:pt x="5962" y="28176"/>
                    <a:pt x="6586" y="32197"/>
                  </a:cubicBezTo>
                  <a:cubicBezTo>
                    <a:pt x="6517" y="32543"/>
                    <a:pt x="6447" y="32959"/>
                    <a:pt x="6309" y="33306"/>
                  </a:cubicBezTo>
                  <a:cubicBezTo>
                    <a:pt x="6586" y="29632"/>
                    <a:pt x="5546" y="25750"/>
                    <a:pt x="4922" y="22076"/>
                  </a:cubicBezTo>
                  <a:cubicBezTo>
                    <a:pt x="4368" y="19234"/>
                    <a:pt x="4714" y="16253"/>
                    <a:pt x="3813" y="13411"/>
                  </a:cubicBezTo>
                  <a:cubicBezTo>
                    <a:pt x="3328" y="11817"/>
                    <a:pt x="2288" y="10015"/>
                    <a:pt x="1942" y="8282"/>
                  </a:cubicBezTo>
                  <a:close/>
                  <a:moveTo>
                    <a:pt x="21767" y="19442"/>
                  </a:moveTo>
                  <a:cubicBezTo>
                    <a:pt x="21420" y="21591"/>
                    <a:pt x="20658" y="23670"/>
                    <a:pt x="19479" y="25542"/>
                  </a:cubicBezTo>
                  <a:cubicBezTo>
                    <a:pt x="18162" y="27344"/>
                    <a:pt x="16637" y="28939"/>
                    <a:pt x="14835" y="30325"/>
                  </a:cubicBezTo>
                  <a:lnTo>
                    <a:pt x="14904" y="30325"/>
                  </a:lnTo>
                  <a:cubicBezTo>
                    <a:pt x="12755" y="32127"/>
                    <a:pt x="10329" y="33652"/>
                    <a:pt x="8180" y="35385"/>
                  </a:cubicBezTo>
                  <a:lnTo>
                    <a:pt x="8250" y="35247"/>
                  </a:lnTo>
                  <a:cubicBezTo>
                    <a:pt x="8666" y="34692"/>
                    <a:pt x="9082" y="34207"/>
                    <a:pt x="9497" y="33652"/>
                  </a:cubicBezTo>
                  <a:cubicBezTo>
                    <a:pt x="10537" y="32613"/>
                    <a:pt x="11716" y="31573"/>
                    <a:pt x="12755" y="30533"/>
                  </a:cubicBezTo>
                  <a:cubicBezTo>
                    <a:pt x="16221" y="27136"/>
                    <a:pt x="19549" y="23740"/>
                    <a:pt x="21767" y="19442"/>
                  </a:cubicBezTo>
                  <a:close/>
                  <a:moveTo>
                    <a:pt x="20796" y="19858"/>
                  </a:moveTo>
                  <a:lnTo>
                    <a:pt x="20796" y="19858"/>
                  </a:lnTo>
                  <a:cubicBezTo>
                    <a:pt x="18786" y="22007"/>
                    <a:pt x="16013" y="23324"/>
                    <a:pt x="13934" y="25542"/>
                  </a:cubicBezTo>
                  <a:cubicBezTo>
                    <a:pt x="11646" y="28315"/>
                    <a:pt x="9705" y="31365"/>
                    <a:pt x="8111" y="34623"/>
                  </a:cubicBezTo>
                  <a:cubicBezTo>
                    <a:pt x="7279" y="35455"/>
                    <a:pt x="6517" y="36425"/>
                    <a:pt x="5824" y="37396"/>
                  </a:cubicBezTo>
                  <a:lnTo>
                    <a:pt x="5685" y="37534"/>
                  </a:lnTo>
                  <a:lnTo>
                    <a:pt x="5824" y="36841"/>
                  </a:lnTo>
                  <a:cubicBezTo>
                    <a:pt x="7349" y="33514"/>
                    <a:pt x="9220" y="30325"/>
                    <a:pt x="11438" y="27414"/>
                  </a:cubicBezTo>
                  <a:cubicBezTo>
                    <a:pt x="14072" y="24294"/>
                    <a:pt x="17192" y="21730"/>
                    <a:pt x="20796" y="19858"/>
                  </a:cubicBezTo>
                  <a:close/>
                  <a:moveTo>
                    <a:pt x="13461" y="0"/>
                  </a:moveTo>
                  <a:cubicBezTo>
                    <a:pt x="13347" y="0"/>
                    <a:pt x="13229" y="56"/>
                    <a:pt x="13171" y="171"/>
                  </a:cubicBezTo>
                  <a:cubicBezTo>
                    <a:pt x="12963" y="449"/>
                    <a:pt x="12894" y="795"/>
                    <a:pt x="12894" y="1142"/>
                  </a:cubicBezTo>
                  <a:lnTo>
                    <a:pt x="12825" y="1488"/>
                  </a:lnTo>
                  <a:cubicBezTo>
                    <a:pt x="12755" y="1558"/>
                    <a:pt x="12825" y="1696"/>
                    <a:pt x="12894" y="1766"/>
                  </a:cubicBezTo>
                  <a:cubicBezTo>
                    <a:pt x="12478" y="3776"/>
                    <a:pt x="11716" y="5717"/>
                    <a:pt x="11854" y="7866"/>
                  </a:cubicBezTo>
                  <a:cubicBezTo>
                    <a:pt x="11798" y="7922"/>
                    <a:pt x="11741" y="7933"/>
                    <a:pt x="11722" y="8010"/>
                  </a:cubicBezTo>
                  <a:lnTo>
                    <a:pt x="11722" y="8010"/>
                  </a:lnTo>
                  <a:cubicBezTo>
                    <a:pt x="11858" y="6688"/>
                    <a:pt x="11981" y="4602"/>
                    <a:pt x="11230" y="4261"/>
                  </a:cubicBezTo>
                  <a:cubicBezTo>
                    <a:pt x="11196" y="4227"/>
                    <a:pt x="11161" y="4209"/>
                    <a:pt x="11126" y="4209"/>
                  </a:cubicBezTo>
                  <a:cubicBezTo>
                    <a:pt x="11092" y="4209"/>
                    <a:pt x="11057" y="4227"/>
                    <a:pt x="11022" y="4261"/>
                  </a:cubicBezTo>
                  <a:cubicBezTo>
                    <a:pt x="9012" y="6549"/>
                    <a:pt x="7834" y="9460"/>
                    <a:pt x="7834" y="12510"/>
                  </a:cubicBezTo>
                  <a:cubicBezTo>
                    <a:pt x="7972" y="14104"/>
                    <a:pt x="8388" y="15629"/>
                    <a:pt x="9082" y="17016"/>
                  </a:cubicBezTo>
                  <a:cubicBezTo>
                    <a:pt x="9012" y="17016"/>
                    <a:pt x="8943" y="17085"/>
                    <a:pt x="9012" y="17154"/>
                  </a:cubicBezTo>
                  <a:cubicBezTo>
                    <a:pt x="9359" y="17986"/>
                    <a:pt x="9567" y="18818"/>
                    <a:pt x="9636" y="19719"/>
                  </a:cubicBezTo>
                  <a:cubicBezTo>
                    <a:pt x="9497" y="19234"/>
                    <a:pt x="9359" y="18749"/>
                    <a:pt x="9220" y="18333"/>
                  </a:cubicBezTo>
                  <a:cubicBezTo>
                    <a:pt x="9194" y="18280"/>
                    <a:pt x="9147" y="18257"/>
                    <a:pt x="9099" y="18257"/>
                  </a:cubicBezTo>
                  <a:cubicBezTo>
                    <a:pt x="9022" y="18257"/>
                    <a:pt x="8943" y="18317"/>
                    <a:pt x="8943" y="18402"/>
                  </a:cubicBezTo>
                  <a:cubicBezTo>
                    <a:pt x="9220" y="19373"/>
                    <a:pt x="9359" y="20412"/>
                    <a:pt x="9359" y="21383"/>
                  </a:cubicBezTo>
                  <a:cubicBezTo>
                    <a:pt x="9151" y="21937"/>
                    <a:pt x="9012" y="22492"/>
                    <a:pt x="8874" y="23116"/>
                  </a:cubicBezTo>
                  <a:cubicBezTo>
                    <a:pt x="8111" y="25681"/>
                    <a:pt x="7487" y="28453"/>
                    <a:pt x="6863" y="31088"/>
                  </a:cubicBezTo>
                  <a:cubicBezTo>
                    <a:pt x="7002" y="23324"/>
                    <a:pt x="6725" y="14035"/>
                    <a:pt x="1803" y="7796"/>
                  </a:cubicBezTo>
                  <a:cubicBezTo>
                    <a:pt x="1734" y="7103"/>
                    <a:pt x="1734" y="6479"/>
                    <a:pt x="1872" y="5856"/>
                  </a:cubicBezTo>
                  <a:cubicBezTo>
                    <a:pt x="1913" y="5735"/>
                    <a:pt x="1813" y="5661"/>
                    <a:pt x="1708" y="5661"/>
                  </a:cubicBezTo>
                  <a:cubicBezTo>
                    <a:pt x="1633" y="5661"/>
                    <a:pt x="1555" y="5699"/>
                    <a:pt x="1526" y="5786"/>
                  </a:cubicBezTo>
                  <a:cubicBezTo>
                    <a:pt x="1249" y="6479"/>
                    <a:pt x="1110" y="7173"/>
                    <a:pt x="971" y="7866"/>
                  </a:cubicBezTo>
                  <a:cubicBezTo>
                    <a:pt x="1" y="12025"/>
                    <a:pt x="1" y="16392"/>
                    <a:pt x="902" y="20551"/>
                  </a:cubicBezTo>
                  <a:cubicBezTo>
                    <a:pt x="1387" y="22839"/>
                    <a:pt x="2150" y="24987"/>
                    <a:pt x="3051" y="27136"/>
                  </a:cubicBezTo>
                  <a:cubicBezTo>
                    <a:pt x="3744" y="28939"/>
                    <a:pt x="4299" y="30949"/>
                    <a:pt x="6031" y="32127"/>
                  </a:cubicBezTo>
                  <a:lnTo>
                    <a:pt x="6101" y="32127"/>
                  </a:lnTo>
                  <a:cubicBezTo>
                    <a:pt x="6101" y="33098"/>
                    <a:pt x="6031" y="34068"/>
                    <a:pt x="5893" y="34969"/>
                  </a:cubicBezTo>
                  <a:cubicBezTo>
                    <a:pt x="4299" y="40723"/>
                    <a:pt x="2288" y="46199"/>
                    <a:pt x="417" y="51814"/>
                  </a:cubicBezTo>
                  <a:cubicBezTo>
                    <a:pt x="417" y="51863"/>
                    <a:pt x="451" y="51912"/>
                    <a:pt x="496" y="51912"/>
                  </a:cubicBezTo>
                  <a:cubicBezTo>
                    <a:pt x="515" y="51912"/>
                    <a:pt x="535" y="51903"/>
                    <a:pt x="555" y="51883"/>
                  </a:cubicBezTo>
                  <a:cubicBezTo>
                    <a:pt x="2496" y="47863"/>
                    <a:pt x="4021" y="43703"/>
                    <a:pt x="5200" y="39406"/>
                  </a:cubicBezTo>
                  <a:cubicBezTo>
                    <a:pt x="5477" y="38713"/>
                    <a:pt x="5893" y="38019"/>
                    <a:pt x="6309" y="37396"/>
                  </a:cubicBezTo>
                  <a:lnTo>
                    <a:pt x="7210" y="36772"/>
                  </a:lnTo>
                  <a:cubicBezTo>
                    <a:pt x="13449" y="32197"/>
                    <a:pt x="22460" y="26859"/>
                    <a:pt x="22183" y="18541"/>
                  </a:cubicBezTo>
                  <a:lnTo>
                    <a:pt x="22321" y="18264"/>
                  </a:lnTo>
                  <a:cubicBezTo>
                    <a:pt x="22370" y="18166"/>
                    <a:pt x="22281" y="18068"/>
                    <a:pt x="22199" y="18068"/>
                  </a:cubicBezTo>
                  <a:cubicBezTo>
                    <a:pt x="22166" y="18068"/>
                    <a:pt x="22134" y="18084"/>
                    <a:pt x="22113" y="18125"/>
                  </a:cubicBezTo>
                  <a:lnTo>
                    <a:pt x="22044" y="18264"/>
                  </a:lnTo>
                  <a:cubicBezTo>
                    <a:pt x="22044" y="18194"/>
                    <a:pt x="22044" y="18194"/>
                    <a:pt x="22044" y="18125"/>
                  </a:cubicBezTo>
                  <a:cubicBezTo>
                    <a:pt x="22044" y="18085"/>
                    <a:pt x="21998" y="18045"/>
                    <a:pt x="21959" y="18045"/>
                  </a:cubicBezTo>
                  <a:cubicBezTo>
                    <a:pt x="21930" y="18045"/>
                    <a:pt x="21905" y="18066"/>
                    <a:pt x="21905" y="18125"/>
                  </a:cubicBezTo>
                  <a:cubicBezTo>
                    <a:pt x="21628" y="18541"/>
                    <a:pt x="21420" y="18957"/>
                    <a:pt x="21143" y="19373"/>
                  </a:cubicBezTo>
                  <a:cubicBezTo>
                    <a:pt x="14350" y="22353"/>
                    <a:pt x="9359" y="28384"/>
                    <a:pt x="6239" y="35108"/>
                  </a:cubicBezTo>
                  <a:cubicBezTo>
                    <a:pt x="7002" y="32197"/>
                    <a:pt x="7695" y="29285"/>
                    <a:pt x="8458" y="26443"/>
                  </a:cubicBezTo>
                  <a:cubicBezTo>
                    <a:pt x="8804" y="25542"/>
                    <a:pt x="9151" y="24572"/>
                    <a:pt x="9428" y="23670"/>
                  </a:cubicBezTo>
                  <a:lnTo>
                    <a:pt x="9428" y="23601"/>
                  </a:lnTo>
                  <a:cubicBezTo>
                    <a:pt x="9497" y="23393"/>
                    <a:pt x="9567" y="23255"/>
                    <a:pt x="9567" y="23116"/>
                  </a:cubicBezTo>
                  <a:cubicBezTo>
                    <a:pt x="9636" y="23047"/>
                    <a:pt x="9636" y="23047"/>
                    <a:pt x="9636" y="23047"/>
                  </a:cubicBezTo>
                  <a:cubicBezTo>
                    <a:pt x="9636" y="22977"/>
                    <a:pt x="9636" y="22908"/>
                    <a:pt x="9705" y="22839"/>
                  </a:cubicBezTo>
                  <a:cubicBezTo>
                    <a:pt x="10953" y="19650"/>
                    <a:pt x="14003" y="18056"/>
                    <a:pt x="15944" y="15283"/>
                  </a:cubicBezTo>
                  <a:cubicBezTo>
                    <a:pt x="17954" y="12441"/>
                    <a:pt x="17469" y="8559"/>
                    <a:pt x="18232" y="5440"/>
                  </a:cubicBezTo>
                  <a:cubicBezTo>
                    <a:pt x="18276" y="5305"/>
                    <a:pt x="18177" y="5229"/>
                    <a:pt x="18063" y="5229"/>
                  </a:cubicBezTo>
                  <a:cubicBezTo>
                    <a:pt x="18001" y="5229"/>
                    <a:pt x="17934" y="5252"/>
                    <a:pt x="17885" y="5301"/>
                  </a:cubicBezTo>
                  <a:cubicBezTo>
                    <a:pt x="16984" y="6410"/>
                    <a:pt x="15736" y="7103"/>
                    <a:pt x="15182" y="8282"/>
                  </a:cubicBezTo>
                  <a:cubicBezTo>
                    <a:pt x="15112" y="7034"/>
                    <a:pt x="14904" y="5786"/>
                    <a:pt x="14488" y="4539"/>
                  </a:cubicBezTo>
                  <a:cubicBezTo>
                    <a:pt x="14448" y="4457"/>
                    <a:pt x="14383" y="4424"/>
                    <a:pt x="14309" y="4424"/>
                  </a:cubicBezTo>
                  <a:cubicBezTo>
                    <a:pt x="14257" y="4424"/>
                    <a:pt x="14199" y="4440"/>
                    <a:pt x="14142" y="4469"/>
                  </a:cubicBezTo>
                  <a:cubicBezTo>
                    <a:pt x="13379" y="5370"/>
                    <a:pt x="12686" y="6341"/>
                    <a:pt x="12132" y="7381"/>
                  </a:cubicBezTo>
                  <a:cubicBezTo>
                    <a:pt x="12270" y="5509"/>
                    <a:pt x="12617" y="3637"/>
                    <a:pt x="13241" y="1835"/>
                  </a:cubicBezTo>
                  <a:cubicBezTo>
                    <a:pt x="13241" y="1835"/>
                    <a:pt x="13241" y="1835"/>
                    <a:pt x="13241" y="1904"/>
                  </a:cubicBezTo>
                  <a:cubicBezTo>
                    <a:pt x="13281" y="1945"/>
                    <a:pt x="13328" y="1962"/>
                    <a:pt x="13373" y="1962"/>
                  </a:cubicBezTo>
                  <a:cubicBezTo>
                    <a:pt x="13483" y="1962"/>
                    <a:pt x="13587" y="1864"/>
                    <a:pt x="13587" y="1766"/>
                  </a:cubicBezTo>
                  <a:cubicBezTo>
                    <a:pt x="13518" y="1419"/>
                    <a:pt x="13587" y="1142"/>
                    <a:pt x="13657" y="795"/>
                  </a:cubicBezTo>
                  <a:cubicBezTo>
                    <a:pt x="13657" y="657"/>
                    <a:pt x="13726" y="587"/>
                    <a:pt x="13726" y="449"/>
                  </a:cubicBezTo>
                  <a:cubicBezTo>
                    <a:pt x="13726" y="379"/>
                    <a:pt x="13726" y="379"/>
                    <a:pt x="13726" y="310"/>
                  </a:cubicBezTo>
                  <a:cubicBezTo>
                    <a:pt x="13766" y="108"/>
                    <a:pt x="13618" y="0"/>
                    <a:pt x="13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4880100" y="1179300"/>
              <a:ext cx="75575" cy="168200"/>
            </a:xfrm>
            <a:custGeom>
              <a:avLst/>
              <a:gdLst/>
              <a:ahLst/>
              <a:cxnLst/>
              <a:rect l="l" t="t" r="r" b="b"/>
              <a:pathLst>
                <a:path w="3023" h="6728" extrusionOk="0">
                  <a:moveTo>
                    <a:pt x="2660" y="0"/>
                  </a:moveTo>
                  <a:cubicBezTo>
                    <a:pt x="2537" y="0"/>
                    <a:pt x="2413" y="61"/>
                    <a:pt x="2357" y="201"/>
                  </a:cubicBezTo>
                  <a:cubicBezTo>
                    <a:pt x="2288" y="340"/>
                    <a:pt x="2218" y="478"/>
                    <a:pt x="2218" y="686"/>
                  </a:cubicBezTo>
                  <a:cubicBezTo>
                    <a:pt x="1109" y="2488"/>
                    <a:pt x="416" y="4499"/>
                    <a:pt x="0" y="6648"/>
                  </a:cubicBezTo>
                  <a:cubicBezTo>
                    <a:pt x="0" y="6688"/>
                    <a:pt x="46" y="6728"/>
                    <a:pt x="85" y="6728"/>
                  </a:cubicBezTo>
                  <a:cubicBezTo>
                    <a:pt x="114" y="6728"/>
                    <a:pt x="139" y="6706"/>
                    <a:pt x="139" y="6648"/>
                  </a:cubicBezTo>
                  <a:cubicBezTo>
                    <a:pt x="763" y="4915"/>
                    <a:pt x="1109" y="2766"/>
                    <a:pt x="2288" y="1310"/>
                  </a:cubicBezTo>
                  <a:lnTo>
                    <a:pt x="2288" y="1379"/>
                  </a:lnTo>
                  <a:cubicBezTo>
                    <a:pt x="2322" y="1449"/>
                    <a:pt x="2392" y="1483"/>
                    <a:pt x="2461" y="1483"/>
                  </a:cubicBezTo>
                  <a:cubicBezTo>
                    <a:pt x="2530" y="1483"/>
                    <a:pt x="2599" y="1449"/>
                    <a:pt x="2634" y="1379"/>
                  </a:cubicBezTo>
                  <a:lnTo>
                    <a:pt x="2703" y="1102"/>
                  </a:lnTo>
                  <a:cubicBezTo>
                    <a:pt x="2842" y="894"/>
                    <a:pt x="2911" y="617"/>
                    <a:pt x="2981" y="340"/>
                  </a:cubicBezTo>
                  <a:cubicBezTo>
                    <a:pt x="3022" y="133"/>
                    <a:pt x="2842" y="0"/>
                    <a:pt x="2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954600" y="1214650"/>
              <a:ext cx="41625" cy="159450"/>
            </a:xfrm>
            <a:custGeom>
              <a:avLst/>
              <a:gdLst/>
              <a:ahLst/>
              <a:cxnLst/>
              <a:rect l="l" t="t" r="r" b="b"/>
              <a:pathLst>
                <a:path w="1665" h="6378" extrusionOk="0">
                  <a:moveTo>
                    <a:pt x="1248" y="0"/>
                  </a:moveTo>
                  <a:cubicBezTo>
                    <a:pt x="1075" y="0"/>
                    <a:pt x="902" y="104"/>
                    <a:pt x="902" y="312"/>
                  </a:cubicBezTo>
                  <a:cubicBezTo>
                    <a:pt x="902" y="589"/>
                    <a:pt x="902" y="866"/>
                    <a:pt x="1041" y="1144"/>
                  </a:cubicBezTo>
                  <a:cubicBezTo>
                    <a:pt x="694" y="2877"/>
                    <a:pt x="347" y="4540"/>
                    <a:pt x="1" y="6273"/>
                  </a:cubicBezTo>
                  <a:cubicBezTo>
                    <a:pt x="1" y="6343"/>
                    <a:pt x="53" y="6377"/>
                    <a:pt x="113" y="6377"/>
                  </a:cubicBezTo>
                  <a:cubicBezTo>
                    <a:pt x="174" y="6377"/>
                    <a:pt x="243" y="6343"/>
                    <a:pt x="278" y="6273"/>
                  </a:cubicBezTo>
                  <a:cubicBezTo>
                    <a:pt x="417" y="4748"/>
                    <a:pt x="763" y="3223"/>
                    <a:pt x="1110" y="1768"/>
                  </a:cubicBezTo>
                  <a:cubicBezTo>
                    <a:pt x="1179" y="1814"/>
                    <a:pt x="1256" y="1837"/>
                    <a:pt x="1328" y="1837"/>
                  </a:cubicBezTo>
                  <a:cubicBezTo>
                    <a:pt x="1472" y="1837"/>
                    <a:pt x="1595" y="1745"/>
                    <a:pt x="1595" y="1560"/>
                  </a:cubicBezTo>
                  <a:cubicBezTo>
                    <a:pt x="1664" y="1144"/>
                    <a:pt x="1664" y="728"/>
                    <a:pt x="1595" y="312"/>
                  </a:cubicBezTo>
                  <a:cubicBezTo>
                    <a:pt x="1595" y="104"/>
                    <a:pt x="1422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4970200" y="1218150"/>
              <a:ext cx="68625" cy="139300"/>
            </a:xfrm>
            <a:custGeom>
              <a:avLst/>
              <a:gdLst/>
              <a:ahLst/>
              <a:cxnLst/>
              <a:rect l="l" t="t" r="r" b="b"/>
              <a:pathLst>
                <a:path w="2745" h="5572" extrusionOk="0">
                  <a:moveTo>
                    <a:pt x="2396" y="1"/>
                  </a:moveTo>
                  <a:cubicBezTo>
                    <a:pt x="2268" y="1"/>
                    <a:pt x="2138" y="56"/>
                    <a:pt x="2080" y="172"/>
                  </a:cubicBezTo>
                  <a:cubicBezTo>
                    <a:pt x="1942" y="519"/>
                    <a:pt x="1803" y="865"/>
                    <a:pt x="1734" y="1281"/>
                  </a:cubicBezTo>
                  <a:cubicBezTo>
                    <a:pt x="971" y="2598"/>
                    <a:pt x="417" y="3984"/>
                    <a:pt x="1" y="5440"/>
                  </a:cubicBezTo>
                  <a:cubicBezTo>
                    <a:pt x="1" y="5516"/>
                    <a:pt x="63" y="5571"/>
                    <a:pt x="131" y="5571"/>
                  </a:cubicBezTo>
                  <a:cubicBezTo>
                    <a:pt x="187" y="5571"/>
                    <a:pt x="247" y="5534"/>
                    <a:pt x="278" y="5440"/>
                  </a:cubicBezTo>
                  <a:cubicBezTo>
                    <a:pt x="624" y="4123"/>
                    <a:pt x="1110" y="2945"/>
                    <a:pt x="1803" y="1766"/>
                  </a:cubicBezTo>
                  <a:cubicBezTo>
                    <a:pt x="1832" y="1795"/>
                    <a:pt x="1872" y="1812"/>
                    <a:pt x="1910" y="1812"/>
                  </a:cubicBezTo>
                  <a:cubicBezTo>
                    <a:pt x="1963" y="1812"/>
                    <a:pt x="2011" y="1778"/>
                    <a:pt x="2011" y="1697"/>
                  </a:cubicBezTo>
                  <a:lnTo>
                    <a:pt x="2288" y="1281"/>
                  </a:lnTo>
                  <a:cubicBezTo>
                    <a:pt x="2357" y="1212"/>
                    <a:pt x="2357" y="1212"/>
                    <a:pt x="2427" y="1142"/>
                  </a:cubicBezTo>
                  <a:cubicBezTo>
                    <a:pt x="2496" y="865"/>
                    <a:pt x="2635" y="657"/>
                    <a:pt x="2704" y="449"/>
                  </a:cubicBezTo>
                  <a:lnTo>
                    <a:pt x="2704" y="311"/>
                  </a:lnTo>
                  <a:cubicBezTo>
                    <a:pt x="2744" y="109"/>
                    <a:pt x="2573" y="1"/>
                    <a:pt x="2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44"/>
          <p:cNvSpPr txBox="1">
            <a:spLocks noGrp="1"/>
          </p:cNvSpPr>
          <p:nvPr>
            <p:ph type="title"/>
          </p:nvPr>
        </p:nvSpPr>
        <p:spPr>
          <a:xfrm>
            <a:off x="1730463" y="2626375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dirty="0"/>
          </a:p>
        </p:txBody>
      </p:sp>
      <p:sp>
        <p:nvSpPr>
          <p:cNvPr id="646" name="Google Shape;646;p44"/>
          <p:cNvSpPr txBox="1">
            <a:spLocks noGrp="1"/>
          </p:cNvSpPr>
          <p:nvPr>
            <p:ph type="title" idx="2"/>
          </p:nvPr>
        </p:nvSpPr>
        <p:spPr>
          <a:xfrm>
            <a:off x="4842238" y="2626375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Spck</a:t>
            </a:r>
            <a:r>
              <a:rPr lang="pt-BR" dirty="0"/>
              <a:t> Editor</a:t>
            </a:r>
            <a:endParaRPr dirty="0"/>
          </a:p>
        </p:txBody>
      </p:sp>
      <p:sp>
        <p:nvSpPr>
          <p:cNvPr id="3" name="Google Shape;667;p45">
            <a:extLst>
              <a:ext uri="{FF2B5EF4-FFF2-40B4-BE49-F238E27FC236}">
                <a16:creationId xmlns:a16="http://schemas.microsoft.com/office/drawing/2014/main" id="{591267EA-4D7B-AF37-89EA-7D38C52EA3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488" y="329792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  <a:latin typeface="Merriweather Light" pitchFamily="2" charset="0"/>
              </a:rPr>
              <a:t>APP onde digitamos os códigos nos notebooks e computadores. </a:t>
            </a:r>
          </a:p>
        </p:txBody>
      </p:sp>
      <p:sp>
        <p:nvSpPr>
          <p:cNvPr id="5" name="Google Shape;663;p45">
            <a:extLst>
              <a:ext uri="{FF2B5EF4-FFF2-40B4-BE49-F238E27FC236}">
                <a16:creationId xmlns:a16="http://schemas.microsoft.com/office/drawing/2014/main" id="{56D547DC-D91F-FDC4-F802-93675523BCD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erriweather Light"/>
              <a:buNone/>
              <a:defRPr sz="1100" b="0" i="0" u="none" strike="noStrike" cap="none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erriweather Light"/>
              <a:buNone/>
              <a:defRPr sz="1100" b="0" i="0" u="none" strike="noStrike" cap="none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erriweather Light"/>
              <a:buNone/>
              <a:defRPr sz="1100" b="0" i="0" u="none" strike="noStrike" cap="none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erriweather Light"/>
              <a:buNone/>
              <a:defRPr sz="1100" b="0" i="0" u="none" strike="noStrike" cap="none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erriweather Light"/>
              <a:buNone/>
              <a:defRPr sz="1100" b="0" i="0" u="none" strike="noStrike" cap="none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erriweather Light"/>
              <a:buNone/>
              <a:defRPr sz="1100" b="0" i="0" u="none" strike="noStrike" cap="none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erriweather Light"/>
              <a:buNone/>
              <a:defRPr sz="1100" b="0" i="0" u="none" strike="noStrike" cap="none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erriweather Light"/>
              <a:buNone/>
              <a:defRPr sz="1100" b="0" i="0" u="none" strike="noStrike" cap="none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erriweather Light"/>
              <a:buNone/>
              <a:defRPr sz="1100" b="0" i="0" u="none" strike="noStrike" cap="none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marL="0" indent="0"/>
            <a:r>
              <a:rPr lang="pt-BR" sz="1400" dirty="0">
                <a:solidFill>
                  <a:schemeClr val="tx1"/>
                </a:solidFill>
              </a:rPr>
              <a:t>APP de edição de códigos para dispositivos móveis, utilizamos dele para testar a responsividade de uma tela para outra.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subTitle" idx="1"/>
          </p:nvPr>
        </p:nvSpPr>
        <p:spPr>
          <a:xfrm>
            <a:off x="2019632" y="1624049"/>
            <a:ext cx="5104736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O projeto foi em sua maioria desenvolvido em contraturno, fizemos algumas partes dentro das dependências da escola com o auxílio dos professores, fizemos também em casa separadamente e em conjunto.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A execução do trabalho em geral foi rápida e bem produtiva.</a:t>
            </a:r>
            <a:endParaRPr sz="2000" dirty="0"/>
          </a:p>
        </p:txBody>
      </p:sp>
      <p:sp>
        <p:nvSpPr>
          <p:cNvPr id="261" name="Google Shape;261;p34"/>
          <p:cNvSpPr/>
          <p:nvPr/>
        </p:nvSpPr>
        <p:spPr>
          <a:xfrm>
            <a:off x="7124368" y="534818"/>
            <a:ext cx="2287906" cy="5304914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4"/>
          <p:cNvSpPr/>
          <p:nvPr/>
        </p:nvSpPr>
        <p:spPr>
          <a:xfrm rot="7689674">
            <a:off x="-1504353" y="-327729"/>
            <a:ext cx="3008707" cy="3903556"/>
          </a:xfrm>
          <a:custGeom>
            <a:avLst/>
            <a:gdLst/>
            <a:ahLst/>
            <a:cxnLst/>
            <a:rect l="l" t="t" r="r" b="b"/>
            <a:pathLst>
              <a:path w="60031" h="77883" extrusionOk="0">
                <a:moveTo>
                  <a:pt x="59337" y="378"/>
                </a:moveTo>
                <a:cubicBezTo>
                  <a:pt x="59822" y="378"/>
                  <a:pt x="59476" y="655"/>
                  <a:pt x="59268" y="863"/>
                </a:cubicBezTo>
                <a:cubicBezTo>
                  <a:pt x="58990" y="1071"/>
                  <a:pt x="58644" y="1348"/>
                  <a:pt x="58367" y="1487"/>
                </a:cubicBezTo>
                <a:cubicBezTo>
                  <a:pt x="58089" y="1625"/>
                  <a:pt x="57465" y="2180"/>
                  <a:pt x="57050" y="2180"/>
                </a:cubicBezTo>
                <a:lnTo>
                  <a:pt x="57465" y="1903"/>
                </a:lnTo>
                <a:cubicBezTo>
                  <a:pt x="57535" y="1833"/>
                  <a:pt x="57535" y="1695"/>
                  <a:pt x="57396" y="1625"/>
                </a:cubicBezTo>
                <a:cubicBezTo>
                  <a:pt x="58020" y="1002"/>
                  <a:pt x="58575" y="378"/>
                  <a:pt x="59337" y="378"/>
                </a:cubicBezTo>
                <a:close/>
                <a:moveTo>
                  <a:pt x="54623" y="2041"/>
                </a:moveTo>
                <a:lnTo>
                  <a:pt x="54623" y="2111"/>
                </a:lnTo>
                <a:cubicBezTo>
                  <a:pt x="54415" y="2527"/>
                  <a:pt x="54138" y="3012"/>
                  <a:pt x="53792" y="3358"/>
                </a:cubicBezTo>
                <a:cubicBezTo>
                  <a:pt x="54000" y="2873"/>
                  <a:pt x="54277" y="2457"/>
                  <a:pt x="54623" y="2041"/>
                </a:cubicBezTo>
                <a:close/>
                <a:moveTo>
                  <a:pt x="55499" y="4204"/>
                </a:moveTo>
                <a:cubicBezTo>
                  <a:pt x="55737" y="4204"/>
                  <a:pt x="55977" y="4261"/>
                  <a:pt x="56218" y="4398"/>
                </a:cubicBezTo>
                <a:cubicBezTo>
                  <a:pt x="55317" y="4814"/>
                  <a:pt x="54415" y="5091"/>
                  <a:pt x="53445" y="5091"/>
                </a:cubicBezTo>
                <a:cubicBezTo>
                  <a:pt x="54071" y="4726"/>
                  <a:pt x="54775" y="4204"/>
                  <a:pt x="55499" y="4204"/>
                </a:cubicBezTo>
                <a:close/>
                <a:moveTo>
                  <a:pt x="51157" y="3774"/>
                </a:moveTo>
                <a:cubicBezTo>
                  <a:pt x="51019" y="4745"/>
                  <a:pt x="50672" y="5577"/>
                  <a:pt x="50048" y="6339"/>
                </a:cubicBezTo>
                <a:lnTo>
                  <a:pt x="49979" y="6408"/>
                </a:lnTo>
                <a:cubicBezTo>
                  <a:pt x="49979" y="6339"/>
                  <a:pt x="49979" y="6270"/>
                  <a:pt x="49979" y="6270"/>
                </a:cubicBezTo>
                <a:cubicBezTo>
                  <a:pt x="50256" y="5785"/>
                  <a:pt x="50603" y="5369"/>
                  <a:pt x="50880" y="4883"/>
                </a:cubicBezTo>
                <a:cubicBezTo>
                  <a:pt x="50929" y="4785"/>
                  <a:pt x="50840" y="4687"/>
                  <a:pt x="50758" y="4687"/>
                </a:cubicBezTo>
                <a:cubicBezTo>
                  <a:pt x="50725" y="4687"/>
                  <a:pt x="50693" y="4704"/>
                  <a:pt x="50672" y="4745"/>
                </a:cubicBezTo>
                <a:cubicBezTo>
                  <a:pt x="50326" y="5091"/>
                  <a:pt x="50048" y="5438"/>
                  <a:pt x="49771" y="5785"/>
                </a:cubicBezTo>
                <a:cubicBezTo>
                  <a:pt x="49840" y="5646"/>
                  <a:pt x="49910" y="5507"/>
                  <a:pt x="49979" y="5369"/>
                </a:cubicBezTo>
                <a:cubicBezTo>
                  <a:pt x="49979" y="5320"/>
                  <a:pt x="49910" y="5271"/>
                  <a:pt x="49869" y="5271"/>
                </a:cubicBezTo>
                <a:cubicBezTo>
                  <a:pt x="49852" y="5271"/>
                  <a:pt x="49840" y="5279"/>
                  <a:pt x="49840" y="5299"/>
                </a:cubicBezTo>
                <a:cubicBezTo>
                  <a:pt x="49702" y="5577"/>
                  <a:pt x="49632" y="5785"/>
                  <a:pt x="49494" y="6062"/>
                </a:cubicBezTo>
                <a:cubicBezTo>
                  <a:pt x="49425" y="6062"/>
                  <a:pt x="49425" y="6131"/>
                  <a:pt x="49494" y="6131"/>
                </a:cubicBezTo>
                <a:cubicBezTo>
                  <a:pt x="49355" y="6339"/>
                  <a:pt x="49217" y="6616"/>
                  <a:pt x="49078" y="6824"/>
                </a:cubicBezTo>
                <a:cubicBezTo>
                  <a:pt x="49009" y="6894"/>
                  <a:pt x="49009" y="6963"/>
                  <a:pt x="49078" y="7032"/>
                </a:cubicBezTo>
                <a:lnTo>
                  <a:pt x="48939" y="7102"/>
                </a:lnTo>
                <a:cubicBezTo>
                  <a:pt x="48662" y="6339"/>
                  <a:pt x="50256" y="4467"/>
                  <a:pt x="51088" y="3774"/>
                </a:cubicBezTo>
                <a:close/>
                <a:moveTo>
                  <a:pt x="52206" y="6842"/>
                </a:moveTo>
                <a:cubicBezTo>
                  <a:pt x="52353" y="6842"/>
                  <a:pt x="52509" y="6859"/>
                  <a:pt x="52682" y="6894"/>
                </a:cubicBezTo>
                <a:cubicBezTo>
                  <a:pt x="52368" y="7019"/>
                  <a:pt x="52111" y="7088"/>
                  <a:pt x="51808" y="7203"/>
                </a:cubicBezTo>
                <a:lnTo>
                  <a:pt x="51808" y="7203"/>
                </a:lnTo>
                <a:cubicBezTo>
                  <a:pt x="51845" y="7176"/>
                  <a:pt x="51883" y="7139"/>
                  <a:pt x="51920" y="7102"/>
                </a:cubicBezTo>
                <a:cubicBezTo>
                  <a:pt x="51920" y="7032"/>
                  <a:pt x="51851" y="6894"/>
                  <a:pt x="51781" y="6894"/>
                </a:cubicBezTo>
                <a:cubicBezTo>
                  <a:pt x="51920" y="6859"/>
                  <a:pt x="52059" y="6842"/>
                  <a:pt x="52206" y="6842"/>
                </a:cubicBezTo>
                <a:close/>
                <a:moveTo>
                  <a:pt x="17815" y="6755"/>
                </a:moveTo>
                <a:cubicBezTo>
                  <a:pt x="17954" y="7032"/>
                  <a:pt x="18023" y="7240"/>
                  <a:pt x="18023" y="7517"/>
                </a:cubicBezTo>
                <a:lnTo>
                  <a:pt x="18093" y="7517"/>
                </a:lnTo>
                <a:cubicBezTo>
                  <a:pt x="18023" y="7517"/>
                  <a:pt x="18023" y="7587"/>
                  <a:pt x="18023" y="7656"/>
                </a:cubicBezTo>
                <a:cubicBezTo>
                  <a:pt x="17954" y="7310"/>
                  <a:pt x="17885" y="7032"/>
                  <a:pt x="17815" y="6755"/>
                </a:cubicBezTo>
                <a:close/>
                <a:moveTo>
                  <a:pt x="20865" y="6755"/>
                </a:moveTo>
                <a:cubicBezTo>
                  <a:pt x="20727" y="7517"/>
                  <a:pt x="20380" y="8211"/>
                  <a:pt x="19895" y="8765"/>
                </a:cubicBezTo>
                <a:cubicBezTo>
                  <a:pt x="19964" y="8627"/>
                  <a:pt x="20034" y="8419"/>
                  <a:pt x="20103" y="8211"/>
                </a:cubicBezTo>
                <a:cubicBezTo>
                  <a:pt x="20242" y="7725"/>
                  <a:pt x="20449" y="7240"/>
                  <a:pt x="20796" y="6755"/>
                </a:cubicBezTo>
                <a:close/>
                <a:moveTo>
                  <a:pt x="49078" y="9944"/>
                </a:moveTo>
                <a:cubicBezTo>
                  <a:pt x="49355" y="9944"/>
                  <a:pt x="49702" y="9944"/>
                  <a:pt x="50048" y="10013"/>
                </a:cubicBezTo>
                <a:cubicBezTo>
                  <a:pt x="49563" y="10221"/>
                  <a:pt x="49078" y="10360"/>
                  <a:pt x="48593" y="10429"/>
                </a:cubicBezTo>
                <a:cubicBezTo>
                  <a:pt x="48801" y="10290"/>
                  <a:pt x="48939" y="10152"/>
                  <a:pt x="49078" y="9944"/>
                </a:cubicBezTo>
                <a:close/>
                <a:moveTo>
                  <a:pt x="41661" y="11469"/>
                </a:moveTo>
                <a:lnTo>
                  <a:pt x="41314" y="12162"/>
                </a:lnTo>
                <a:lnTo>
                  <a:pt x="40552" y="13618"/>
                </a:lnTo>
                <a:cubicBezTo>
                  <a:pt x="40760" y="12855"/>
                  <a:pt x="41176" y="12093"/>
                  <a:pt x="41661" y="11469"/>
                </a:cubicBezTo>
                <a:close/>
                <a:moveTo>
                  <a:pt x="20519" y="12093"/>
                </a:moveTo>
                <a:lnTo>
                  <a:pt x="20519" y="12093"/>
                </a:lnTo>
                <a:cubicBezTo>
                  <a:pt x="20172" y="12855"/>
                  <a:pt x="19618" y="13548"/>
                  <a:pt x="18994" y="14103"/>
                </a:cubicBezTo>
                <a:cubicBezTo>
                  <a:pt x="19202" y="13756"/>
                  <a:pt x="19756" y="13132"/>
                  <a:pt x="19826" y="12994"/>
                </a:cubicBezTo>
                <a:cubicBezTo>
                  <a:pt x="20034" y="12647"/>
                  <a:pt x="20242" y="12370"/>
                  <a:pt x="20519" y="12093"/>
                </a:cubicBezTo>
                <a:close/>
                <a:moveTo>
                  <a:pt x="45335" y="13548"/>
                </a:moveTo>
                <a:cubicBezTo>
                  <a:pt x="44836" y="13992"/>
                  <a:pt x="44159" y="14214"/>
                  <a:pt x="43518" y="14214"/>
                </a:cubicBezTo>
                <a:cubicBezTo>
                  <a:pt x="43358" y="14214"/>
                  <a:pt x="43200" y="14200"/>
                  <a:pt x="43047" y="14172"/>
                </a:cubicBezTo>
                <a:cubicBezTo>
                  <a:pt x="43810" y="13895"/>
                  <a:pt x="44572" y="13687"/>
                  <a:pt x="45335" y="13548"/>
                </a:cubicBezTo>
                <a:close/>
                <a:moveTo>
                  <a:pt x="42152" y="14061"/>
                </a:moveTo>
                <a:cubicBezTo>
                  <a:pt x="42098" y="14152"/>
                  <a:pt x="42139" y="14278"/>
                  <a:pt x="42274" y="14373"/>
                </a:cubicBezTo>
                <a:lnTo>
                  <a:pt x="42274" y="14373"/>
                </a:lnTo>
                <a:cubicBezTo>
                  <a:pt x="42162" y="14353"/>
                  <a:pt x="42050" y="14297"/>
                  <a:pt x="41938" y="14241"/>
                </a:cubicBezTo>
                <a:cubicBezTo>
                  <a:pt x="42009" y="14182"/>
                  <a:pt x="42080" y="14122"/>
                  <a:pt x="42152" y="14061"/>
                </a:cubicBezTo>
                <a:close/>
                <a:moveTo>
                  <a:pt x="37363" y="15004"/>
                </a:moveTo>
                <a:cubicBezTo>
                  <a:pt x="37363" y="15552"/>
                  <a:pt x="37276" y="16101"/>
                  <a:pt x="37068" y="16615"/>
                </a:cubicBezTo>
                <a:lnTo>
                  <a:pt x="37068" y="16615"/>
                </a:lnTo>
                <a:cubicBezTo>
                  <a:pt x="37210" y="16101"/>
                  <a:pt x="37308" y="15552"/>
                  <a:pt x="37363" y="15004"/>
                </a:cubicBezTo>
                <a:close/>
                <a:moveTo>
                  <a:pt x="16706" y="16598"/>
                </a:moveTo>
                <a:cubicBezTo>
                  <a:pt x="16845" y="16737"/>
                  <a:pt x="16914" y="16945"/>
                  <a:pt x="16984" y="17153"/>
                </a:cubicBezTo>
                <a:cubicBezTo>
                  <a:pt x="16914" y="17153"/>
                  <a:pt x="16845" y="17222"/>
                  <a:pt x="16845" y="17291"/>
                </a:cubicBezTo>
                <a:cubicBezTo>
                  <a:pt x="16803" y="17588"/>
                  <a:pt x="16786" y="17858"/>
                  <a:pt x="16780" y="18135"/>
                </a:cubicBezTo>
                <a:lnTo>
                  <a:pt x="16780" y="18135"/>
                </a:lnTo>
                <a:cubicBezTo>
                  <a:pt x="16680" y="17623"/>
                  <a:pt x="16655" y="17110"/>
                  <a:pt x="16706" y="16598"/>
                </a:cubicBezTo>
                <a:close/>
                <a:moveTo>
                  <a:pt x="40760" y="17499"/>
                </a:moveTo>
                <a:lnTo>
                  <a:pt x="40760" y="17499"/>
                </a:lnTo>
                <a:cubicBezTo>
                  <a:pt x="40413" y="17777"/>
                  <a:pt x="40067" y="17985"/>
                  <a:pt x="39720" y="18193"/>
                </a:cubicBezTo>
                <a:lnTo>
                  <a:pt x="39581" y="18193"/>
                </a:lnTo>
                <a:cubicBezTo>
                  <a:pt x="39189" y="18258"/>
                  <a:pt x="38796" y="18323"/>
                  <a:pt x="38404" y="18331"/>
                </a:cubicBezTo>
                <a:lnTo>
                  <a:pt x="38404" y="18331"/>
                </a:lnTo>
                <a:cubicBezTo>
                  <a:pt x="39097" y="17915"/>
                  <a:pt x="39928" y="17638"/>
                  <a:pt x="40760" y="17499"/>
                </a:cubicBezTo>
                <a:close/>
                <a:moveTo>
                  <a:pt x="36531" y="16460"/>
                </a:moveTo>
                <a:lnTo>
                  <a:pt x="36601" y="16529"/>
                </a:lnTo>
                <a:cubicBezTo>
                  <a:pt x="36393" y="17153"/>
                  <a:pt x="36185" y="17777"/>
                  <a:pt x="35838" y="18401"/>
                </a:cubicBezTo>
                <a:cubicBezTo>
                  <a:pt x="36046" y="17777"/>
                  <a:pt x="36323" y="17083"/>
                  <a:pt x="36531" y="16460"/>
                </a:cubicBezTo>
                <a:close/>
                <a:moveTo>
                  <a:pt x="20935" y="16460"/>
                </a:moveTo>
                <a:lnTo>
                  <a:pt x="20935" y="16460"/>
                </a:lnTo>
                <a:cubicBezTo>
                  <a:pt x="20519" y="17569"/>
                  <a:pt x="19340" y="19510"/>
                  <a:pt x="18301" y="19787"/>
                </a:cubicBezTo>
                <a:cubicBezTo>
                  <a:pt x="19132" y="18608"/>
                  <a:pt x="19548" y="17222"/>
                  <a:pt x="20935" y="16460"/>
                </a:cubicBezTo>
                <a:close/>
                <a:moveTo>
                  <a:pt x="32234" y="19094"/>
                </a:moveTo>
                <a:lnTo>
                  <a:pt x="32234" y="19094"/>
                </a:lnTo>
                <a:cubicBezTo>
                  <a:pt x="32367" y="19891"/>
                  <a:pt x="32244" y="20753"/>
                  <a:pt x="31929" y="21556"/>
                </a:cubicBezTo>
                <a:lnTo>
                  <a:pt x="31929" y="21556"/>
                </a:lnTo>
                <a:cubicBezTo>
                  <a:pt x="32039" y="20874"/>
                  <a:pt x="32095" y="20199"/>
                  <a:pt x="32095" y="19579"/>
                </a:cubicBezTo>
                <a:cubicBezTo>
                  <a:pt x="32095" y="19440"/>
                  <a:pt x="32026" y="19371"/>
                  <a:pt x="31956" y="19302"/>
                </a:cubicBezTo>
                <a:cubicBezTo>
                  <a:pt x="32026" y="19232"/>
                  <a:pt x="32164" y="19163"/>
                  <a:pt x="32234" y="19094"/>
                </a:cubicBezTo>
                <a:close/>
                <a:moveTo>
                  <a:pt x="37640" y="21936"/>
                </a:moveTo>
                <a:cubicBezTo>
                  <a:pt x="37779" y="21936"/>
                  <a:pt x="37918" y="22005"/>
                  <a:pt x="38056" y="22074"/>
                </a:cubicBezTo>
                <a:cubicBezTo>
                  <a:pt x="37607" y="22331"/>
                  <a:pt x="37218" y="22528"/>
                  <a:pt x="36723" y="22666"/>
                </a:cubicBezTo>
                <a:lnTo>
                  <a:pt x="36723" y="22666"/>
                </a:lnTo>
                <a:cubicBezTo>
                  <a:pt x="37052" y="22462"/>
                  <a:pt x="37377" y="22199"/>
                  <a:pt x="37640" y="21936"/>
                </a:cubicBezTo>
                <a:close/>
                <a:moveTo>
                  <a:pt x="36739" y="22074"/>
                </a:moveTo>
                <a:lnTo>
                  <a:pt x="36739" y="22074"/>
                </a:lnTo>
                <a:cubicBezTo>
                  <a:pt x="35907" y="22698"/>
                  <a:pt x="34937" y="23114"/>
                  <a:pt x="33897" y="23253"/>
                </a:cubicBezTo>
                <a:lnTo>
                  <a:pt x="33412" y="23253"/>
                </a:lnTo>
                <a:cubicBezTo>
                  <a:pt x="34452" y="22698"/>
                  <a:pt x="35630" y="22352"/>
                  <a:pt x="36739" y="22074"/>
                </a:cubicBezTo>
                <a:close/>
                <a:moveTo>
                  <a:pt x="31540" y="20688"/>
                </a:moveTo>
                <a:cubicBezTo>
                  <a:pt x="31471" y="21658"/>
                  <a:pt x="31194" y="22629"/>
                  <a:pt x="30639" y="23461"/>
                </a:cubicBezTo>
                <a:cubicBezTo>
                  <a:pt x="30986" y="22490"/>
                  <a:pt x="31125" y="21589"/>
                  <a:pt x="31540" y="20688"/>
                </a:cubicBezTo>
                <a:close/>
                <a:moveTo>
                  <a:pt x="30431" y="24085"/>
                </a:moveTo>
                <a:cubicBezTo>
                  <a:pt x="30431" y="24085"/>
                  <a:pt x="30501" y="24154"/>
                  <a:pt x="30570" y="24154"/>
                </a:cubicBezTo>
                <a:cubicBezTo>
                  <a:pt x="30477" y="24247"/>
                  <a:pt x="30384" y="24340"/>
                  <a:pt x="30292" y="24433"/>
                </a:cubicBezTo>
                <a:lnTo>
                  <a:pt x="30292" y="24433"/>
                </a:lnTo>
                <a:cubicBezTo>
                  <a:pt x="30292" y="24433"/>
                  <a:pt x="30292" y="24432"/>
                  <a:pt x="30293" y="24431"/>
                </a:cubicBezTo>
                <a:cubicBezTo>
                  <a:pt x="30362" y="24223"/>
                  <a:pt x="30362" y="24154"/>
                  <a:pt x="30431" y="24085"/>
                </a:cubicBezTo>
                <a:close/>
                <a:moveTo>
                  <a:pt x="15043" y="21589"/>
                </a:moveTo>
                <a:lnTo>
                  <a:pt x="15043" y="21589"/>
                </a:lnTo>
                <a:cubicBezTo>
                  <a:pt x="15251" y="21866"/>
                  <a:pt x="15389" y="22144"/>
                  <a:pt x="15597" y="22421"/>
                </a:cubicBezTo>
                <a:cubicBezTo>
                  <a:pt x="15597" y="22421"/>
                  <a:pt x="15528" y="22490"/>
                  <a:pt x="15528" y="22560"/>
                </a:cubicBezTo>
                <a:cubicBezTo>
                  <a:pt x="15724" y="23346"/>
                  <a:pt x="15859" y="24194"/>
                  <a:pt x="15932" y="24987"/>
                </a:cubicBezTo>
                <a:lnTo>
                  <a:pt x="15932" y="24987"/>
                </a:lnTo>
                <a:cubicBezTo>
                  <a:pt x="15331" y="23959"/>
                  <a:pt x="14711" y="22584"/>
                  <a:pt x="15043" y="21589"/>
                </a:cubicBezTo>
                <a:close/>
                <a:moveTo>
                  <a:pt x="32164" y="26303"/>
                </a:moveTo>
                <a:cubicBezTo>
                  <a:pt x="32511" y="26303"/>
                  <a:pt x="32857" y="26303"/>
                  <a:pt x="33204" y="26441"/>
                </a:cubicBezTo>
                <a:cubicBezTo>
                  <a:pt x="32996" y="26580"/>
                  <a:pt x="32719" y="26788"/>
                  <a:pt x="32442" y="26927"/>
                </a:cubicBezTo>
                <a:lnTo>
                  <a:pt x="32580" y="26719"/>
                </a:lnTo>
                <a:cubicBezTo>
                  <a:pt x="32650" y="26580"/>
                  <a:pt x="32580" y="26372"/>
                  <a:pt x="32442" y="26372"/>
                </a:cubicBezTo>
                <a:cubicBezTo>
                  <a:pt x="32303" y="26303"/>
                  <a:pt x="32234" y="26303"/>
                  <a:pt x="32095" y="26303"/>
                </a:cubicBezTo>
                <a:close/>
                <a:moveTo>
                  <a:pt x="31818" y="26788"/>
                </a:moveTo>
                <a:cubicBezTo>
                  <a:pt x="31167" y="27330"/>
                  <a:pt x="30346" y="27618"/>
                  <a:pt x="29522" y="27618"/>
                </a:cubicBezTo>
                <a:cubicBezTo>
                  <a:pt x="29293" y="27618"/>
                  <a:pt x="29063" y="27596"/>
                  <a:pt x="28837" y="27551"/>
                </a:cubicBezTo>
                <a:cubicBezTo>
                  <a:pt x="29877" y="27551"/>
                  <a:pt x="30778" y="26788"/>
                  <a:pt x="31818" y="26788"/>
                </a:cubicBezTo>
                <a:close/>
                <a:moveTo>
                  <a:pt x="26619" y="26303"/>
                </a:moveTo>
                <a:lnTo>
                  <a:pt x="26619" y="26303"/>
                </a:lnTo>
                <a:cubicBezTo>
                  <a:pt x="26480" y="26996"/>
                  <a:pt x="26272" y="27759"/>
                  <a:pt x="25995" y="28521"/>
                </a:cubicBezTo>
                <a:lnTo>
                  <a:pt x="25926" y="28521"/>
                </a:lnTo>
                <a:lnTo>
                  <a:pt x="25926" y="28244"/>
                </a:lnTo>
                <a:cubicBezTo>
                  <a:pt x="26134" y="27551"/>
                  <a:pt x="26342" y="26927"/>
                  <a:pt x="26619" y="26303"/>
                </a:cubicBezTo>
                <a:close/>
                <a:moveTo>
                  <a:pt x="18786" y="27481"/>
                </a:moveTo>
                <a:cubicBezTo>
                  <a:pt x="18301" y="28174"/>
                  <a:pt x="17746" y="28729"/>
                  <a:pt x="17053" y="29214"/>
                </a:cubicBezTo>
                <a:cubicBezTo>
                  <a:pt x="17122" y="29006"/>
                  <a:pt x="17261" y="28798"/>
                  <a:pt x="17399" y="28660"/>
                </a:cubicBezTo>
                <a:lnTo>
                  <a:pt x="17746" y="28313"/>
                </a:lnTo>
                <a:lnTo>
                  <a:pt x="18162" y="27897"/>
                </a:lnTo>
                <a:cubicBezTo>
                  <a:pt x="18370" y="27759"/>
                  <a:pt x="18578" y="27620"/>
                  <a:pt x="18786" y="27481"/>
                </a:cubicBezTo>
                <a:close/>
                <a:moveTo>
                  <a:pt x="14835" y="27759"/>
                </a:moveTo>
                <a:lnTo>
                  <a:pt x="14835" y="27759"/>
                </a:lnTo>
                <a:cubicBezTo>
                  <a:pt x="14973" y="28174"/>
                  <a:pt x="15112" y="28590"/>
                  <a:pt x="15181" y="29006"/>
                </a:cubicBezTo>
                <a:cubicBezTo>
                  <a:pt x="15065" y="29356"/>
                  <a:pt x="14997" y="29706"/>
                  <a:pt x="14979" y="30055"/>
                </a:cubicBezTo>
                <a:lnTo>
                  <a:pt x="14979" y="30055"/>
                </a:lnTo>
                <a:cubicBezTo>
                  <a:pt x="14936" y="29913"/>
                  <a:pt x="14904" y="29772"/>
                  <a:pt x="14904" y="29630"/>
                </a:cubicBezTo>
                <a:cubicBezTo>
                  <a:pt x="14765" y="29076"/>
                  <a:pt x="14765" y="28382"/>
                  <a:pt x="14835" y="27759"/>
                </a:cubicBezTo>
                <a:close/>
                <a:moveTo>
                  <a:pt x="18855" y="32472"/>
                </a:moveTo>
                <a:lnTo>
                  <a:pt x="18855" y="32472"/>
                </a:lnTo>
                <a:cubicBezTo>
                  <a:pt x="18679" y="32648"/>
                  <a:pt x="18454" y="32923"/>
                  <a:pt x="18178" y="33130"/>
                </a:cubicBezTo>
                <a:lnTo>
                  <a:pt x="18178" y="33130"/>
                </a:lnTo>
                <a:cubicBezTo>
                  <a:pt x="18266" y="33001"/>
                  <a:pt x="18332" y="32841"/>
                  <a:pt x="18439" y="32680"/>
                </a:cubicBezTo>
                <a:lnTo>
                  <a:pt x="18855" y="32472"/>
                </a:lnTo>
                <a:close/>
                <a:moveTo>
                  <a:pt x="17746" y="32611"/>
                </a:moveTo>
                <a:lnTo>
                  <a:pt x="17746" y="32611"/>
                </a:lnTo>
                <a:cubicBezTo>
                  <a:pt x="16984" y="33096"/>
                  <a:pt x="16290" y="33720"/>
                  <a:pt x="15736" y="34482"/>
                </a:cubicBezTo>
                <a:cubicBezTo>
                  <a:pt x="15667" y="34621"/>
                  <a:pt x="15736" y="34760"/>
                  <a:pt x="15805" y="34829"/>
                </a:cubicBezTo>
                <a:cubicBezTo>
                  <a:pt x="15701" y="34864"/>
                  <a:pt x="15615" y="34881"/>
                  <a:pt x="15528" y="34881"/>
                </a:cubicBezTo>
                <a:cubicBezTo>
                  <a:pt x="15441" y="34881"/>
                  <a:pt x="15355" y="34864"/>
                  <a:pt x="15251" y="34829"/>
                </a:cubicBezTo>
                <a:cubicBezTo>
                  <a:pt x="16013" y="34136"/>
                  <a:pt x="16706" y="32957"/>
                  <a:pt x="17746" y="32611"/>
                </a:cubicBezTo>
                <a:close/>
                <a:moveTo>
                  <a:pt x="13656" y="33720"/>
                </a:moveTo>
                <a:lnTo>
                  <a:pt x="13656" y="33720"/>
                </a:lnTo>
                <a:cubicBezTo>
                  <a:pt x="13889" y="34186"/>
                  <a:pt x="14024" y="34701"/>
                  <a:pt x="14144" y="35183"/>
                </a:cubicBezTo>
                <a:lnTo>
                  <a:pt x="14144" y="35183"/>
                </a:lnTo>
                <a:cubicBezTo>
                  <a:pt x="13981" y="34695"/>
                  <a:pt x="13819" y="34208"/>
                  <a:pt x="13656" y="33720"/>
                </a:cubicBezTo>
                <a:close/>
                <a:moveTo>
                  <a:pt x="14280" y="35453"/>
                </a:moveTo>
                <a:lnTo>
                  <a:pt x="14280" y="35592"/>
                </a:lnTo>
                <a:cubicBezTo>
                  <a:pt x="14265" y="35545"/>
                  <a:pt x="14249" y="35499"/>
                  <a:pt x="14234" y="35453"/>
                </a:cubicBezTo>
                <a:close/>
                <a:moveTo>
                  <a:pt x="30431" y="38711"/>
                </a:moveTo>
                <a:lnTo>
                  <a:pt x="30431" y="38711"/>
                </a:lnTo>
                <a:cubicBezTo>
                  <a:pt x="29946" y="39057"/>
                  <a:pt x="29322" y="39265"/>
                  <a:pt x="28698" y="39335"/>
                </a:cubicBezTo>
                <a:lnTo>
                  <a:pt x="29600" y="38988"/>
                </a:lnTo>
                <a:cubicBezTo>
                  <a:pt x="29600" y="38988"/>
                  <a:pt x="29600" y="38919"/>
                  <a:pt x="29600" y="38919"/>
                </a:cubicBezTo>
                <a:cubicBezTo>
                  <a:pt x="29877" y="38849"/>
                  <a:pt x="30154" y="38780"/>
                  <a:pt x="30431" y="38711"/>
                </a:cubicBezTo>
                <a:close/>
                <a:moveTo>
                  <a:pt x="31125" y="38711"/>
                </a:moveTo>
                <a:cubicBezTo>
                  <a:pt x="31402" y="38711"/>
                  <a:pt x="31610" y="38711"/>
                  <a:pt x="31818" y="38780"/>
                </a:cubicBezTo>
                <a:cubicBezTo>
                  <a:pt x="31029" y="39306"/>
                  <a:pt x="29840" y="39872"/>
                  <a:pt x="28798" y="39872"/>
                </a:cubicBezTo>
                <a:cubicBezTo>
                  <a:pt x="28467" y="39872"/>
                  <a:pt x="28151" y="39815"/>
                  <a:pt x="27867" y="39681"/>
                </a:cubicBezTo>
                <a:lnTo>
                  <a:pt x="27936" y="39681"/>
                </a:lnTo>
                <a:cubicBezTo>
                  <a:pt x="28096" y="39701"/>
                  <a:pt x="28259" y="39711"/>
                  <a:pt x="28423" y="39711"/>
                </a:cubicBezTo>
                <a:cubicBezTo>
                  <a:pt x="29396" y="39711"/>
                  <a:pt x="30413" y="39363"/>
                  <a:pt x="31125" y="38711"/>
                </a:cubicBezTo>
                <a:close/>
                <a:moveTo>
                  <a:pt x="24747" y="39404"/>
                </a:moveTo>
                <a:cubicBezTo>
                  <a:pt x="24262" y="39820"/>
                  <a:pt x="23777" y="40167"/>
                  <a:pt x="23292" y="40444"/>
                </a:cubicBezTo>
                <a:cubicBezTo>
                  <a:pt x="23707" y="40028"/>
                  <a:pt x="24193" y="39681"/>
                  <a:pt x="24678" y="39404"/>
                </a:cubicBezTo>
                <a:close/>
                <a:moveTo>
                  <a:pt x="25648" y="39057"/>
                </a:moveTo>
                <a:cubicBezTo>
                  <a:pt x="24886" y="40167"/>
                  <a:pt x="23777" y="40998"/>
                  <a:pt x="22529" y="41345"/>
                </a:cubicBezTo>
                <a:cubicBezTo>
                  <a:pt x="23707" y="40790"/>
                  <a:pt x="24747" y="39959"/>
                  <a:pt x="25648" y="39057"/>
                </a:cubicBezTo>
                <a:close/>
                <a:moveTo>
                  <a:pt x="25371" y="41414"/>
                </a:moveTo>
                <a:cubicBezTo>
                  <a:pt x="25787" y="41414"/>
                  <a:pt x="26272" y="41484"/>
                  <a:pt x="26688" y="41553"/>
                </a:cubicBezTo>
                <a:cubicBezTo>
                  <a:pt x="26272" y="41692"/>
                  <a:pt x="25822" y="41761"/>
                  <a:pt x="25371" y="41761"/>
                </a:cubicBezTo>
                <a:cubicBezTo>
                  <a:pt x="24921" y="41761"/>
                  <a:pt x="24470" y="41692"/>
                  <a:pt x="24054" y="41553"/>
                </a:cubicBezTo>
                <a:lnTo>
                  <a:pt x="24123" y="41553"/>
                </a:lnTo>
                <a:cubicBezTo>
                  <a:pt x="24539" y="41484"/>
                  <a:pt x="24886" y="41414"/>
                  <a:pt x="25302" y="41414"/>
                </a:cubicBezTo>
                <a:close/>
                <a:moveTo>
                  <a:pt x="27173" y="41761"/>
                </a:moveTo>
                <a:cubicBezTo>
                  <a:pt x="27381" y="41830"/>
                  <a:pt x="27589" y="41900"/>
                  <a:pt x="27728" y="42038"/>
                </a:cubicBezTo>
                <a:cubicBezTo>
                  <a:pt x="27325" y="42159"/>
                  <a:pt x="26899" y="42233"/>
                  <a:pt x="26463" y="42233"/>
                </a:cubicBezTo>
                <a:cubicBezTo>
                  <a:pt x="26148" y="42233"/>
                  <a:pt x="25829" y="42195"/>
                  <a:pt x="25510" y="42107"/>
                </a:cubicBezTo>
                <a:lnTo>
                  <a:pt x="25579" y="42107"/>
                </a:lnTo>
                <a:cubicBezTo>
                  <a:pt x="26134" y="42107"/>
                  <a:pt x="26688" y="41969"/>
                  <a:pt x="27173" y="41761"/>
                </a:cubicBezTo>
                <a:close/>
                <a:moveTo>
                  <a:pt x="19548" y="42593"/>
                </a:moveTo>
                <a:lnTo>
                  <a:pt x="19548" y="42593"/>
                </a:lnTo>
                <a:cubicBezTo>
                  <a:pt x="19410" y="42870"/>
                  <a:pt x="19271" y="43147"/>
                  <a:pt x="19063" y="43425"/>
                </a:cubicBezTo>
                <a:lnTo>
                  <a:pt x="18509" y="43771"/>
                </a:lnTo>
                <a:cubicBezTo>
                  <a:pt x="18786" y="43355"/>
                  <a:pt x="19132" y="42939"/>
                  <a:pt x="19548" y="42593"/>
                </a:cubicBezTo>
                <a:close/>
                <a:moveTo>
                  <a:pt x="20187" y="41006"/>
                </a:moveTo>
                <a:cubicBezTo>
                  <a:pt x="20264" y="41006"/>
                  <a:pt x="20296" y="41060"/>
                  <a:pt x="20242" y="41206"/>
                </a:cubicBezTo>
                <a:cubicBezTo>
                  <a:pt x="20103" y="41553"/>
                  <a:pt x="19964" y="41900"/>
                  <a:pt x="19756" y="42246"/>
                </a:cubicBezTo>
                <a:cubicBezTo>
                  <a:pt x="19202" y="42523"/>
                  <a:pt x="18647" y="42939"/>
                  <a:pt x="18231" y="43494"/>
                </a:cubicBezTo>
                <a:cubicBezTo>
                  <a:pt x="17954" y="43840"/>
                  <a:pt x="17469" y="44187"/>
                  <a:pt x="17192" y="44603"/>
                </a:cubicBezTo>
                <a:cubicBezTo>
                  <a:pt x="17399" y="43840"/>
                  <a:pt x="17746" y="43147"/>
                  <a:pt x="18301" y="42593"/>
                </a:cubicBezTo>
                <a:lnTo>
                  <a:pt x="18301" y="42523"/>
                </a:lnTo>
                <a:cubicBezTo>
                  <a:pt x="18647" y="42177"/>
                  <a:pt x="18994" y="41830"/>
                  <a:pt x="19340" y="41484"/>
                </a:cubicBezTo>
                <a:cubicBezTo>
                  <a:pt x="19391" y="41433"/>
                  <a:pt x="19969" y="41006"/>
                  <a:pt x="20187" y="41006"/>
                </a:cubicBezTo>
                <a:close/>
                <a:moveTo>
                  <a:pt x="21087" y="44240"/>
                </a:moveTo>
                <a:cubicBezTo>
                  <a:pt x="21293" y="44240"/>
                  <a:pt x="21497" y="44264"/>
                  <a:pt x="21697" y="44326"/>
                </a:cubicBezTo>
                <a:cubicBezTo>
                  <a:pt x="21014" y="44644"/>
                  <a:pt x="20242" y="44814"/>
                  <a:pt x="19477" y="44814"/>
                </a:cubicBezTo>
                <a:cubicBezTo>
                  <a:pt x="19078" y="44814"/>
                  <a:pt x="18681" y="44767"/>
                  <a:pt x="18301" y="44672"/>
                </a:cubicBezTo>
                <a:lnTo>
                  <a:pt x="18370" y="44672"/>
                </a:lnTo>
                <a:lnTo>
                  <a:pt x="18786" y="44464"/>
                </a:lnTo>
                <a:cubicBezTo>
                  <a:pt x="18786" y="44534"/>
                  <a:pt x="18855" y="44534"/>
                  <a:pt x="18855" y="44534"/>
                </a:cubicBezTo>
                <a:cubicBezTo>
                  <a:pt x="19610" y="44534"/>
                  <a:pt x="20365" y="44240"/>
                  <a:pt x="21087" y="44240"/>
                </a:cubicBezTo>
                <a:close/>
                <a:moveTo>
                  <a:pt x="59352" y="1"/>
                </a:moveTo>
                <a:cubicBezTo>
                  <a:pt x="58246" y="1"/>
                  <a:pt x="57080" y="1149"/>
                  <a:pt x="56426" y="2041"/>
                </a:cubicBezTo>
                <a:cubicBezTo>
                  <a:pt x="55663" y="2388"/>
                  <a:pt x="54901" y="2873"/>
                  <a:pt x="54207" y="3289"/>
                </a:cubicBezTo>
                <a:cubicBezTo>
                  <a:pt x="54623" y="2804"/>
                  <a:pt x="54901" y="2180"/>
                  <a:pt x="55178" y="1556"/>
                </a:cubicBezTo>
                <a:cubicBezTo>
                  <a:pt x="55178" y="1400"/>
                  <a:pt x="55100" y="1322"/>
                  <a:pt x="55002" y="1322"/>
                </a:cubicBezTo>
                <a:cubicBezTo>
                  <a:pt x="54970" y="1322"/>
                  <a:pt x="54935" y="1331"/>
                  <a:pt x="54901" y="1348"/>
                </a:cubicBezTo>
                <a:cubicBezTo>
                  <a:pt x="54346" y="1695"/>
                  <a:pt x="53861" y="2180"/>
                  <a:pt x="53584" y="2735"/>
                </a:cubicBezTo>
                <a:cubicBezTo>
                  <a:pt x="53306" y="3220"/>
                  <a:pt x="52890" y="3774"/>
                  <a:pt x="52682" y="4260"/>
                </a:cubicBezTo>
                <a:cubicBezTo>
                  <a:pt x="52128" y="4675"/>
                  <a:pt x="51504" y="5161"/>
                  <a:pt x="50880" y="5577"/>
                </a:cubicBezTo>
                <a:cubicBezTo>
                  <a:pt x="51296" y="4953"/>
                  <a:pt x="51504" y="4190"/>
                  <a:pt x="51504" y="3428"/>
                </a:cubicBezTo>
                <a:cubicBezTo>
                  <a:pt x="51453" y="3326"/>
                  <a:pt x="51365" y="3262"/>
                  <a:pt x="51268" y="3262"/>
                </a:cubicBezTo>
                <a:cubicBezTo>
                  <a:pt x="51232" y="3262"/>
                  <a:pt x="51195" y="3270"/>
                  <a:pt x="51157" y="3289"/>
                </a:cubicBezTo>
                <a:cubicBezTo>
                  <a:pt x="50534" y="3566"/>
                  <a:pt x="47622" y="6755"/>
                  <a:pt x="48731" y="7379"/>
                </a:cubicBezTo>
                <a:lnTo>
                  <a:pt x="48315" y="7725"/>
                </a:lnTo>
                <a:cubicBezTo>
                  <a:pt x="48315" y="7725"/>
                  <a:pt x="48246" y="7725"/>
                  <a:pt x="48246" y="7795"/>
                </a:cubicBezTo>
                <a:cubicBezTo>
                  <a:pt x="47345" y="8557"/>
                  <a:pt x="46582" y="9250"/>
                  <a:pt x="45751" y="10013"/>
                </a:cubicBezTo>
                <a:cubicBezTo>
                  <a:pt x="45889" y="9736"/>
                  <a:pt x="46028" y="9458"/>
                  <a:pt x="46167" y="9181"/>
                </a:cubicBezTo>
                <a:cubicBezTo>
                  <a:pt x="46582" y="8419"/>
                  <a:pt x="46860" y="7587"/>
                  <a:pt x="46929" y="6755"/>
                </a:cubicBezTo>
                <a:cubicBezTo>
                  <a:pt x="46929" y="6654"/>
                  <a:pt x="46855" y="6589"/>
                  <a:pt x="46761" y="6589"/>
                </a:cubicBezTo>
                <a:cubicBezTo>
                  <a:pt x="46726" y="6589"/>
                  <a:pt x="46689" y="6598"/>
                  <a:pt x="46652" y="6616"/>
                </a:cubicBezTo>
                <a:cubicBezTo>
                  <a:pt x="45404" y="7587"/>
                  <a:pt x="44572" y="9112"/>
                  <a:pt x="44503" y="10706"/>
                </a:cubicBezTo>
                <a:cubicBezTo>
                  <a:pt x="44503" y="10775"/>
                  <a:pt x="44572" y="10914"/>
                  <a:pt x="44711" y="10914"/>
                </a:cubicBezTo>
                <a:lnTo>
                  <a:pt x="44572" y="10983"/>
                </a:lnTo>
                <a:cubicBezTo>
                  <a:pt x="44572" y="10983"/>
                  <a:pt x="44572" y="11053"/>
                  <a:pt x="44572" y="11053"/>
                </a:cubicBezTo>
                <a:lnTo>
                  <a:pt x="41730" y="13756"/>
                </a:lnTo>
                <a:cubicBezTo>
                  <a:pt x="42493" y="12716"/>
                  <a:pt x="42909" y="11469"/>
                  <a:pt x="42839" y="10152"/>
                </a:cubicBezTo>
                <a:cubicBezTo>
                  <a:pt x="42839" y="10054"/>
                  <a:pt x="42770" y="9956"/>
                  <a:pt x="42680" y="9956"/>
                </a:cubicBezTo>
                <a:cubicBezTo>
                  <a:pt x="42643" y="9956"/>
                  <a:pt x="42603" y="9972"/>
                  <a:pt x="42562" y="10013"/>
                </a:cubicBezTo>
                <a:cubicBezTo>
                  <a:pt x="40968" y="11191"/>
                  <a:pt x="39928" y="12994"/>
                  <a:pt x="39789" y="14935"/>
                </a:cubicBezTo>
                <a:cubicBezTo>
                  <a:pt x="39789" y="15097"/>
                  <a:pt x="39884" y="15164"/>
                  <a:pt x="39991" y="15164"/>
                </a:cubicBezTo>
                <a:cubicBezTo>
                  <a:pt x="40067" y="15164"/>
                  <a:pt x="40148" y="15131"/>
                  <a:pt x="40205" y="15073"/>
                </a:cubicBezTo>
                <a:lnTo>
                  <a:pt x="40482" y="14588"/>
                </a:lnTo>
                <a:lnTo>
                  <a:pt x="40552" y="14519"/>
                </a:lnTo>
                <a:cubicBezTo>
                  <a:pt x="41176" y="13479"/>
                  <a:pt x="41661" y="12370"/>
                  <a:pt x="42285" y="11330"/>
                </a:cubicBezTo>
                <a:cubicBezTo>
                  <a:pt x="42354" y="11191"/>
                  <a:pt x="42215" y="10983"/>
                  <a:pt x="42077" y="10983"/>
                </a:cubicBezTo>
                <a:lnTo>
                  <a:pt x="42423" y="10637"/>
                </a:lnTo>
                <a:lnTo>
                  <a:pt x="42423" y="10637"/>
                </a:lnTo>
                <a:cubicBezTo>
                  <a:pt x="42285" y="12231"/>
                  <a:pt x="41522" y="13687"/>
                  <a:pt x="40413" y="14796"/>
                </a:cubicBezTo>
                <a:cubicBezTo>
                  <a:pt x="40344" y="14865"/>
                  <a:pt x="40344" y="14935"/>
                  <a:pt x="40413" y="15004"/>
                </a:cubicBezTo>
                <a:lnTo>
                  <a:pt x="39096" y="16182"/>
                </a:lnTo>
                <a:cubicBezTo>
                  <a:pt x="38264" y="16945"/>
                  <a:pt x="37363" y="17707"/>
                  <a:pt x="36531" y="18539"/>
                </a:cubicBezTo>
                <a:cubicBezTo>
                  <a:pt x="37432" y="17291"/>
                  <a:pt x="37848" y="15766"/>
                  <a:pt x="37710" y="14241"/>
                </a:cubicBezTo>
                <a:cubicBezTo>
                  <a:pt x="37710" y="14192"/>
                  <a:pt x="37640" y="14143"/>
                  <a:pt x="37551" y="14143"/>
                </a:cubicBezTo>
                <a:cubicBezTo>
                  <a:pt x="37514" y="14143"/>
                  <a:pt x="37473" y="14152"/>
                  <a:pt x="37432" y="14172"/>
                </a:cubicBezTo>
                <a:cubicBezTo>
                  <a:pt x="37294" y="14241"/>
                  <a:pt x="37155" y="14311"/>
                  <a:pt x="37017" y="14380"/>
                </a:cubicBezTo>
                <a:cubicBezTo>
                  <a:pt x="35700" y="15558"/>
                  <a:pt x="35006" y="17291"/>
                  <a:pt x="35006" y="19024"/>
                </a:cubicBezTo>
                <a:cubicBezTo>
                  <a:pt x="35006" y="19232"/>
                  <a:pt x="34937" y="19440"/>
                  <a:pt x="34868" y="19579"/>
                </a:cubicBezTo>
                <a:cubicBezTo>
                  <a:pt x="34868" y="19692"/>
                  <a:pt x="34914" y="19805"/>
                  <a:pt x="35006" y="19805"/>
                </a:cubicBezTo>
                <a:cubicBezTo>
                  <a:pt x="35027" y="19805"/>
                  <a:pt x="35050" y="19800"/>
                  <a:pt x="35076" y="19787"/>
                </a:cubicBezTo>
                <a:lnTo>
                  <a:pt x="35076" y="19787"/>
                </a:lnTo>
                <a:cubicBezTo>
                  <a:pt x="33828" y="20965"/>
                  <a:pt x="32650" y="22074"/>
                  <a:pt x="31471" y="23253"/>
                </a:cubicBezTo>
                <a:cubicBezTo>
                  <a:pt x="32442" y="21866"/>
                  <a:pt x="32857" y="20203"/>
                  <a:pt x="32650" y="18608"/>
                </a:cubicBezTo>
                <a:cubicBezTo>
                  <a:pt x="32599" y="18507"/>
                  <a:pt x="32511" y="18443"/>
                  <a:pt x="32413" y="18443"/>
                </a:cubicBezTo>
                <a:cubicBezTo>
                  <a:pt x="32377" y="18443"/>
                  <a:pt x="32340" y="18451"/>
                  <a:pt x="32303" y="18470"/>
                </a:cubicBezTo>
                <a:cubicBezTo>
                  <a:pt x="30709" y="19163"/>
                  <a:pt x="29738" y="21589"/>
                  <a:pt x="30154" y="23391"/>
                </a:cubicBezTo>
                <a:cubicBezTo>
                  <a:pt x="30085" y="23669"/>
                  <a:pt x="30085" y="24015"/>
                  <a:pt x="30015" y="24293"/>
                </a:cubicBezTo>
                <a:cubicBezTo>
                  <a:pt x="30015" y="24391"/>
                  <a:pt x="30119" y="24489"/>
                  <a:pt x="30205" y="24489"/>
                </a:cubicBezTo>
                <a:cubicBezTo>
                  <a:pt x="30219" y="24489"/>
                  <a:pt x="30233" y="24486"/>
                  <a:pt x="30245" y="24480"/>
                </a:cubicBezTo>
                <a:lnTo>
                  <a:pt x="30245" y="24480"/>
                </a:lnTo>
                <a:cubicBezTo>
                  <a:pt x="29047" y="25689"/>
                  <a:pt x="27902" y="26902"/>
                  <a:pt x="26757" y="28174"/>
                </a:cubicBezTo>
                <a:cubicBezTo>
                  <a:pt x="27520" y="27135"/>
                  <a:pt x="27589" y="24639"/>
                  <a:pt x="27520" y="23877"/>
                </a:cubicBezTo>
                <a:cubicBezTo>
                  <a:pt x="27520" y="23742"/>
                  <a:pt x="27433" y="23666"/>
                  <a:pt x="27334" y="23666"/>
                </a:cubicBezTo>
                <a:cubicBezTo>
                  <a:pt x="27280" y="23666"/>
                  <a:pt x="27222" y="23689"/>
                  <a:pt x="27173" y="23738"/>
                </a:cubicBezTo>
                <a:cubicBezTo>
                  <a:pt x="26411" y="24916"/>
                  <a:pt x="25856" y="26234"/>
                  <a:pt x="25648" y="27620"/>
                </a:cubicBezTo>
                <a:cubicBezTo>
                  <a:pt x="25371" y="28382"/>
                  <a:pt x="25232" y="29145"/>
                  <a:pt x="25163" y="29977"/>
                </a:cubicBezTo>
                <a:cubicBezTo>
                  <a:pt x="23846" y="31502"/>
                  <a:pt x="22529" y="33096"/>
                  <a:pt x="21212" y="34690"/>
                </a:cubicBezTo>
                <a:cubicBezTo>
                  <a:pt x="17746" y="39265"/>
                  <a:pt x="14557" y="43979"/>
                  <a:pt x="11715" y="48901"/>
                </a:cubicBezTo>
                <a:cubicBezTo>
                  <a:pt x="12617" y="45157"/>
                  <a:pt x="13518" y="41414"/>
                  <a:pt x="14349" y="37671"/>
                </a:cubicBezTo>
                <a:cubicBezTo>
                  <a:pt x="14488" y="37671"/>
                  <a:pt x="14557" y="37532"/>
                  <a:pt x="14488" y="37463"/>
                </a:cubicBezTo>
                <a:lnTo>
                  <a:pt x="14488" y="37324"/>
                </a:lnTo>
                <a:lnTo>
                  <a:pt x="14488" y="37186"/>
                </a:lnTo>
                <a:cubicBezTo>
                  <a:pt x="14696" y="36423"/>
                  <a:pt x="14835" y="35661"/>
                  <a:pt x="14973" y="34968"/>
                </a:cubicBezTo>
                <a:cubicBezTo>
                  <a:pt x="15129" y="35124"/>
                  <a:pt x="15328" y="35192"/>
                  <a:pt x="15555" y="35192"/>
                </a:cubicBezTo>
                <a:cubicBezTo>
                  <a:pt x="16944" y="35192"/>
                  <a:pt x="19409" y="32642"/>
                  <a:pt x="19826" y="31987"/>
                </a:cubicBezTo>
                <a:cubicBezTo>
                  <a:pt x="19895" y="31779"/>
                  <a:pt x="19756" y="31640"/>
                  <a:pt x="19618" y="31640"/>
                </a:cubicBezTo>
                <a:cubicBezTo>
                  <a:pt x="19271" y="31779"/>
                  <a:pt x="18994" y="31918"/>
                  <a:pt x="18647" y="32056"/>
                </a:cubicBezTo>
                <a:cubicBezTo>
                  <a:pt x="18647" y="31987"/>
                  <a:pt x="18578" y="31918"/>
                  <a:pt x="18509" y="31918"/>
                </a:cubicBezTo>
                <a:cubicBezTo>
                  <a:pt x="17053" y="31918"/>
                  <a:pt x="15874" y="33304"/>
                  <a:pt x="15112" y="34413"/>
                </a:cubicBezTo>
                <a:cubicBezTo>
                  <a:pt x="15251" y="33581"/>
                  <a:pt x="15459" y="32749"/>
                  <a:pt x="15597" y="31918"/>
                </a:cubicBezTo>
                <a:cubicBezTo>
                  <a:pt x="15667" y="31918"/>
                  <a:pt x="15736" y="31848"/>
                  <a:pt x="15736" y="31779"/>
                </a:cubicBezTo>
                <a:cubicBezTo>
                  <a:pt x="15736" y="31710"/>
                  <a:pt x="15736" y="31640"/>
                  <a:pt x="15667" y="31571"/>
                </a:cubicBezTo>
                <a:lnTo>
                  <a:pt x="16082" y="29491"/>
                </a:lnTo>
                <a:cubicBezTo>
                  <a:pt x="16082" y="29491"/>
                  <a:pt x="16082" y="29644"/>
                  <a:pt x="16126" y="29644"/>
                </a:cubicBezTo>
                <a:cubicBezTo>
                  <a:pt x="16133" y="29644"/>
                  <a:pt x="16142" y="29640"/>
                  <a:pt x="16152" y="29630"/>
                </a:cubicBezTo>
                <a:cubicBezTo>
                  <a:pt x="16221" y="29630"/>
                  <a:pt x="16290" y="29561"/>
                  <a:pt x="16360" y="29561"/>
                </a:cubicBezTo>
                <a:cubicBezTo>
                  <a:pt x="16388" y="29562"/>
                  <a:pt x="16417" y="29563"/>
                  <a:pt x="16445" y="29563"/>
                </a:cubicBezTo>
                <a:cubicBezTo>
                  <a:pt x="17588" y="29563"/>
                  <a:pt x="18596" y="28217"/>
                  <a:pt x="19340" y="27135"/>
                </a:cubicBezTo>
                <a:cubicBezTo>
                  <a:pt x="19479" y="27065"/>
                  <a:pt x="19548" y="27065"/>
                  <a:pt x="19687" y="27065"/>
                </a:cubicBezTo>
                <a:cubicBezTo>
                  <a:pt x="19410" y="28244"/>
                  <a:pt x="17815" y="29907"/>
                  <a:pt x="16568" y="29907"/>
                </a:cubicBezTo>
                <a:cubicBezTo>
                  <a:pt x="16429" y="29907"/>
                  <a:pt x="16429" y="30115"/>
                  <a:pt x="16568" y="30185"/>
                </a:cubicBezTo>
                <a:cubicBezTo>
                  <a:pt x="16616" y="30189"/>
                  <a:pt x="16665" y="30191"/>
                  <a:pt x="16714" y="30191"/>
                </a:cubicBezTo>
                <a:cubicBezTo>
                  <a:pt x="18206" y="30191"/>
                  <a:pt x="19902" y="28199"/>
                  <a:pt x="20103" y="26857"/>
                </a:cubicBezTo>
                <a:cubicBezTo>
                  <a:pt x="20103" y="26788"/>
                  <a:pt x="19964" y="26649"/>
                  <a:pt x="19895" y="26649"/>
                </a:cubicBezTo>
                <a:lnTo>
                  <a:pt x="19618" y="26649"/>
                </a:lnTo>
                <a:lnTo>
                  <a:pt x="19895" y="26303"/>
                </a:lnTo>
                <a:cubicBezTo>
                  <a:pt x="20008" y="26190"/>
                  <a:pt x="19890" y="26076"/>
                  <a:pt x="19768" y="26076"/>
                </a:cubicBezTo>
                <a:cubicBezTo>
                  <a:pt x="19740" y="26076"/>
                  <a:pt x="19712" y="26082"/>
                  <a:pt x="19687" y="26095"/>
                </a:cubicBezTo>
                <a:cubicBezTo>
                  <a:pt x="19063" y="26511"/>
                  <a:pt x="18439" y="26927"/>
                  <a:pt x="17954" y="27481"/>
                </a:cubicBezTo>
                <a:cubicBezTo>
                  <a:pt x="17261" y="27966"/>
                  <a:pt x="16706" y="28521"/>
                  <a:pt x="16221" y="29214"/>
                </a:cubicBezTo>
                <a:lnTo>
                  <a:pt x="16152" y="29214"/>
                </a:lnTo>
                <a:cubicBezTo>
                  <a:pt x="16117" y="29180"/>
                  <a:pt x="16100" y="29162"/>
                  <a:pt x="16082" y="29162"/>
                </a:cubicBezTo>
                <a:cubicBezTo>
                  <a:pt x="16065" y="29162"/>
                  <a:pt x="16048" y="29180"/>
                  <a:pt x="16013" y="29214"/>
                </a:cubicBezTo>
                <a:cubicBezTo>
                  <a:pt x="16568" y="26095"/>
                  <a:pt x="17122" y="22976"/>
                  <a:pt x="17607" y="19856"/>
                </a:cubicBezTo>
                <a:cubicBezTo>
                  <a:pt x="17607" y="19954"/>
                  <a:pt x="17711" y="20052"/>
                  <a:pt x="17797" y="20052"/>
                </a:cubicBezTo>
                <a:cubicBezTo>
                  <a:pt x="17832" y="20052"/>
                  <a:pt x="17864" y="20035"/>
                  <a:pt x="17885" y="19995"/>
                </a:cubicBezTo>
                <a:lnTo>
                  <a:pt x="17954" y="19926"/>
                </a:lnTo>
                <a:cubicBezTo>
                  <a:pt x="17988" y="19929"/>
                  <a:pt x="18022" y="19930"/>
                  <a:pt x="18056" y="19930"/>
                </a:cubicBezTo>
                <a:cubicBezTo>
                  <a:pt x="19552" y="19930"/>
                  <a:pt x="21150" y="16991"/>
                  <a:pt x="21489" y="15974"/>
                </a:cubicBezTo>
                <a:cubicBezTo>
                  <a:pt x="21559" y="15836"/>
                  <a:pt x="21420" y="15697"/>
                  <a:pt x="21281" y="15697"/>
                </a:cubicBezTo>
                <a:cubicBezTo>
                  <a:pt x="19687" y="16182"/>
                  <a:pt x="18301" y="17985"/>
                  <a:pt x="17746" y="19579"/>
                </a:cubicBezTo>
                <a:lnTo>
                  <a:pt x="17677" y="19579"/>
                </a:lnTo>
                <a:cubicBezTo>
                  <a:pt x="17746" y="19232"/>
                  <a:pt x="17746" y="18886"/>
                  <a:pt x="17815" y="18539"/>
                </a:cubicBezTo>
                <a:cubicBezTo>
                  <a:pt x="18093" y="17153"/>
                  <a:pt x="18370" y="15836"/>
                  <a:pt x="18647" y="14449"/>
                </a:cubicBezTo>
                <a:cubicBezTo>
                  <a:pt x="18717" y="14449"/>
                  <a:pt x="18786" y="14380"/>
                  <a:pt x="18855" y="14311"/>
                </a:cubicBezTo>
                <a:lnTo>
                  <a:pt x="18924" y="14241"/>
                </a:lnTo>
                <a:cubicBezTo>
                  <a:pt x="19826" y="14241"/>
                  <a:pt x="21073" y="11607"/>
                  <a:pt x="21351" y="11122"/>
                </a:cubicBezTo>
                <a:cubicBezTo>
                  <a:pt x="21470" y="11002"/>
                  <a:pt x="21332" y="10831"/>
                  <a:pt x="21158" y="10831"/>
                </a:cubicBezTo>
                <a:cubicBezTo>
                  <a:pt x="21130" y="10831"/>
                  <a:pt x="21102" y="10835"/>
                  <a:pt x="21073" y="10845"/>
                </a:cubicBezTo>
                <a:cubicBezTo>
                  <a:pt x="20380" y="11399"/>
                  <a:pt x="19756" y="12023"/>
                  <a:pt x="19271" y="12716"/>
                </a:cubicBezTo>
                <a:cubicBezTo>
                  <a:pt x="19202" y="12855"/>
                  <a:pt x="18994" y="13063"/>
                  <a:pt x="18855" y="13271"/>
                </a:cubicBezTo>
                <a:cubicBezTo>
                  <a:pt x="19063" y="12300"/>
                  <a:pt x="19132" y="11261"/>
                  <a:pt x="19202" y="10290"/>
                </a:cubicBezTo>
                <a:lnTo>
                  <a:pt x="19202" y="9736"/>
                </a:lnTo>
                <a:cubicBezTo>
                  <a:pt x="19271" y="9736"/>
                  <a:pt x="19271" y="9666"/>
                  <a:pt x="19340" y="9666"/>
                </a:cubicBezTo>
                <a:cubicBezTo>
                  <a:pt x="19479" y="9458"/>
                  <a:pt x="19548" y="9250"/>
                  <a:pt x="19618" y="8973"/>
                </a:cubicBezTo>
                <a:cubicBezTo>
                  <a:pt x="20657" y="8765"/>
                  <a:pt x="21212" y="6686"/>
                  <a:pt x="21281" y="5854"/>
                </a:cubicBezTo>
                <a:cubicBezTo>
                  <a:pt x="21281" y="5752"/>
                  <a:pt x="21133" y="5688"/>
                  <a:pt x="21026" y="5688"/>
                </a:cubicBezTo>
                <a:cubicBezTo>
                  <a:pt x="20987" y="5688"/>
                  <a:pt x="20953" y="5697"/>
                  <a:pt x="20935" y="5715"/>
                </a:cubicBezTo>
                <a:cubicBezTo>
                  <a:pt x="20172" y="6478"/>
                  <a:pt x="19618" y="7448"/>
                  <a:pt x="19271" y="8419"/>
                </a:cubicBezTo>
                <a:cubicBezTo>
                  <a:pt x="19340" y="6963"/>
                  <a:pt x="19410" y="5438"/>
                  <a:pt x="19548" y="3982"/>
                </a:cubicBezTo>
                <a:cubicBezTo>
                  <a:pt x="19618" y="4260"/>
                  <a:pt x="19687" y="4467"/>
                  <a:pt x="19756" y="4745"/>
                </a:cubicBezTo>
                <a:cubicBezTo>
                  <a:pt x="19822" y="4876"/>
                  <a:pt x="19949" y="4945"/>
                  <a:pt x="20065" y="4945"/>
                </a:cubicBezTo>
                <a:cubicBezTo>
                  <a:pt x="20195" y="4945"/>
                  <a:pt x="20311" y="4858"/>
                  <a:pt x="20311" y="4675"/>
                </a:cubicBezTo>
                <a:cubicBezTo>
                  <a:pt x="20242" y="4121"/>
                  <a:pt x="20103" y="3566"/>
                  <a:pt x="20034" y="2942"/>
                </a:cubicBezTo>
                <a:cubicBezTo>
                  <a:pt x="20242" y="2180"/>
                  <a:pt x="20311" y="1279"/>
                  <a:pt x="20242" y="447"/>
                </a:cubicBezTo>
                <a:cubicBezTo>
                  <a:pt x="20242" y="326"/>
                  <a:pt x="20148" y="252"/>
                  <a:pt x="20056" y="252"/>
                </a:cubicBezTo>
                <a:cubicBezTo>
                  <a:pt x="19989" y="252"/>
                  <a:pt x="19924" y="291"/>
                  <a:pt x="19895" y="378"/>
                </a:cubicBezTo>
                <a:cubicBezTo>
                  <a:pt x="19756" y="516"/>
                  <a:pt x="19687" y="655"/>
                  <a:pt x="19618" y="863"/>
                </a:cubicBezTo>
                <a:cubicBezTo>
                  <a:pt x="19596" y="858"/>
                  <a:pt x="19576" y="855"/>
                  <a:pt x="19557" y="855"/>
                </a:cubicBezTo>
                <a:cubicBezTo>
                  <a:pt x="19322" y="855"/>
                  <a:pt x="19228" y="1215"/>
                  <a:pt x="19548" y="1279"/>
                </a:cubicBezTo>
                <a:lnTo>
                  <a:pt x="19548" y="1348"/>
                </a:lnTo>
                <a:cubicBezTo>
                  <a:pt x="19410" y="1972"/>
                  <a:pt x="19410" y="2665"/>
                  <a:pt x="19479" y="3289"/>
                </a:cubicBezTo>
                <a:cubicBezTo>
                  <a:pt x="19479" y="3358"/>
                  <a:pt x="19479" y="3428"/>
                  <a:pt x="19479" y="3497"/>
                </a:cubicBezTo>
                <a:cubicBezTo>
                  <a:pt x="19202" y="5299"/>
                  <a:pt x="19063" y="7102"/>
                  <a:pt x="18924" y="8973"/>
                </a:cubicBezTo>
                <a:cubicBezTo>
                  <a:pt x="18924" y="8488"/>
                  <a:pt x="18717" y="8072"/>
                  <a:pt x="18439" y="7725"/>
                </a:cubicBezTo>
                <a:cubicBezTo>
                  <a:pt x="18439" y="7587"/>
                  <a:pt x="18370" y="7448"/>
                  <a:pt x="18370" y="7379"/>
                </a:cubicBezTo>
                <a:cubicBezTo>
                  <a:pt x="18231" y="6894"/>
                  <a:pt x="18023" y="6408"/>
                  <a:pt x="17677" y="5992"/>
                </a:cubicBezTo>
                <a:cubicBezTo>
                  <a:pt x="17656" y="5952"/>
                  <a:pt x="17624" y="5935"/>
                  <a:pt x="17587" y="5935"/>
                </a:cubicBezTo>
                <a:cubicBezTo>
                  <a:pt x="17498" y="5935"/>
                  <a:pt x="17379" y="6033"/>
                  <a:pt x="17330" y="6131"/>
                </a:cubicBezTo>
                <a:cubicBezTo>
                  <a:pt x="17330" y="7587"/>
                  <a:pt x="17815" y="9043"/>
                  <a:pt x="18647" y="10290"/>
                </a:cubicBezTo>
                <a:cubicBezTo>
                  <a:pt x="18647" y="10360"/>
                  <a:pt x="18717" y="10429"/>
                  <a:pt x="18855" y="10429"/>
                </a:cubicBezTo>
                <a:cubicBezTo>
                  <a:pt x="18717" y="11677"/>
                  <a:pt x="18439" y="12924"/>
                  <a:pt x="18231" y="14172"/>
                </a:cubicBezTo>
                <a:cubicBezTo>
                  <a:pt x="18231" y="13410"/>
                  <a:pt x="18093" y="12647"/>
                  <a:pt x="17815" y="11885"/>
                </a:cubicBezTo>
                <a:cubicBezTo>
                  <a:pt x="17773" y="11799"/>
                  <a:pt x="17703" y="11740"/>
                  <a:pt x="17624" y="11740"/>
                </a:cubicBezTo>
                <a:cubicBezTo>
                  <a:pt x="17575" y="11740"/>
                  <a:pt x="17522" y="11762"/>
                  <a:pt x="17469" y="11815"/>
                </a:cubicBezTo>
                <a:cubicBezTo>
                  <a:pt x="17330" y="11815"/>
                  <a:pt x="17192" y="11885"/>
                  <a:pt x="17192" y="12023"/>
                </a:cubicBezTo>
                <a:cubicBezTo>
                  <a:pt x="16914" y="12994"/>
                  <a:pt x="16984" y="13964"/>
                  <a:pt x="17399" y="14935"/>
                </a:cubicBezTo>
                <a:cubicBezTo>
                  <a:pt x="17399" y="15212"/>
                  <a:pt x="17469" y="15558"/>
                  <a:pt x="17538" y="15766"/>
                </a:cubicBezTo>
                <a:cubicBezTo>
                  <a:pt x="17595" y="15880"/>
                  <a:pt x="17651" y="15993"/>
                  <a:pt x="17746" y="15993"/>
                </a:cubicBezTo>
                <a:cubicBezTo>
                  <a:pt x="17767" y="15993"/>
                  <a:pt x="17790" y="15987"/>
                  <a:pt x="17815" y="15974"/>
                </a:cubicBezTo>
                <a:cubicBezTo>
                  <a:pt x="17815" y="16044"/>
                  <a:pt x="17815" y="16044"/>
                  <a:pt x="17815" y="16044"/>
                </a:cubicBezTo>
                <a:cubicBezTo>
                  <a:pt x="17746" y="16668"/>
                  <a:pt x="17607" y="17361"/>
                  <a:pt x="17469" y="17985"/>
                </a:cubicBezTo>
                <a:cubicBezTo>
                  <a:pt x="17469" y="17222"/>
                  <a:pt x="17192" y="16460"/>
                  <a:pt x="16706" y="15836"/>
                </a:cubicBezTo>
                <a:cubicBezTo>
                  <a:pt x="16656" y="15810"/>
                  <a:pt x="16596" y="15794"/>
                  <a:pt x="16540" y="15794"/>
                </a:cubicBezTo>
                <a:cubicBezTo>
                  <a:pt x="16443" y="15794"/>
                  <a:pt x="16360" y="15843"/>
                  <a:pt x="16360" y="15974"/>
                </a:cubicBezTo>
                <a:cubicBezTo>
                  <a:pt x="15944" y="17361"/>
                  <a:pt x="16429" y="19024"/>
                  <a:pt x="16845" y="20341"/>
                </a:cubicBezTo>
                <a:cubicBezTo>
                  <a:pt x="16845" y="20480"/>
                  <a:pt x="16914" y="20480"/>
                  <a:pt x="17053" y="20549"/>
                </a:cubicBezTo>
                <a:cubicBezTo>
                  <a:pt x="16845" y="21520"/>
                  <a:pt x="16706" y="22490"/>
                  <a:pt x="16498" y="23530"/>
                </a:cubicBezTo>
                <a:cubicBezTo>
                  <a:pt x="16221" y="22560"/>
                  <a:pt x="15736" y="21658"/>
                  <a:pt x="15112" y="20896"/>
                </a:cubicBezTo>
                <a:cubicBezTo>
                  <a:pt x="15055" y="20867"/>
                  <a:pt x="14997" y="20850"/>
                  <a:pt x="14940" y="20850"/>
                </a:cubicBezTo>
                <a:cubicBezTo>
                  <a:pt x="14858" y="20850"/>
                  <a:pt x="14777" y="20884"/>
                  <a:pt x="14696" y="20965"/>
                </a:cubicBezTo>
                <a:cubicBezTo>
                  <a:pt x="13864" y="22421"/>
                  <a:pt x="15112" y="24639"/>
                  <a:pt x="15944" y="25887"/>
                </a:cubicBezTo>
                <a:cubicBezTo>
                  <a:pt x="15944" y="25956"/>
                  <a:pt x="16013" y="25956"/>
                  <a:pt x="16082" y="26026"/>
                </a:cubicBezTo>
                <a:cubicBezTo>
                  <a:pt x="15944" y="26927"/>
                  <a:pt x="15736" y="27828"/>
                  <a:pt x="15597" y="28798"/>
                </a:cubicBezTo>
                <a:cubicBezTo>
                  <a:pt x="15597" y="28729"/>
                  <a:pt x="15528" y="28660"/>
                  <a:pt x="15528" y="28660"/>
                </a:cubicBezTo>
                <a:cubicBezTo>
                  <a:pt x="15459" y="28036"/>
                  <a:pt x="15181" y="27481"/>
                  <a:pt x="14835" y="26996"/>
                </a:cubicBezTo>
                <a:cubicBezTo>
                  <a:pt x="14782" y="26943"/>
                  <a:pt x="14719" y="26920"/>
                  <a:pt x="14657" y="26920"/>
                </a:cubicBezTo>
                <a:cubicBezTo>
                  <a:pt x="14557" y="26920"/>
                  <a:pt x="14462" y="26980"/>
                  <a:pt x="14419" y="27065"/>
                </a:cubicBezTo>
                <a:cubicBezTo>
                  <a:pt x="14280" y="27966"/>
                  <a:pt x="14280" y="28868"/>
                  <a:pt x="14419" y="29769"/>
                </a:cubicBezTo>
                <a:cubicBezTo>
                  <a:pt x="14488" y="30393"/>
                  <a:pt x="14765" y="31016"/>
                  <a:pt x="15043" y="31571"/>
                </a:cubicBezTo>
                <a:cubicBezTo>
                  <a:pt x="14835" y="32611"/>
                  <a:pt x="14627" y="33651"/>
                  <a:pt x="14419" y="34690"/>
                </a:cubicBezTo>
                <a:cubicBezTo>
                  <a:pt x="14072" y="33651"/>
                  <a:pt x="13587" y="32611"/>
                  <a:pt x="13032" y="31710"/>
                </a:cubicBezTo>
                <a:cubicBezTo>
                  <a:pt x="12998" y="31640"/>
                  <a:pt x="12928" y="31606"/>
                  <a:pt x="12859" y="31606"/>
                </a:cubicBezTo>
                <a:cubicBezTo>
                  <a:pt x="12790" y="31606"/>
                  <a:pt x="12720" y="31640"/>
                  <a:pt x="12686" y="31710"/>
                </a:cubicBezTo>
                <a:cubicBezTo>
                  <a:pt x="12201" y="32888"/>
                  <a:pt x="12824" y="34413"/>
                  <a:pt x="13448" y="35661"/>
                </a:cubicBezTo>
                <a:cubicBezTo>
                  <a:pt x="13587" y="36077"/>
                  <a:pt x="13726" y="36493"/>
                  <a:pt x="13934" y="36978"/>
                </a:cubicBezTo>
                <a:cubicBezTo>
                  <a:pt x="13795" y="37324"/>
                  <a:pt x="13726" y="37671"/>
                  <a:pt x="13656" y="38018"/>
                </a:cubicBezTo>
                <a:cubicBezTo>
                  <a:pt x="12617" y="42523"/>
                  <a:pt x="11438" y="46960"/>
                  <a:pt x="10260" y="51465"/>
                </a:cubicBezTo>
                <a:cubicBezTo>
                  <a:pt x="9567" y="52713"/>
                  <a:pt x="8873" y="53961"/>
                  <a:pt x="8249" y="55209"/>
                </a:cubicBezTo>
                <a:cubicBezTo>
                  <a:pt x="4714" y="62279"/>
                  <a:pt x="1456" y="69974"/>
                  <a:pt x="1" y="77737"/>
                </a:cubicBezTo>
                <a:cubicBezTo>
                  <a:pt x="1" y="77823"/>
                  <a:pt x="80" y="77882"/>
                  <a:pt x="141" y="77882"/>
                </a:cubicBezTo>
                <a:cubicBezTo>
                  <a:pt x="178" y="77882"/>
                  <a:pt x="209" y="77859"/>
                  <a:pt x="209" y="77807"/>
                </a:cubicBezTo>
                <a:cubicBezTo>
                  <a:pt x="2912" y="69904"/>
                  <a:pt x="5338" y="62071"/>
                  <a:pt x="9220" y="54654"/>
                </a:cubicBezTo>
                <a:cubicBezTo>
                  <a:pt x="9289" y="54446"/>
                  <a:pt x="9428" y="54238"/>
                  <a:pt x="9497" y="54030"/>
                </a:cubicBezTo>
                <a:lnTo>
                  <a:pt x="9497" y="54030"/>
                </a:lnTo>
                <a:cubicBezTo>
                  <a:pt x="9289" y="54723"/>
                  <a:pt x="9151" y="55486"/>
                  <a:pt x="8943" y="56179"/>
                </a:cubicBezTo>
                <a:cubicBezTo>
                  <a:pt x="7210" y="62348"/>
                  <a:pt x="4922" y="68310"/>
                  <a:pt x="3259" y="74410"/>
                </a:cubicBezTo>
                <a:cubicBezTo>
                  <a:pt x="3218" y="74531"/>
                  <a:pt x="3295" y="74605"/>
                  <a:pt x="3394" y="74605"/>
                </a:cubicBezTo>
                <a:cubicBezTo>
                  <a:pt x="3465" y="74605"/>
                  <a:pt x="3547" y="74566"/>
                  <a:pt x="3605" y="74479"/>
                </a:cubicBezTo>
                <a:cubicBezTo>
                  <a:pt x="6517" y="67131"/>
                  <a:pt x="8943" y="59576"/>
                  <a:pt x="10884" y="51881"/>
                </a:cubicBezTo>
                <a:cubicBezTo>
                  <a:pt x="12617" y="49594"/>
                  <a:pt x="14557" y="47514"/>
                  <a:pt x="16706" y="45643"/>
                </a:cubicBezTo>
                <a:cubicBezTo>
                  <a:pt x="16743" y="45661"/>
                  <a:pt x="16781" y="45670"/>
                  <a:pt x="16815" y="45670"/>
                </a:cubicBezTo>
                <a:cubicBezTo>
                  <a:pt x="16909" y="45670"/>
                  <a:pt x="16984" y="45606"/>
                  <a:pt x="16984" y="45504"/>
                </a:cubicBezTo>
                <a:lnTo>
                  <a:pt x="16984" y="45435"/>
                </a:lnTo>
                <a:lnTo>
                  <a:pt x="17122" y="45296"/>
                </a:lnTo>
                <a:cubicBezTo>
                  <a:pt x="17399" y="45157"/>
                  <a:pt x="17677" y="45019"/>
                  <a:pt x="17885" y="44880"/>
                </a:cubicBezTo>
                <a:lnTo>
                  <a:pt x="18162" y="44950"/>
                </a:lnTo>
                <a:cubicBezTo>
                  <a:pt x="18796" y="45187"/>
                  <a:pt x="19450" y="45304"/>
                  <a:pt x="20097" y="45304"/>
                </a:cubicBezTo>
                <a:cubicBezTo>
                  <a:pt x="21149" y="45304"/>
                  <a:pt x="22183" y="44996"/>
                  <a:pt x="23084" y="44395"/>
                </a:cubicBezTo>
                <a:cubicBezTo>
                  <a:pt x="23153" y="44326"/>
                  <a:pt x="23153" y="44118"/>
                  <a:pt x="23084" y="44048"/>
                </a:cubicBezTo>
                <a:cubicBezTo>
                  <a:pt x="22421" y="43697"/>
                  <a:pt x="21692" y="43522"/>
                  <a:pt x="20959" y="43522"/>
                </a:cubicBezTo>
                <a:cubicBezTo>
                  <a:pt x="20389" y="43522"/>
                  <a:pt x="19817" y="43628"/>
                  <a:pt x="19271" y="43840"/>
                </a:cubicBezTo>
                <a:cubicBezTo>
                  <a:pt x="20588" y="42939"/>
                  <a:pt x="22044" y="42107"/>
                  <a:pt x="23499" y="41414"/>
                </a:cubicBezTo>
                <a:cubicBezTo>
                  <a:pt x="23499" y="41484"/>
                  <a:pt x="23569" y="41553"/>
                  <a:pt x="23569" y="41622"/>
                </a:cubicBezTo>
                <a:cubicBezTo>
                  <a:pt x="23915" y="41761"/>
                  <a:pt x="24193" y="41900"/>
                  <a:pt x="24539" y="41969"/>
                </a:cubicBezTo>
                <a:cubicBezTo>
                  <a:pt x="25158" y="42239"/>
                  <a:pt x="25840" y="42381"/>
                  <a:pt x="26528" y="42381"/>
                </a:cubicBezTo>
                <a:cubicBezTo>
                  <a:pt x="27074" y="42381"/>
                  <a:pt x="27622" y="42292"/>
                  <a:pt x="28144" y="42107"/>
                </a:cubicBezTo>
                <a:cubicBezTo>
                  <a:pt x="28213" y="42107"/>
                  <a:pt x="28282" y="41969"/>
                  <a:pt x="28213" y="41900"/>
                </a:cubicBezTo>
                <a:cubicBezTo>
                  <a:pt x="27936" y="41692"/>
                  <a:pt x="27728" y="41553"/>
                  <a:pt x="27451" y="41414"/>
                </a:cubicBezTo>
                <a:cubicBezTo>
                  <a:pt x="27451" y="41345"/>
                  <a:pt x="27451" y="41276"/>
                  <a:pt x="27381" y="41276"/>
                </a:cubicBezTo>
                <a:cubicBezTo>
                  <a:pt x="26804" y="41009"/>
                  <a:pt x="26169" y="40885"/>
                  <a:pt x="25532" y="40885"/>
                </a:cubicBezTo>
                <a:cubicBezTo>
                  <a:pt x="25175" y="40885"/>
                  <a:pt x="24818" y="40924"/>
                  <a:pt x="24470" y="40998"/>
                </a:cubicBezTo>
                <a:cubicBezTo>
                  <a:pt x="25510" y="40513"/>
                  <a:pt x="26549" y="40097"/>
                  <a:pt x="27589" y="39681"/>
                </a:cubicBezTo>
                <a:cubicBezTo>
                  <a:pt x="27966" y="39926"/>
                  <a:pt x="28409" y="40028"/>
                  <a:pt x="28877" y="40028"/>
                </a:cubicBezTo>
                <a:cubicBezTo>
                  <a:pt x="30132" y="40028"/>
                  <a:pt x="31564" y="39298"/>
                  <a:pt x="32372" y="38642"/>
                </a:cubicBezTo>
                <a:cubicBezTo>
                  <a:pt x="32511" y="38503"/>
                  <a:pt x="32442" y="38364"/>
                  <a:pt x="32303" y="38364"/>
                </a:cubicBezTo>
                <a:cubicBezTo>
                  <a:pt x="32026" y="38295"/>
                  <a:pt x="31748" y="38226"/>
                  <a:pt x="31540" y="38226"/>
                </a:cubicBezTo>
                <a:lnTo>
                  <a:pt x="31610" y="38156"/>
                </a:lnTo>
                <a:cubicBezTo>
                  <a:pt x="31679" y="38018"/>
                  <a:pt x="31610" y="37879"/>
                  <a:pt x="31471" y="37879"/>
                </a:cubicBezTo>
                <a:cubicBezTo>
                  <a:pt x="30154" y="37879"/>
                  <a:pt x="28976" y="38226"/>
                  <a:pt x="27867" y="38919"/>
                </a:cubicBezTo>
                <a:cubicBezTo>
                  <a:pt x="27748" y="38919"/>
                  <a:pt x="27782" y="39072"/>
                  <a:pt x="27881" y="39072"/>
                </a:cubicBezTo>
                <a:cubicBezTo>
                  <a:pt x="27898" y="39072"/>
                  <a:pt x="27916" y="39067"/>
                  <a:pt x="27936" y="39057"/>
                </a:cubicBezTo>
                <a:lnTo>
                  <a:pt x="28282" y="38988"/>
                </a:lnTo>
                <a:lnTo>
                  <a:pt x="27936" y="39196"/>
                </a:lnTo>
                <a:lnTo>
                  <a:pt x="27520" y="39335"/>
                </a:lnTo>
                <a:cubicBezTo>
                  <a:pt x="27485" y="39300"/>
                  <a:pt x="27451" y="39283"/>
                  <a:pt x="27425" y="39283"/>
                </a:cubicBezTo>
                <a:cubicBezTo>
                  <a:pt x="27399" y="39283"/>
                  <a:pt x="27381" y="39300"/>
                  <a:pt x="27381" y="39335"/>
                </a:cubicBezTo>
                <a:cubicBezTo>
                  <a:pt x="26619" y="39612"/>
                  <a:pt x="25856" y="39889"/>
                  <a:pt x="25024" y="40236"/>
                </a:cubicBezTo>
                <a:cubicBezTo>
                  <a:pt x="25579" y="39751"/>
                  <a:pt x="25995" y="39196"/>
                  <a:pt x="26272" y="38572"/>
                </a:cubicBezTo>
                <a:cubicBezTo>
                  <a:pt x="26329" y="38459"/>
                  <a:pt x="26201" y="38346"/>
                  <a:pt x="26114" y="38346"/>
                </a:cubicBezTo>
                <a:cubicBezTo>
                  <a:pt x="26094" y="38346"/>
                  <a:pt x="26077" y="38352"/>
                  <a:pt x="26064" y="38364"/>
                </a:cubicBezTo>
                <a:cubicBezTo>
                  <a:pt x="24331" y="38642"/>
                  <a:pt x="23084" y="39959"/>
                  <a:pt x="21836" y="41137"/>
                </a:cubicBezTo>
                <a:cubicBezTo>
                  <a:pt x="21767" y="41206"/>
                  <a:pt x="21767" y="41345"/>
                  <a:pt x="21836" y="41414"/>
                </a:cubicBezTo>
                <a:lnTo>
                  <a:pt x="21767" y="41484"/>
                </a:lnTo>
                <a:cubicBezTo>
                  <a:pt x="21710" y="41540"/>
                  <a:pt x="21745" y="41641"/>
                  <a:pt x="21797" y="41641"/>
                </a:cubicBezTo>
                <a:cubicBezTo>
                  <a:pt x="21809" y="41641"/>
                  <a:pt x="21823" y="41635"/>
                  <a:pt x="21836" y="41622"/>
                </a:cubicBezTo>
                <a:lnTo>
                  <a:pt x="22044" y="41484"/>
                </a:lnTo>
                <a:cubicBezTo>
                  <a:pt x="22044" y="41484"/>
                  <a:pt x="22044" y="41553"/>
                  <a:pt x="22044" y="41553"/>
                </a:cubicBezTo>
                <a:cubicBezTo>
                  <a:pt x="21281" y="41969"/>
                  <a:pt x="20519" y="42454"/>
                  <a:pt x="19756" y="42870"/>
                </a:cubicBezTo>
                <a:cubicBezTo>
                  <a:pt x="20242" y="42177"/>
                  <a:pt x="20519" y="41414"/>
                  <a:pt x="20588" y="40582"/>
                </a:cubicBezTo>
                <a:cubicBezTo>
                  <a:pt x="20588" y="40526"/>
                  <a:pt x="20543" y="40425"/>
                  <a:pt x="20452" y="40425"/>
                </a:cubicBezTo>
                <a:cubicBezTo>
                  <a:pt x="20431" y="40425"/>
                  <a:pt x="20407" y="40431"/>
                  <a:pt x="20380" y="40444"/>
                </a:cubicBezTo>
                <a:cubicBezTo>
                  <a:pt x="18717" y="40929"/>
                  <a:pt x="16706" y="43078"/>
                  <a:pt x="16637" y="45019"/>
                </a:cubicBezTo>
                <a:cubicBezTo>
                  <a:pt x="14904" y="46336"/>
                  <a:pt x="13379" y="47861"/>
                  <a:pt x="11993" y="49525"/>
                </a:cubicBezTo>
                <a:cubicBezTo>
                  <a:pt x="15043" y="44187"/>
                  <a:pt x="18439" y="39127"/>
                  <a:pt x="22252" y="34274"/>
                </a:cubicBezTo>
                <a:cubicBezTo>
                  <a:pt x="23222" y="33096"/>
                  <a:pt x="24193" y="31918"/>
                  <a:pt x="25163" y="30739"/>
                </a:cubicBezTo>
                <a:cubicBezTo>
                  <a:pt x="25198" y="30774"/>
                  <a:pt x="25232" y="30791"/>
                  <a:pt x="25267" y="30791"/>
                </a:cubicBezTo>
                <a:cubicBezTo>
                  <a:pt x="25302" y="30791"/>
                  <a:pt x="25336" y="30774"/>
                  <a:pt x="25371" y="30739"/>
                </a:cubicBezTo>
                <a:lnTo>
                  <a:pt x="25440" y="30462"/>
                </a:lnTo>
                <a:cubicBezTo>
                  <a:pt x="26272" y="29491"/>
                  <a:pt x="27104" y="28521"/>
                  <a:pt x="27936" y="27620"/>
                </a:cubicBezTo>
                <a:lnTo>
                  <a:pt x="28005" y="27620"/>
                </a:lnTo>
                <a:cubicBezTo>
                  <a:pt x="27867" y="27689"/>
                  <a:pt x="27867" y="27828"/>
                  <a:pt x="28005" y="27897"/>
                </a:cubicBezTo>
                <a:cubicBezTo>
                  <a:pt x="28439" y="28114"/>
                  <a:pt x="28920" y="28206"/>
                  <a:pt x="29422" y="28206"/>
                </a:cubicBezTo>
                <a:cubicBezTo>
                  <a:pt x="31006" y="28206"/>
                  <a:pt x="32792" y="27284"/>
                  <a:pt x="33897" y="26441"/>
                </a:cubicBezTo>
                <a:cubicBezTo>
                  <a:pt x="34036" y="26303"/>
                  <a:pt x="33967" y="26095"/>
                  <a:pt x="33828" y="26026"/>
                </a:cubicBezTo>
                <a:cubicBezTo>
                  <a:pt x="33415" y="25790"/>
                  <a:pt x="32947" y="25693"/>
                  <a:pt x="32452" y="25693"/>
                </a:cubicBezTo>
                <a:cubicBezTo>
                  <a:pt x="31199" y="25693"/>
                  <a:pt x="29772" y="26311"/>
                  <a:pt x="28629" y="26857"/>
                </a:cubicBezTo>
                <a:cubicBezTo>
                  <a:pt x="29738" y="25679"/>
                  <a:pt x="30847" y="24501"/>
                  <a:pt x="32026" y="23391"/>
                </a:cubicBezTo>
                <a:cubicBezTo>
                  <a:pt x="32026" y="23391"/>
                  <a:pt x="32095" y="23461"/>
                  <a:pt x="32095" y="23461"/>
                </a:cubicBezTo>
                <a:lnTo>
                  <a:pt x="32303" y="23461"/>
                </a:lnTo>
                <a:cubicBezTo>
                  <a:pt x="32684" y="23565"/>
                  <a:pt x="33065" y="23617"/>
                  <a:pt x="33447" y="23617"/>
                </a:cubicBezTo>
                <a:cubicBezTo>
                  <a:pt x="33828" y="23617"/>
                  <a:pt x="34209" y="23565"/>
                  <a:pt x="34590" y="23461"/>
                </a:cubicBezTo>
                <a:cubicBezTo>
                  <a:pt x="35977" y="23322"/>
                  <a:pt x="37363" y="22906"/>
                  <a:pt x="38611" y="22213"/>
                </a:cubicBezTo>
                <a:cubicBezTo>
                  <a:pt x="38680" y="22144"/>
                  <a:pt x="38750" y="21936"/>
                  <a:pt x="38611" y="21866"/>
                </a:cubicBezTo>
                <a:cubicBezTo>
                  <a:pt x="38080" y="21437"/>
                  <a:pt x="37464" y="21267"/>
                  <a:pt x="36818" y="21267"/>
                </a:cubicBezTo>
                <a:cubicBezTo>
                  <a:pt x="35271" y="21267"/>
                  <a:pt x="33546" y="22242"/>
                  <a:pt x="32372" y="22976"/>
                </a:cubicBezTo>
                <a:cubicBezTo>
                  <a:pt x="33828" y="21520"/>
                  <a:pt x="35353" y="20064"/>
                  <a:pt x="36878" y="18678"/>
                </a:cubicBezTo>
                <a:cubicBezTo>
                  <a:pt x="37182" y="18779"/>
                  <a:pt x="37487" y="18844"/>
                  <a:pt x="37819" y="18844"/>
                </a:cubicBezTo>
                <a:cubicBezTo>
                  <a:pt x="37940" y="18844"/>
                  <a:pt x="38065" y="18835"/>
                  <a:pt x="38195" y="18816"/>
                </a:cubicBezTo>
                <a:cubicBezTo>
                  <a:pt x="38302" y="18828"/>
                  <a:pt x="38409" y="18834"/>
                  <a:pt x="38516" y="18834"/>
                </a:cubicBezTo>
                <a:cubicBezTo>
                  <a:pt x="39031" y="18834"/>
                  <a:pt x="39538" y="18700"/>
                  <a:pt x="39997" y="18470"/>
                </a:cubicBezTo>
                <a:cubicBezTo>
                  <a:pt x="40829" y="18262"/>
                  <a:pt x="41592" y="17915"/>
                  <a:pt x="42354" y="17499"/>
                </a:cubicBezTo>
                <a:cubicBezTo>
                  <a:pt x="42493" y="17430"/>
                  <a:pt x="42493" y="17153"/>
                  <a:pt x="42354" y="17083"/>
                </a:cubicBezTo>
                <a:cubicBezTo>
                  <a:pt x="41924" y="16859"/>
                  <a:pt x="41478" y="16766"/>
                  <a:pt x="41029" y="16766"/>
                </a:cubicBezTo>
                <a:cubicBezTo>
                  <a:pt x="39817" y="16766"/>
                  <a:pt x="38583" y="17447"/>
                  <a:pt x="37571" y="18054"/>
                </a:cubicBezTo>
                <a:cubicBezTo>
                  <a:pt x="38957" y="16806"/>
                  <a:pt x="40344" y="15558"/>
                  <a:pt x="41730" y="14311"/>
                </a:cubicBezTo>
                <a:cubicBezTo>
                  <a:pt x="41730" y="14311"/>
                  <a:pt x="41730" y="14311"/>
                  <a:pt x="41730" y="14380"/>
                </a:cubicBezTo>
                <a:cubicBezTo>
                  <a:pt x="42057" y="14670"/>
                  <a:pt x="42516" y="14771"/>
                  <a:pt x="42979" y="14771"/>
                </a:cubicBezTo>
                <a:cubicBezTo>
                  <a:pt x="43401" y="14771"/>
                  <a:pt x="43826" y="14687"/>
                  <a:pt x="44156" y="14588"/>
                </a:cubicBezTo>
                <a:cubicBezTo>
                  <a:pt x="45127" y="14449"/>
                  <a:pt x="45959" y="13964"/>
                  <a:pt x="46652" y="13340"/>
                </a:cubicBezTo>
                <a:cubicBezTo>
                  <a:pt x="46652" y="13202"/>
                  <a:pt x="46652" y="13132"/>
                  <a:pt x="46582" y="13132"/>
                </a:cubicBezTo>
                <a:cubicBezTo>
                  <a:pt x="46239" y="12970"/>
                  <a:pt x="45858" y="12901"/>
                  <a:pt x="45463" y="12901"/>
                </a:cubicBezTo>
                <a:cubicBezTo>
                  <a:pt x="44341" y="12901"/>
                  <a:pt x="43105" y="13452"/>
                  <a:pt x="42285" y="13964"/>
                </a:cubicBezTo>
                <a:cubicBezTo>
                  <a:pt x="42273" y="13968"/>
                  <a:pt x="42262" y="13972"/>
                  <a:pt x="42252" y="13977"/>
                </a:cubicBezTo>
                <a:lnTo>
                  <a:pt x="42252" y="13977"/>
                </a:lnTo>
                <a:cubicBezTo>
                  <a:pt x="43475" y="12946"/>
                  <a:pt x="44751" y="11861"/>
                  <a:pt x="46028" y="10775"/>
                </a:cubicBezTo>
                <a:cubicBezTo>
                  <a:pt x="46569" y="10940"/>
                  <a:pt x="47117" y="11017"/>
                  <a:pt x="47660" y="11017"/>
                </a:cubicBezTo>
                <a:cubicBezTo>
                  <a:pt x="48719" y="11017"/>
                  <a:pt x="49756" y="10725"/>
                  <a:pt x="50672" y="10221"/>
                </a:cubicBezTo>
                <a:cubicBezTo>
                  <a:pt x="50880" y="10082"/>
                  <a:pt x="50880" y="9874"/>
                  <a:pt x="50672" y="9805"/>
                </a:cubicBezTo>
                <a:cubicBezTo>
                  <a:pt x="50158" y="9612"/>
                  <a:pt x="49613" y="9509"/>
                  <a:pt x="49066" y="9509"/>
                </a:cubicBezTo>
                <a:cubicBezTo>
                  <a:pt x="48435" y="9509"/>
                  <a:pt x="47801" y="9646"/>
                  <a:pt x="47206" y="9944"/>
                </a:cubicBezTo>
                <a:lnTo>
                  <a:pt x="47068" y="9944"/>
                </a:lnTo>
                <a:lnTo>
                  <a:pt x="49494" y="7933"/>
                </a:lnTo>
                <a:cubicBezTo>
                  <a:pt x="49736" y="7968"/>
                  <a:pt x="49979" y="7985"/>
                  <a:pt x="50222" y="7985"/>
                </a:cubicBezTo>
                <a:cubicBezTo>
                  <a:pt x="50464" y="7985"/>
                  <a:pt x="50707" y="7968"/>
                  <a:pt x="50950" y="7933"/>
                </a:cubicBezTo>
                <a:cubicBezTo>
                  <a:pt x="51781" y="7725"/>
                  <a:pt x="52544" y="7448"/>
                  <a:pt x="53306" y="7032"/>
                </a:cubicBezTo>
                <a:cubicBezTo>
                  <a:pt x="53445" y="6963"/>
                  <a:pt x="53445" y="6755"/>
                  <a:pt x="53306" y="6686"/>
                </a:cubicBezTo>
                <a:cubicBezTo>
                  <a:pt x="52929" y="6518"/>
                  <a:pt x="52525" y="6426"/>
                  <a:pt x="52128" y="6426"/>
                </a:cubicBezTo>
                <a:cubicBezTo>
                  <a:pt x="51868" y="6426"/>
                  <a:pt x="51612" y="6465"/>
                  <a:pt x="51365" y="6547"/>
                </a:cubicBezTo>
                <a:lnTo>
                  <a:pt x="52821" y="5438"/>
                </a:lnTo>
                <a:lnTo>
                  <a:pt x="53098" y="5299"/>
                </a:lnTo>
                <a:cubicBezTo>
                  <a:pt x="53370" y="5345"/>
                  <a:pt x="53642" y="5367"/>
                  <a:pt x="53910" y="5367"/>
                </a:cubicBezTo>
                <a:cubicBezTo>
                  <a:pt x="54876" y="5367"/>
                  <a:pt x="55805" y="5079"/>
                  <a:pt x="56564" y="4537"/>
                </a:cubicBezTo>
                <a:cubicBezTo>
                  <a:pt x="56703" y="4467"/>
                  <a:pt x="56703" y="4260"/>
                  <a:pt x="56564" y="4260"/>
                </a:cubicBezTo>
                <a:cubicBezTo>
                  <a:pt x="56206" y="3991"/>
                  <a:pt x="55790" y="3838"/>
                  <a:pt x="55373" y="3838"/>
                </a:cubicBezTo>
                <a:cubicBezTo>
                  <a:pt x="55143" y="3838"/>
                  <a:pt x="54914" y="3884"/>
                  <a:pt x="54693" y="3982"/>
                </a:cubicBezTo>
                <a:lnTo>
                  <a:pt x="56911" y="2319"/>
                </a:lnTo>
                <a:cubicBezTo>
                  <a:pt x="57004" y="2372"/>
                  <a:pt x="57106" y="2394"/>
                  <a:pt x="57214" y="2394"/>
                </a:cubicBezTo>
                <a:cubicBezTo>
                  <a:pt x="57672" y="2394"/>
                  <a:pt x="58225" y="1988"/>
                  <a:pt x="58505" y="1764"/>
                </a:cubicBezTo>
                <a:cubicBezTo>
                  <a:pt x="59129" y="1417"/>
                  <a:pt x="59614" y="932"/>
                  <a:pt x="59961" y="308"/>
                </a:cubicBezTo>
                <a:cubicBezTo>
                  <a:pt x="60030" y="239"/>
                  <a:pt x="59961" y="170"/>
                  <a:pt x="59892" y="100"/>
                </a:cubicBezTo>
                <a:cubicBezTo>
                  <a:pt x="59715" y="32"/>
                  <a:pt x="59534" y="1"/>
                  <a:pt x="593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" name="Google Shape;12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301" y="2118250"/>
            <a:ext cx="2070500" cy="13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57"/>
          <p:cNvSpPr txBox="1">
            <a:spLocks noGrp="1"/>
          </p:cNvSpPr>
          <p:nvPr>
            <p:ph type="title"/>
          </p:nvPr>
        </p:nvSpPr>
        <p:spPr>
          <a:xfrm>
            <a:off x="385020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1203" name="Google Shape;1203;p57"/>
          <p:cNvSpPr txBox="1">
            <a:spLocks noGrp="1"/>
          </p:cNvSpPr>
          <p:nvPr>
            <p:ph type="title" idx="2"/>
          </p:nvPr>
        </p:nvSpPr>
        <p:spPr>
          <a:xfrm>
            <a:off x="5324800" y="2282950"/>
            <a:ext cx="28980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204" name="Google Shape;1204;p57"/>
          <p:cNvSpPr/>
          <p:nvPr/>
        </p:nvSpPr>
        <p:spPr>
          <a:xfrm>
            <a:off x="310575" y="140174"/>
            <a:ext cx="3052120" cy="7229076"/>
          </a:xfrm>
          <a:custGeom>
            <a:avLst/>
            <a:gdLst/>
            <a:ahLst/>
            <a:cxnLst/>
            <a:rect l="l" t="t" r="r" b="b"/>
            <a:pathLst>
              <a:path w="49959" h="118330" extrusionOk="0">
                <a:moveTo>
                  <a:pt x="28091" y="2280"/>
                </a:moveTo>
                <a:cubicBezTo>
                  <a:pt x="28375" y="2280"/>
                  <a:pt x="28054" y="3887"/>
                  <a:pt x="28054" y="4020"/>
                </a:cubicBezTo>
                <a:cubicBezTo>
                  <a:pt x="27777" y="4783"/>
                  <a:pt x="27500" y="5476"/>
                  <a:pt x="27084" y="6100"/>
                </a:cubicBezTo>
                <a:cubicBezTo>
                  <a:pt x="26460" y="7001"/>
                  <a:pt x="25698" y="7764"/>
                  <a:pt x="24796" y="8318"/>
                </a:cubicBezTo>
                <a:cubicBezTo>
                  <a:pt x="25767" y="7556"/>
                  <a:pt x="26599" y="6585"/>
                  <a:pt x="27292" y="5476"/>
                </a:cubicBezTo>
                <a:cubicBezTo>
                  <a:pt x="27638" y="4922"/>
                  <a:pt x="27777" y="4298"/>
                  <a:pt x="27846" y="3674"/>
                </a:cubicBezTo>
                <a:cubicBezTo>
                  <a:pt x="27916" y="3258"/>
                  <a:pt x="27985" y="2773"/>
                  <a:pt x="28054" y="2357"/>
                </a:cubicBezTo>
                <a:lnTo>
                  <a:pt x="28054" y="2288"/>
                </a:lnTo>
                <a:cubicBezTo>
                  <a:pt x="28068" y="2282"/>
                  <a:pt x="28080" y="2280"/>
                  <a:pt x="28091" y="2280"/>
                </a:cubicBezTo>
                <a:close/>
                <a:moveTo>
                  <a:pt x="20393" y="814"/>
                </a:moveTo>
                <a:cubicBezTo>
                  <a:pt x="20550" y="814"/>
                  <a:pt x="20790" y="1056"/>
                  <a:pt x="21192" y="1525"/>
                </a:cubicBezTo>
                <a:cubicBezTo>
                  <a:pt x="22786" y="3674"/>
                  <a:pt x="22994" y="5961"/>
                  <a:pt x="22717" y="8457"/>
                </a:cubicBezTo>
                <a:cubicBezTo>
                  <a:pt x="22578" y="8110"/>
                  <a:pt x="22370" y="7833"/>
                  <a:pt x="22162" y="7556"/>
                </a:cubicBezTo>
                <a:cubicBezTo>
                  <a:pt x="22125" y="7537"/>
                  <a:pt x="22088" y="7529"/>
                  <a:pt x="22054" y="7529"/>
                </a:cubicBezTo>
                <a:cubicBezTo>
                  <a:pt x="21959" y="7529"/>
                  <a:pt x="21885" y="7593"/>
                  <a:pt x="21885" y="7694"/>
                </a:cubicBezTo>
                <a:cubicBezTo>
                  <a:pt x="21885" y="7764"/>
                  <a:pt x="21885" y="7833"/>
                  <a:pt x="21885" y="7902"/>
                </a:cubicBezTo>
                <a:cubicBezTo>
                  <a:pt x="21538" y="7001"/>
                  <a:pt x="21053" y="6169"/>
                  <a:pt x="20429" y="5476"/>
                </a:cubicBezTo>
                <a:cubicBezTo>
                  <a:pt x="20152" y="4783"/>
                  <a:pt x="20013" y="4090"/>
                  <a:pt x="19944" y="3397"/>
                </a:cubicBezTo>
                <a:cubicBezTo>
                  <a:pt x="19944" y="2773"/>
                  <a:pt x="19944" y="2218"/>
                  <a:pt x="20083" y="1664"/>
                </a:cubicBezTo>
                <a:cubicBezTo>
                  <a:pt x="20154" y="1091"/>
                  <a:pt x="20226" y="814"/>
                  <a:pt x="20393" y="814"/>
                </a:cubicBezTo>
                <a:close/>
                <a:moveTo>
                  <a:pt x="27422" y="1160"/>
                </a:moveTo>
                <a:cubicBezTo>
                  <a:pt x="28030" y="1160"/>
                  <a:pt x="27500" y="2470"/>
                  <a:pt x="27500" y="2773"/>
                </a:cubicBezTo>
                <a:cubicBezTo>
                  <a:pt x="27361" y="4159"/>
                  <a:pt x="26876" y="5476"/>
                  <a:pt x="26044" y="6516"/>
                </a:cubicBezTo>
                <a:cubicBezTo>
                  <a:pt x="25490" y="7070"/>
                  <a:pt x="24935" y="7694"/>
                  <a:pt x="24311" y="8180"/>
                </a:cubicBezTo>
                <a:lnTo>
                  <a:pt x="23687" y="8734"/>
                </a:lnTo>
                <a:cubicBezTo>
                  <a:pt x="24519" y="7417"/>
                  <a:pt x="25074" y="6031"/>
                  <a:pt x="25351" y="4644"/>
                </a:cubicBezTo>
                <a:lnTo>
                  <a:pt x="25351" y="4575"/>
                </a:lnTo>
                <a:cubicBezTo>
                  <a:pt x="25420" y="4090"/>
                  <a:pt x="25420" y="3674"/>
                  <a:pt x="25351" y="3189"/>
                </a:cubicBezTo>
                <a:cubicBezTo>
                  <a:pt x="25698" y="2357"/>
                  <a:pt x="26321" y="1664"/>
                  <a:pt x="27084" y="1248"/>
                </a:cubicBezTo>
                <a:cubicBezTo>
                  <a:pt x="27223" y="1187"/>
                  <a:pt x="27334" y="1160"/>
                  <a:pt x="27422" y="1160"/>
                </a:cubicBezTo>
                <a:close/>
                <a:moveTo>
                  <a:pt x="30966" y="4020"/>
                </a:moveTo>
                <a:cubicBezTo>
                  <a:pt x="31520" y="4020"/>
                  <a:pt x="31312" y="4159"/>
                  <a:pt x="31104" y="4575"/>
                </a:cubicBezTo>
                <a:cubicBezTo>
                  <a:pt x="30827" y="4922"/>
                  <a:pt x="30550" y="5476"/>
                  <a:pt x="30273" y="5892"/>
                </a:cubicBezTo>
                <a:cubicBezTo>
                  <a:pt x="29094" y="7625"/>
                  <a:pt x="26945" y="8249"/>
                  <a:pt x="25074" y="9011"/>
                </a:cubicBezTo>
                <a:cubicBezTo>
                  <a:pt x="25004" y="8873"/>
                  <a:pt x="24866" y="8873"/>
                  <a:pt x="24796" y="8873"/>
                </a:cubicBezTo>
                <a:cubicBezTo>
                  <a:pt x="24796" y="8873"/>
                  <a:pt x="24796" y="8803"/>
                  <a:pt x="24796" y="8803"/>
                </a:cubicBezTo>
                <a:cubicBezTo>
                  <a:pt x="26321" y="7902"/>
                  <a:pt x="27500" y="6447"/>
                  <a:pt x="28124" y="4783"/>
                </a:cubicBezTo>
                <a:cubicBezTo>
                  <a:pt x="28717" y="4297"/>
                  <a:pt x="29521" y="4022"/>
                  <a:pt x="30306" y="4022"/>
                </a:cubicBezTo>
                <a:cubicBezTo>
                  <a:pt x="30529" y="4022"/>
                  <a:pt x="30751" y="4044"/>
                  <a:pt x="30966" y="4090"/>
                </a:cubicBezTo>
                <a:lnTo>
                  <a:pt x="30966" y="4020"/>
                </a:lnTo>
                <a:close/>
                <a:moveTo>
                  <a:pt x="29163" y="7556"/>
                </a:moveTo>
                <a:cubicBezTo>
                  <a:pt x="29718" y="7556"/>
                  <a:pt x="30273" y="7625"/>
                  <a:pt x="30827" y="7833"/>
                </a:cubicBezTo>
                <a:cubicBezTo>
                  <a:pt x="30961" y="7833"/>
                  <a:pt x="32459" y="8807"/>
                  <a:pt x="31864" y="8807"/>
                </a:cubicBezTo>
                <a:cubicBezTo>
                  <a:pt x="31844" y="8807"/>
                  <a:pt x="31822" y="8806"/>
                  <a:pt x="31798" y="8803"/>
                </a:cubicBezTo>
                <a:cubicBezTo>
                  <a:pt x="31625" y="8775"/>
                  <a:pt x="31453" y="8758"/>
                  <a:pt x="31286" y="8758"/>
                </a:cubicBezTo>
                <a:cubicBezTo>
                  <a:pt x="31049" y="8758"/>
                  <a:pt x="30822" y="8792"/>
                  <a:pt x="30619" y="8873"/>
                </a:cubicBezTo>
                <a:cubicBezTo>
                  <a:pt x="29346" y="9020"/>
                  <a:pt x="28246" y="9374"/>
                  <a:pt x="27099" y="9374"/>
                </a:cubicBezTo>
                <a:cubicBezTo>
                  <a:pt x="26622" y="9374"/>
                  <a:pt x="26137" y="9313"/>
                  <a:pt x="25628" y="9150"/>
                </a:cubicBezTo>
                <a:cubicBezTo>
                  <a:pt x="26807" y="8803"/>
                  <a:pt x="27985" y="8249"/>
                  <a:pt x="29094" y="7556"/>
                </a:cubicBezTo>
                <a:close/>
                <a:moveTo>
                  <a:pt x="24379" y="473"/>
                </a:moveTo>
                <a:cubicBezTo>
                  <a:pt x="24456" y="473"/>
                  <a:pt x="24507" y="537"/>
                  <a:pt x="24519" y="693"/>
                </a:cubicBezTo>
                <a:cubicBezTo>
                  <a:pt x="24519" y="1040"/>
                  <a:pt x="24658" y="1456"/>
                  <a:pt x="24727" y="1802"/>
                </a:cubicBezTo>
                <a:cubicBezTo>
                  <a:pt x="25351" y="4228"/>
                  <a:pt x="24588" y="6100"/>
                  <a:pt x="23687" y="8180"/>
                </a:cubicBezTo>
                <a:cubicBezTo>
                  <a:pt x="23687" y="8180"/>
                  <a:pt x="23687" y="8110"/>
                  <a:pt x="23687" y="8110"/>
                </a:cubicBezTo>
                <a:cubicBezTo>
                  <a:pt x="23653" y="8006"/>
                  <a:pt x="23566" y="7954"/>
                  <a:pt x="23479" y="7954"/>
                </a:cubicBezTo>
                <a:cubicBezTo>
                  <a:pt x="23393" y="7954"/>
                  <a:pt x="23306" y="8006"/>
                  <a:pt x="23271" y="8110"/>
                </a:cubicBezTo>
                <a:cubicBezTo>
                  <a:pt x="23202" y="8596"/>
                  <a:pt x="23063" y="9081"/>
                  <a:pt x="22994" y="9635"/>
                </a:cubicBezTo>
                <a:cubicBezTo>
                  <a:pt x="22925" y="9289"/>
                  <a:pt x="22855" y="9011"/>
                  <a:pt x="22717" y="8665"/>
                </a:cubicBezTo>
                <a:cubicBezTo>
                  <a:pt x="22786" y="8665"/>
                  <a:pt x="22925" y="8665"/>
                  <a:pt x="22925" y="8596"/>
                </a:cubicBezTo>
                <a:cubicBezTo>
                  <a:pt x="23410" y="7070"/>
                  <a:pt x="23341" y="5476"/>
                  <a:pt x="22855" y="3951"/>
                </a:cubicBezTo>
                <a:cubicBezTo>
                  <a:pt x="22855" y="3327"/>
                  <a:pt x="22925" y="2634"/>
                  <a:pt x="23063" y="2010"/>
                </a:cubicBezTo>
                <a:cubicBezTo>
                  <a:pt x="23063" y="1953"/>
                  <a:pt x="24012" y="473"/>
                  <a:pt x="24379" y="473"/>
                </a:cubicBezTo>
                <a:close/>
                <a:moveTo>
                  <a:pt x="17421" y="3487"/>
                </a:moveTo>
                <a:cubicBezTo>
                  <a:pt x="18513" y="4040"/>
                  <a:pt x="19469" y="4795"/>
                  <a:pt x="20291" y="5753"/>
                </a:cubicBezTo>
                <a:cubicBezTo>
                  <a:pt x="20360" y="5892"/>
                  <a:pt x="20429" y="5961"/>
                  <a:pt x="20568" y="6100"/>
                </a:cubicBezTo>
                <a:cubicBezTo>
                  <a:pt x="20637" y="6239"/>
                  <a:pt x="20637" y="6308"/>
                  <a:pt x="20707" y="6377"/>
                </a:cubicBezTo>
                <a:cubicBezTo>
                  <a:pt x="21192" y="7209"/>
                  <a:pt x="21538" y="8041"/>
                  <a:pt x="21746" y="8873"/>
                </a:cubicBezTo>
                <a:cubicBezTo>
                  <a:pt x="21677" y="8942"/>
                  <a:pt x="21677" y="9011"/>
                  <a:pt x="21677" y="9081"/>
                </a:cubicBezTo>
                <a:cubicBezTo>
                  <a:pt x="21746" y="9289"/>
                  <a:pt x="21816" y="9566"/>
                  <a:pt x="21885" y="9843"/>
                </a:cubicBezTo>
                <a:cubicBezTo>
                  <a:pt x="21677" y="9635"/>
                  <a:pt x="21469" y="9497"/>
                  <a:pt x="21192" y="9358"/>
                </a:cubicBezTo>
                <a:cubicBezTo>
                  <a:pt x="21192" y="9219"/>
                  <a:pt x="21192" y="9081"/>
                  <a:pt x="21192" y="8942"/>
                </a:cubicBezTo>
                <a:cubicBezTo>
                  <a:pt x="21192" y="8873"/>
                  <a:pt x="21140" y="8838"/>
                  <a:pt x="21088" y="8838"/>
                </a:cubicBezTo>
                <a:cubicBezTo>
                  <a:pt x="21036" y="8838"/>
                  <a:pt x="20984" y="8873"/>
                  <a:pt x="20984" y="8942"/>
                </a:cubicBezTo>
                <a:lnTo>
                  <a:pt x="20984" y="9219"/>
                </a:lnTo>
                <a:cubicBezTo>
                  <a:pt x="20360" y="8873"/>
                  <a:pt x="19875" y="8457"/>
                  <a:pt x="19320" y="8041"/>
                </a:cubicBezTo>
                <a:cubicBezTo>
                  <a:pt x="18627" y="7278"/>
                  <a:pt x="18142" y="6308"/>
                  <a:pt x="17934" y="5268"/>
                </a:cubicBezTo>
                <a:cubicBezTo>
                  <a:pt x="17868" y="5005"/>
                  <a:pt x="17677" y="3680"/>
                  <a:pt x="17421" y="3487"/>
                </a:cubicBezTo>
                <a:close/>
                <a:moveTo>
                  <a:pt x="24311" y="9081"/>
                </a:moveTo>
                <a:cubicBezTo>
                  <a:pt x="24311" y="9150"/>
                  <a:pt x="24311" y="9289"/>
                  <a:pt x="24242" y="9358"/>
                </a:cubicBezTo>
                <a:cubicBezTo>
                  <a:pt x="24034" y="9635"/>
                  <a:pt x="23826" y="9913"/>
                  <a:pt x="23687" y="10259"/>
                </a:cubicBezTo>
                <a:cubicBezTo>
                  <a:pt x="23826" y="9843"/>
                  <a:pt x="24034" y="9427"/>
                  <a:pt x="24242" y="9081"/>
                </a:cubicBezTo>
                <a:close/>
                <a:moveTo>
                  <a:pt x="21400" y="9843"/>
                </a:moveTo>
                <a:lnTo>
                  <a:pt x="21400" y="9843"/>
                </a:lnTo>
                <a:cubicBezTo>
                  <a:pt x="21608" y="9982"/>
                  <a:pt x="21816" y="10121"/>
                  <a:pt x="22024" y="10190"/>
                </a:cubicBezTo>
                <a:cubicBezTo>
                  <a:pt x="22093" y="10606"/>
                  <a:pt x="22370" y="10883"/>
                  <a:pt x="22717" y="11091"/>
                </a:cubicBezTo>
                <a:lnTo>
                  <a:pt x="22509" y="11091"/>
                </a:lnTo>
                <a:cubicBezTo>
                  <a:pt x="22232" y="10952"/>
                  <a:pt x="22024" y="10814"/>
                  <a:pt x="21816" y="10536"/>
                </a:cubicBezTo>
                <a:cubicBezTo>
                  <a:pt x="21608" y="10328"/>
                  <a:pt x="21469" y="10121"/>
                  <a:pt x="21400" y="9843"/>
                </a:cubicBezTo>
                <a:close/>
                <a:moveTo>
                  <a:pt x="23549" y="14626"/>
                </a:moveTo>
                <a:lnTo>
                  <a:pt x="23549" y="14626"/>
                </a:lnTo>
                <a:cubicBezTo>
                  <a:pt x="23271" y="15181"/>
                  <a:pt x="22994" y="15735"/>
                  <a:pt x="22648" y="16221"/>
                </a:cubicBezTo>
                <a:lnTo>
                  <a:pt x="22717" y="15597"/>
                </a:lnTo>
                <a:cubicBezTo>
                  <a:pt x="22925" y="15181"/>
                  <a:pt x="23202" y="14903"/>
                  <a:pt x="23549" y="14626"/>
                </a:cubicBezTo>
                <a:close/>
                <a:moveTo>
                  <a:pt x="21123" y="17954"/>
                </a:moveTo>
                <a:lnTo>
                  <a:pt x="21123" y="17954"/>
                </a:lnTo>
                <a:cubicBezTo>
                  <a:pt x="21301" y="18429"/>
                  <a:pt x="21377" y="18955"/>
                  <a:pt x="21483" y="19445"/>
                </a:cubicBezTo>
                <a:lnTo>
                  <a:pt x="21483" y="19445"/>
                </a:lnTo>
                <a:cubicBezTo>
                  <a:pt x="21345" y="18965"/>
                  <a:pt x="21217" y="18476"/>
                  <a:pt x="21123" y="17954"/>
                </a:cubicBezTo>
                <a:close/>
                <a:moveTo>
                  <a:pt x="21729" y="19747"/>
                </a:moveTo>
                <a:cubicBezTo>
                  <a:pt x="21712" y="19866"/>
                  <a:pt x="21694" y="19984"/>
                  <a:pt x="21677" y="20102"/>
                </a:cubicBezTo>
                <a:cubicBezTo>
                  <a:pt x="21644" y="19992"/>
                  <a:pt x="21611" y="19881"/>
                  <a:pt x="21578" y="19770"/>
                </a:cubicBezTo>
                <a:lnTo>
                  <a:pt x="21578" y="19770"/>
                </a:lnTo>
                <a:cubicBezTo>
                  <a:pt x="21596" y="19784"/>
                  <a:pt x="21619" y="19790"/>
                  <a:pt x="21642" y="19790"/>
                </a:cubicBezTo>
                <a:cubicBezTo>
                  <a:pt x="21676" y="19790"/>
                  <a:pt x="21709" y="19776"/>
                  <a:pt x="21729" y="19747"/>
                </a:cubicBezTo>
                <a:close/>
                <a:moveTo>
                  <a:pt x="12138" y="17474"/>
                </a:moveTo>
                <a:cubicBezTo>
                  <a:pt x="12238" y="17474"/>
                  <a:pt x="12305" y="17572"/>
                  <a:pt x="12319" y="17815"/>
                </a:cubicBezTo>
                <a:cubicBezTo>
                  <a:pt x="12388" y="18716"/>
                  <a:pt x="12180" y="19617"/>
                  <a:pt x="11695" y="20380"/>
                </a:cubicBezTo>
                <a:cubicBezTo>
                  <a:pt x="11349" y="21004"/>
                  <a:pt x="10863" y="21627"/>
                  <a:pt x="10309" y="22113"/>
                </a:cubicBezTo>
                <a:cubicBezTo>
                  <a:pt x="10240" y="22113"/>
                  <a:pt x="10170" y="22182"/>
                  <a:pt x="10101" y="22251"/>
                </a:cubicBezTo>
                <a:lnTo>
                  <a:pt x="10101" y="21766"/>
                </a:lnTo>
                <a:cubicBezTo>
                  <a:pt x="10448" y="20934"/>
                  <a:pt x="10586" y="20102"/>
                  <a:pt x="10517" y="19201"/>
                </a:cubicBezTo>
                <a:lnTo>
                  <a:pt x="10517" y="19201"/>
                </a:lnTo>
                <a:lnTo>
                  <a:pt x="10586" y="19271"/>
                </a:lnTo>
                <a:lnTo>
                  <a:pt x="10725" y="19271"/>
                </a:lnTo>
                <a:cubicBezTo>
                  <a:pt x="10890" y="18940"/>
                  <a:pt x="11754" y="17474"/>
                  <a:pt x="12138" y="17474"/>
                </a:cubicBezTo>
                <a:close/>
                <a:moveTo>
                  <a:pt x="9294" y="16309"/>
                </a:moveTo>
                <a:cubicBezTo>
                  <a:pt x="9826" y="16309"/>
                  <a:pt x="10252" y="18610"/>
                  <a:pt x="10309" y="19063"/>
                </a:cubicBezTo>
                <a:cubicBezTo>
                  <a:pt x="10378" y="19825"/>
                  <a:pt x="10240" y="20657"/>
                  <a:pt x="9962" y="21350"/>
                </a:cubicBezTo>
                <a:cubicBezTo>
                  <a:pt x="9893" y="21350"/>
                  <a:pt x="9824" y="21419"/>
                  <a:pt x="9754" y="21489"/>
                </a:cubicBezTo>
                <a:cubicBezTo>
                  <a:pt x="9555" y="21821"/>
                  <a:pt x="9419" y="22281"/>
                  <a:pt x="9286" y="22684"/>
                </a:cubicBezTo>
                <a:lnTo>
                  <a:pt x="9286" y="22684"/>
                </a:lnTo>
                <a:lnTo>
                  <a:pt x="9269" y="22667"/>
                </a:lnTo>
                <a:cubicBezTo>
                  <a:pt x="9338" y="22390"/>
                  <a:pt x="9338" y="22113"/>
                  <a:pt x="9338" y="21766"/>
                </a:cubicBezTo>
                <a:lnTo>
                  <a:pt x="9338" y="21697"/>
                </a:lnTo>
                <a:cubicBezTo>
                  <a:pt x="9200" y="20934"/>
                  <a:pt x="8923" y="20241"/>
                  <a:pt x="8507" y="19617"/>
                </a:cubicBezTo>
                <a:cubicBezTo>
                  <a:pt x="8368" y="18647"/>
                  <a:pt x="8507" y="17607"/>
                  <a:pt x="8923" y="16706"/>
                </a:cubicBezTo>
                <a:cubicBezTo>
                  <a:pt x="9050" y="16426"/>
                  <a:pt x="9175" y="16309"/>
                  <a:pt x="9294" y="16309"/>
                </a:cubicBezTo>
                <a:close/>
                <a:moveTo>
                  <a:pt x="6198" y="17227"/>
                </a:moveTo>
                <a:cubicBezTo>
                  <a:pt x="6266" y="17227"/>
                  <a:pt x="6342" y="17278"/>
                  <a:pt x="6427" y="17399"/>
                </a:cubicBezTo>
                <a:cubicBezTo>
                  <a:pt x="7120" y="18231"/>
                  <a:pt x="7744" y="19063"/>
                  <a:pt x="8299" y="19964"/>
                </a:cubicBezTo>
                <a:cubicBezTo>
                  <a:pt x="8368" y="20380"/>
                  <a:pt x="8576" y="20865"/>
                  <a:pt x="8853" y="21281"/>
                </a:cubicBezTo>
                <a:cubicBezTo>
                  <a:pt x="8923" y="21627"/>
                  <a:pt x="8923" y="21905"/>
                  <a:pt x="8923" y="22251"/>
                </a:cubicBezTo>
                <a:cubicBezTo>
                  <a:pt x="8784" y="22321"/>
                  <a:pt x="8715" y="22390"/>
                  <a:pt x="8715" y="22459"/>
                </a:cubicBezTo>
                <a:lnTo>
                  <a:pt x="8784" y="22529"/>
                </a:lnTo>
                <a:cubicBezTo>
                  <a:pt x="8715" y="22736"/>
                  <a:pt x="8715" y="23014"/>
                  <a:pt x="8784" y="23291"/>
                </a:cubicBezTo>
                <a:cubicBezTo>
                  <a:pt x="8784" y="23291"/>
                  <a:pt x="8784" y="23360"/>
                  <a:pt x="8784" y="23360"/>
                </a:cubicBezTo>
                <a:lnTo>
                  <a:pt x="8507" y="23152"/>
                </a:lnTo>
                <a:cubicBezTo>
                  <a:pt x="8437" y="23083"/>
                  <a:pt x="8368" y="23014"/>
                  <a:pt x="8299" y="22875"/>
                </a:cubicBezTo>
                <a:cubicBezTo>
                  <a:pt x="8368" y="22806"/>
                  <a:pt x="8299" y="22806"/>
                  <a:pt x="8299" y="22736"/>
                </a:cubicBezTo>
                <a:lnTo>
                  <a:pt x="8160" y="22736"/>
                </a:lnTo>
                <a:cubicBezTo>
                  <a:pt x="7813" y="22251"/>
                  <a:pt x="7328" y="21835"/>
                  <a:pt x="6774" y="21558"/>
                </a:cubicBezTo>
                <a:cubicBezTo>
                  <a:pt x="6427" y="21142"/>
                  <a:pt x="6150" y="20657"/>
                  <a:pt x="6011" y="20172"/>
                </a:cubicBezTo>
                <a:cubicBezTo>
                  <a:pt x="5803" y="19686"/>
                  <a:pt x="5734" y="19201"/>
                  <a:pt x="5734" y="18716"/>
                </a:cubicBezTo>
                <a:cubicBezTo>
                  <a:pt x="5734" y="18373"/>
                  <a:pt x="5876" y="17227"/>
                  <a:pt x="6198" y="17227"/>
                </a:cubicBezTo>
                <a:close/>
                <a:moveTo>
                  <a:pt x="14177" y="19268"/>
                </a:moveTo>
                <a:cubicBezTo>
                  <a:pt x="14845" y="19268"/>
                  <a:pt x="14116" y="20525"/>
                  <a:pt x="13913" y="20796"/>
                </a:cubicBezTo>
                <a:cubicBezTo>
                  <a:pt x="13498" y="21419"/>
                  <a:pt x="12943" y="21974"/>
                  <a:pt x="12388" y="22390"/>
                </a:cubicBezTo>
                <a:cubicBezTo>
                  <a:pt x="11765" y="22806"/>
                  <a:pt x="11071" y="23152"/>
                  <a:pt x="10378" y="23430"/>
                </a:cubicBezTo>
                <a:cubicBezTo>
                  <a:pt x="10448" y="23222"/>
                  <a:pt x="10448" y="23014"/>
                  <a:pt x="10517" y="22806"/>
                </a:cubicBezTo>
                <a:cubicBezTo>
                  <a:pt x="11695" y="21558"/>
                  <a:pt x="12111" y="19409"/>
                  <a:pt x="14052" y="19271"/>
                </a:cubicBezTo>
                <a:lnTo>
                  <a:pt x="14121" y="19271"/>
                </a:lnTo>
                <a:cubicBezTo>
                  <a:pt x="14141" y="19269"/>
                  <a:pt x="14159" y="19268"/>
                  <a:pt x="14177" y="19268"/>
                </a:cubicBezTo>
                <a:close/>
                <a:moveTo>
                  <a:pt x="13646" y="21590"/>
                </a:moveTo>
                <a:cubicBezTo>
                  <a:pt x="13640" y="21599"/>
                  <a:pt x="13636" y="21611"/>
                  <a:pt x="13636" y="21627"/>
                </a:cubicBezTo>
                <a:cubicBezTo>
                  <a:pt x="13775" y="22043"/>
                  <a:pt x="13983" y="22251"/>
                  <a:pt x="13567" y="22598"/>
                </a:cubicBezTo>
                <a:cubicBezTo>
                  <a:pt x="13220" y="22944"/>
                  <a:pt x="12804" y="23152"/>
                  <a:pt x="12319" y="23291"/>
                </a:cubicBezTo>
                <a:cubicBezTo>
                  <a:pt x="11695" y="23568"/>
                  <a:pt x="11002" y="23776"/>
                  <a:pt x="10378" y="23846"/>
                </a:cubicBezTo>
                <a:cubicBezTo>
                  <a:pt x="11210" y="23499"/>
                  <a:pt x="12042" y="23014"/>
                  <a:pt x="12735" y="22459"/>
                </a:cubicBezTo>
                <a:cubicBezTo>
                  <a:pt x="13080" y="22201"/>
                  <a:pt x="13384" y="21909"/>
                  <a:pt x="13646" y="21590"/>
                </a:cubicBezTo>
                <a:close/>
                <a:moveTo>
                  <a:pt x="3749" y="20938"/>
                </a:moveTo>
                <a:cubicBezTo>
                  <a:pt x="5264" y="21150"/>
                  <a:pt x="6641" y="21841"/>
                  <a:pt x="7744" y="22944"/>
                </a:cubicBezTo>
                <a:cubicBezTo>
                  <a:pt x="7675" y="23014"/>
                  <a:pt x="7605" y="23083"/>
                  <a:pt x="7675" y="23222"/>
                </a:cubicBezTo>
                <a:cubicBezTo>
                  <a:pt x="7883" y="23638"/>
                  <a:pt x="8160" y="24054"/>
                  <a:pt x="8507" y="24400"/>
                </a:cubicBezTo>
                <a:cubicBezTo>
                  <a:pt x="6520" y="23989"/>
                  <a:pt x="4466" y="22969"/>
                  <a:pt x="3749" y="20938"/>
                </a:cubicBezTo>
                <a:close/>
                <a:moveTo>
                  <a:pt x="31590" y="11507"/>
                </a:moveTo>
                <a:lnTo>
                  <a:pt x="31590" y="11507"/>
                </a:lnTo>
                <a:cubicBezTo>
                  <a:pt x="29163" y="16706"/>
                  <a:pt x="24380" y="21073"/>
                  <a:pt x="22162" y="26410"/>
                </a:cubicBezTo>
                <a:cubicBezTo>
                  <a:pt x="22578" y="23638"/>
                  <a:pt x="23549" y="21004"/>
                  <a:pt x="24935" y="18647"/>
                </a:cubicBezTo>
                <a:cubicBezTo>
                  <a:pt x="26668" y="15874"/>
                  <a:pt x="29441" y="13933"/>
                  <a:pt x="31590" y="11507"/>
                </a:cubicBezTo>
                <a:close/>
                <a:moveTo>
                  <a:pt x="34166" y="25716"/>
                </a:moveTo>
                <a:cubicBezTo>
                  <a:pt x="34202" y="25716"/>
                  <a:pt x="34224" y="25737"/>
                  <a:pt x="34224" y="25787"/>
                </a:cubicBezTo>
                <a:cubicBezTo>
                  <a:pt x="34224" y="26618"/>
                  <a:pt x="34016" y="27381"/>
                  <a:pt x="33669" y="28143"/>
                </a:cubicBezTo>
                <a:cubicBezTo>
                  <a:pt x="33253" y="28975"/>
                  <a:pt x="32629" y="29668"/>
                  <a:pt x="31798" y="30223"/>
                </a:cubicBezTo>
                <a:cubicBezTo>
                  <a:pt x="32421" y="29252"/>
                  <a:pt x="32768" y="28143"/>
                  <a:pt x="32837" y="27034"/>
                </a:cubicBezTo>
                <a:cubicBezTo>
                  <a:pt x="32976" y="26896"/>
                  <a:pt x="33045" y="26688"/>
                  <a:pt x="33184" y="26480"/>
                </a:cubicBezTo>
                <a:cubicBezTo>
                  <a:pt x="33184" y="26480"/>
                  <a:pt x="33948" y="25716"/>
                  <a:pt x="34166" y="25716"/>
                </a:cubicBezTo>
                <a:close/>
                <a:moveTo>
                  <a:pt x="32560" y="24816"/>
                </a:moveTo>
                <a:cubicBezTo>
                  <a:pt x="32560" y="25440"/>
                  <a:pt x="32560" y="26133"/>
                  <a:pt x="32560" y="26826"/>
                </a:cubicBezTo>
                <a:cubicBezTo>
                  <a:pt x="32491" y="28143"/>
                  <a:pt x="31936" y="29460"/>
                  <a:pt x="30966" y="30431"/>
                </a:cubicBezTo>
                <a:cubicBezTo>
                  <a:pt x="30966" y="30362"/>
                  <a:pt x="30966" y="30292"/>
                  <a:pt x="30966" y="30223"/>
                </a:cubicBezTo>
                <a:cubicBezTo>
                  <a:pt x="31451" y="29183"/>
                  <a:pt x="31451" y="27935"/>
                  <a:pt x="30966" y="26896"/>
                </a:cubicBezTo>
                <a:lnTo>
                  <a:pt x="30966" y="26618"/>
                </a:lnTo>
                <a:cubicBezTo>
                  <a:pt x="30966" y="26618"/>
                  <a:pt x="30966" y="26549"/>
                  <a:pt x="30966" y="26480"/>
                </a:cubicBezTo>
                <a:cubicBezTo>
                  <a:pt x="31078" y="26255"/>
                  <a:pt x="31236" y="25938"/>
                  <a:pt x="31255" y="25938"/>
                </a:cubicBezTo>
                <a:lnTo>
                  <a:pt x="31255" y="25938"/>
                </a:lnTo>
                <a:cubicBezTo>
                  <a:pt x="31259" y="25938"/>
                  <a:pt x="31256" y="25955"/>
                  <a:pt x="31243" y="25994"/>
                </a:cubicBezTo>
                <a:lnTo>
                  <a:pt x="31382" y="25648"/>
                </a:lnTo>
                <a:cubicBezTo>
                  <a:pt x="31659" y="25232"/>
                  <a:pt x="32075" y="24885"/>
                  <a:pt x="32560" y="24816"/>
                </a:cubicBezTo>
                <a:close/>
                <a:moveTo>
                  <a:pt x="20083" y="29322"/>
                </a:moveTo>
                <a:lnTo>
                  <a:pt x="20083" y="29322"/>
                </a:lnTo>
                <a:cubicBezTo>
                  <a:pt x="20429" y="29460"/>
                  <a:pt x="20637" y="29807"/>
                  <a:pt x="20637" y="30223"/>
                </a:cubicBezTo>
                <a:lnTo>
                  <a:pt x="20568" y="30985"/>
                </a:lnTo>
                <a:lnTo>
                  <a:pt x="20429" y="30639"/>
                </a:lnTo>
                <a:cubicBezTo>
                  <a:pt x="20291" y="30223"/>
                  <a:pt x="20152" y="29807"/>
                  <a:pt x="20083" y="29322"/>
                </a:cubicBezTo>
                <a:close/>
                <a:moveTo>
                  <a:pt x="28609" y="25163"/>
                </a:moveTo>
                <a:lnTo>
                  <a:pt x="28609" y="25163"/>
                </a:lnTo>
                <a:cubicBezTo>
                  <a:pt x="28748" y="25856"/>
                  <a:pt x="28955" y="26480"/>
                  <a:pt x="29233" y="27104"/>
                </a:cubicBezTo>
                <a:cubicBezTo>
                  <a:pt x="29787" y="28213"/>
                  <a:pt x="29995" y="29530"/>
                  <a:pt x="29857" y="30708"/>
                </a:cubicBezTo>
                <a:cubicBezTo>
                  <a:pt x="29787" y="30569"/>
                  <a:pt x="29649" y="30431"/>
                  <a:pt x="29579" y="30223"/>
                </a:cubicBezTo>
                <a:cubicBezTo>
                  <a:pt x="29555" y="30174"/>
                  <a:pt x="29504" y="30151"/>
                  <a:pt x="29452" y="30151"/>
                </a:cubicBezTo>
                <a:cubicBezTo>
                  <a:pt x="29357" y="30151"/>
                  <a:pt x="29257" y="30227"/>
                  <a:pt x="29302" y="30362"/>
                </a:cubicBezTo>
                <a:lnTo>
                  <a:pt x="29579" y="30985"/>
                </a:lnTo>
                <a:cubicBezTo>
                  <a:pt x="27846" y="30362"/>
                  <a:pt x="27430" y="26618"/>
                  <a:pt x="28609" y="25163"/>
                </a:cubicBezTo>
                <a:close/>
                <a:moveTo>
                  <a:pt x="29282" y="25322"/>
                </a:moveTo>
                <a:cubicBezTo>
                  <a:pt x="29766" y="25322"/>
                  <a:pt x="30837" y="27262"/>
                  <a:pt x="30896" y="27381"/>
                </a:cubicBezTo>
                <a:cubicBezTo>
                  <a:pt x="31104" y="28143"/>
                  <a:pt x="31104" y="28906"/>
                  <a:pt x="30896" y="29668"/>
                </a:cubicBezTo>
                <a:cubicBezTo>
                  <a:pt x="30859" y="29650"/>
                  <a:pt x="30827" y="29641"/>
                  <a:pt x="30800" y="29641"/>
                </a:cubicBezTo>
                <a:cubicBezTo>
                  <a:pt x="30726" y="29641"/>
                  <a:pt x="30688" y="29705"/>
                  <a:pt x="30688" y="29807"/>
                </a:cubicBezTo>
                <a:cubicBezTo>
                  <a:pt x="30480" y="30223"/>
                  <a:pt x="30273" y="30708"/>
                  <a:pt x="30203" y="31193"/>
                </a:cubicBezTo>
                <a:cubicBezTo>
                  <a:pt x="30134" y="31193"/>
                  <a:pt x="30134" y="31263"/>
                  <a:pt x="30203" y="31332"/>
                </a:cubicBezTo>
                <a:lnTo>
                  <a:pt x="30134" y="31471"/>
                </a:lnTo>
                <a:lnTo>
                  <a:pt x="29995" y="31193"/>
                </a:lnTo>
                <a:cubicBezTo>
                  <a:pt x="30065" y="31193"/>
                  <a:pt x="30065" y="31124"/>
                  <a:pt x="29995" y="31055"/>
                </a:cubicBezTo>
                <a:cubicBezTo>
                  <a:pt x="31174" y="29322"/>
                  <a:pt x="29649" y="27381"/>
                  <a:pt x="29094" y="25579"/>
                </a:cubicBezTo>
                <a:cubicBezTo>
                  <a:pt x="29094" y="25579"/>
                  <a:pt x="29094" y="25509"/>
                  <a:pt x="29094" y="25509"/>
                </a:cubicBezTo>
                <a:cubicBezTo>
                  <a:pt x="29134" y="25378"/>
                  <a:pt x="29200" y="25322"/>
                  <a:pt x="29282" y="25322"/>
                </a:cubicBezTo>
                <a:close/>
                <a:moveTo>
                  <a:pt x="46694" y="29734"/>
                </a:moveTo>
                <a:cubicBezTo>
                  <a:pt x="46796" y="29734"/>
                  <a:pt x="46854" y="29775"/>
                  <a:pt x="46840" y="29876"/>
                </a:cubicBezTo>
                <a:cubicBezTo>
                  <a:pt x="46354" y="32094"/>
                  <a:pt x="44621" y="33204"/>
                  <a:pt x="42958" y="34451"/>
                </a:cubicBezTo>
                <a:cubicBezTo>
                  <a:pt x="43304" y="33550"/>
                  <a:pt x="43651" y="32718"/>
                  <a:pt x="44136" y="31887"/>
                </a:cubicBezTo>
                <a:cubicBezTo>
                  <a:pt x="44413" y="31332"/>
                  <a:pt x="44760" y="30847"/>
                  <a:pt x="45176" y="30431"/>
                </a:cubicBezTo>
                <a:cubicBezTo>
                  <a:pt x="45286" y="30321"/>
                  <a:pt x="46307" y="29734"/>
                  <a:pt x="46694" y="29734"/>
                </a:cubicBezTo>
                <a:close/>
                <a:moveTo>
                  <a:pt x="42606" y="27685"/>
                </a:moveTo>
                <a:cubicBezTo>
                  <a:pt x="42632" y="27685"/>
                  <a:pt x="42657" y="27698"/>
                  <a:pt x="42681" y="27727"/>
                </a:cubicBezTo>
                <a:cubicBezTo>
                  <a:pt x="43096" y="28351"/>
                  <a:pt x="43374" y="28975"/>
                  <a:pt x="43582" y="29668"/>
                </a:cubicBezTo>
                <a:cubicBezTo>
                  <a:pt x="43859" y="30847"/>
                  <a:pt x="43651" y="32025"/>
                  <a:pt x="42958" y="33065"/>
                </a:cubicBezTo>
                <a:cubicBezTo>
                  <a:pt x="42923" y="33030"/>
                  <a:pt x="42888" y="33013"/>
                  <a:pt x="42854" y="33013"/>
                </a:cubicBezTo>
                <a:cubicBezTo>
                  <a:pt x="42819" y="33013"/>
                  <a:pt x="42784" y="33030"/>
                  <a:pt x="42750" y="33065"/>
                </a:cubicBezTo>
                <a:cubicBezTo>
                  <a:pt x="42334" y="33550"/>
                  <a:pt x="41987" y="34174"/>
                  <a:pt x="41849" y="34867"/>
                </a:cubicBezTo>
                <a:lnTo>
                  <a:pt x="41779" y="34937"/>
                </a:lnTo>
                <a:cubicBezTo>
                  <a:pt x="41641" y="33065"/>
                  <a:pt x="41710" y="31124"/>
                  <a:pt x="41918" y="29252"/>
                </a:cubicBezTo>
                <a:cubicBezTo>
                  <a:pt x="41918" y="29252"/>
                  <a:pt x="42324" y="27685"/>
                  <a:pt x="42606" y="27685"/>
                </a:cubicBezTo>
                <a:close/>
                <a:moveTo>
                  <a:pt x="40601" y="29807"/>
                </a:moveTo>
                <a:cubicBezTo>
                  <a:pt x="40670" y="30084"/>
                  <a:pt x="40740" y="30292"/>
                  <a:pt x="40878" y="30431"/>
                </a:cubicBezTo>
                <a:cubicBezTo>
                  <a:pt x="41017" y="30639"/>
                  <a:pt x="41225" y="30847"/>
                  <a:pt x="41363" y="30985"/>
                </a:cubicBezTo>
                <a:cubicBezTo>
                  <a:pt x="41294" y="32372"/>
                  <a:pt x="41433" y="33827"/>
                  <a:pt x="41502" y="35283"/>
                </a:cubicBezTo>
                <a:lnTo>
                  <a:pt x="41502" y="35352"/>
                </a:lnTo>
                <a:lnTo>
                  <a:pt x="41363" y="35352"/>
                </a:lnTo>
                <a:cubicBezTo>
                  <a:pt x="40601" y="34590"/>
                  <a:pt x="40254" y="33481"/>
                  <a:pt x="40324" y="32372"/>
                </a:cubicBezTo>
                <a:cubicBezTo>
                  <a:pt x="40254" y="31817"/>
                  <a:pt x="40324" y="31263"/>
                  <a:pt x="40462" y="30639"/>
                </a:cubicBezTo>
                <a:cubicBezTo>
                  <a:pt x="40462" y="30500"/>
                  <a:pt x="40532" y="30292"/>
                  <a:pt x="40601" y="30154"/>
                </a:cubicBezTo>
                <a:cubicBezTo>
                  <a:pt x="40601" y="30015"/>
                  <a:pt x="40532" y="29946"/>
                  <a:pt x="40532" y="29807"/>
                </a:cubicBezTo>
                <a:close/>
                <a:moveTo>
                  <a:pt x="42888" y="35075"/>
                </a:moveTo>
                <a:lnTo>
                  <a:pt x="42888" y="35075"/>
                </a:lnTo>
                <a:cubicBezTo>
                  <a:pt x="42681" y="35214"/>
                  <a:pt x="42403" y="35352"/>
                  <a:pt x="42195" y="35491"/>
                </a:cubicBezTo>
                <a:lnTo>
                  <a:pt x="42126" y="35491"/>
                </a:lnTo>
                <a:cubicBezTo>
                  <a:pt x="42126" y="35422"/>
                  <a:pt x="42126" y="35422"/>
                  <a:pt x="42057" y="35422"/>
                </a:cubicBezTo>
                <a:cubicBezTo>
                  <a:pt x="42057" y="35352"/>
                  <a:pt x="42057" y="35352"/>
                  <a:pt x="42057" y="35352"/>
                </a:cubicBezTo>
                <a:cubicBezTo>
                  <a:pt x="42334" y="35283"/>
                  <a:pt x="42611" y="35145"/>
                  <a:pt x="42888" y="35075"/>
                </a:cubicBezTo>
                <a:close/>
                <a:moveTo>
                  <a:pt x="47755" y="32320"/>
                </a:moveTo>
                <a:cubicBezTo>
                  <a:pt x="47940" y="32320"/>
                  <a:pt x="48122" y="32337"/>
                  <a:pt x="48295" y="32372"/>
                </a:cubicBezTo>
                <a:cubicBezTo>
                  <a:pt x="49404" y="32649"/>
                  <a:pt x="48711" y="33481"/>
                  <a:pt x="48226" y="33827"/>
                </a:cubicBezTo>
                <a:cubicBezTo>
                  <a:pt x="46909" y="34659"/>
                  <a:pt x="45453" y="35214"/>
                  <a:pt x="43928" y="35560"/>
                </a:cubicBezTo>
                <a:cubicBezTo>
                  <a:pt x="43928" y="35491"/>
                  <a:pt x="43859" y="35491"/>
                  <a:pt x="43720" y="35491"/>
                </a:cubicBezTo>
                <a:lnTo>
                  <a:pt x="43027" y="35560"/>
                </a:lnTo>
                <a:cubicBezTo>
                  <a:pt x="43443" y="35352"/>
                  <a:pt x="43720" y="35006"/>
                  <a:pt x="43928" y="34659"/>
                </a:cubicBezTo>
                <a:cubicBezTo>
                  <a:pt x="43998" y="34521"/>
                  <a:pt x="43928" y="34382"/>
                  <a:pt x="43790" y="34313"/>
                </a:cubicBezTo>
                <a:cubicBezTo>
                  <a:pt x="43928" y="34243"/>
                  <a:pt x="43998" y="34105"/>
                  <a:pt x="44206" y="33966"/>
                </a:cubicBezTo>
                <a:lnTo>
                  <a:pt x="44413" y="33758"/>
                </a:lnTo>
                <a:cubicBezTo>
                  <a:pt x="44968" y="33412"/>
                  <a:pt x="45592" y="33065"/>
                  <a:pt x="46216" y="32788"/>
                </a:cubicBezTo>
                <a:lnTo>
                  <a:pt x="46146" y="32788"/>
                </a:lnTo>
                <a:cubicBezTo>
                  <a:pt x="46614" y="32476"/>
                  <a:pt x="47199" y="32320"/>
                  <a:pt x="47755" y="32320"/>
                </a:cubicBezTo>
                <a:close/>
                <a:moveTo>
                  <a:pt x="21885" y="33897"/>
                </a:moveTo>
                <a:lnTo>
                  <a:pt x="21885" y="33897"/>
                </a:lnTo>
                <a:cubicBezTo>
                  <a:pt x="21816" y="34382"/>
                  <a:pt x="21746" y="34867"/>
                  <a:pt x="21538" y="35283"/>
                </a:cubicBezTo>
                <a:cubicBezTo>
                  <a:pt x="21400" y="35560"/>
                  <a:pt x="21192" y="35907"/>
                  <a:pt x="21053" y="36184"/>
                </a:cubicBezTo>
                <a:cubicBezTo>
                  <a:pt x="21053" y="35352"/>
                  <a:pt x="21330" y="34521"/>
                  <a:pt x="21885" y="33897"/>
                </a:cubicBezTo>
                <a:close/>
                <a:moveTo>
                  <a:pt x="13983" y="35352"/>
                </a:moveTo>
                <a:lnTo>
                  <a:pt x="14052" y="35422"/>
                </a:lnTo>
                <a:cubicBezTo>
                  <a:pt x="14052" y="35768"/>
                  <a:pt x="13983" y="36115"/>
                  <a:pt x="13983" y="36392"/>
                </a:cubicBezTo>
                <a:cubicBezTo>
                  <a:pt x="13913" y="36739"/>
                  <a:pt x="13844" y="37016"/>
                  <a:pt x="13705" y="37293"/>
                </a:cubicBezTo>
                <a:cubicBezTo>
                  <a:pt x="13636" y="36670"/>
                  <a:pt x="13705" y="35976"/>
                  <a:pt x="13983" y="35352"/>
                </a:cubicBezTo>
                <a:close/>
                <a:moveTo>
                  <a:pt x="46382" y="35517"/>
                </a:moveTo>
                <a:cubicBezTo>
                  <a:pt x="47669" y="35517"/>
                  <a:pt x="48986" y="35792"/>
                  <a:pt x="49543" y="36739"/>
                </a:cubicBezTo>
                <a:cubicBezTo>
                  <a:pt x="49890" y="37293"/>
                  <a:pt x="46354" y="37293"/>
                  <a:pt x="46077" y="37293"/>
                </a:cubicBezTo>
                <a:cubicBezTo>
                  <a:pt x="45176" y="37155"/>
                  <a:pt x="44344" y="36808"/>
                  <a:pt x="43512" y="36323"/>
                </a:cubicBezTo>
                <a:cubicBezTo>
                  <a:pt x="43582" y="36254"/>
                  <a:pt x="43582" y="36254"/>
                  <a:pt x="43512" y="36184"/>
                </a:cubicBezTo>
                <a:cubicBezTo>
                  <a:pt x="44206" y="36046"/>
                  <a:pt x="44829" y="35838"/>
                  <a:pt x="45453" y="35560"/>
                </a:cubicBezTo>
                <a:cubicBezTo>
                  <a:pt x="45753" y="35533"/>
                  <a:pt x="46067" y="35517"/>
                  <a:pt x="46382" y="35517"/>
                </a:cubicBezTo>
                <a:close/>
                <a:moveTo>
                  <a:pt x="30827" y="37085"/>
                </a:moveTo>
                <a:lnTo>
                  <a:pt x="30827" y="37085"/>
                </a:lnTo>
                <a:cubicBezTo>
                  <a:pt x="30758" y="37432"/>
                  <a:pt x="30550" y="37709"/>
                  <a:pt x="30342" y="37987"/>
                </a:cubicBezTo>
                <a:cubicBezTo>
                  <a:pt x="30273" y="38056"/>
                  <a:pt x="30134" y="38195"/>
                  <a:pt x="29995" y="38264"/>
                </a:cubicBezTo>
                <a:cubicBezTo>
                  <a:pt x="29995" y="38195"/>
                  <a:pt x="29995" y="38125"/>
                  <a:pt x="29926" y="38125"/>
                </a:cubicBezTo>
                <a:cubicBezTo>
                  <a:pt x="29995" y="38056"/>
                  <a:pt x="29995" y="38056"/>
                  <a:pt x="30065" y="37987"/>
                </a:cubicBezTo>
                <a:cubicBezTo>
                  <a:pt x="30273" y="37640"/>
                  <a:pt x="30480" y="37363"/>
                  <a:pt x="30827" y="37085"/>
                </a:cubicBezTo>
                <a:close/>
                <a:moveTo>
                  <a:pt x="38799" y="37848"/>
                </a:moveTo>
                <a:cubicBezTo>
                  <a:pt x="39076" y="37848"/>
                  <a:pt x="39423" y="37917"/>
                  <a:pt x="39631" y="38125"/>
                </a:cubicBezTo>
                <a:cubicBezTo>
                  <a:pt x="39631" y="38195"/>
                  <a:pt x="39561" y="38264"/>
                  <a:pt x="39492" y="38333"/>
                </a:cubicBezTo>
                <a:cubicBezTo>
                  <a:pt x="39284" y="38402"/>
                  <a:pt x="39076" y="38472"/>
                  <a:pt x="38868" y="38472"/>
                </a:cubicBezTo>
                <a:cubicBezTo>
                  <a:pt x="38521" y="38472"/>
                  <a:pt x="38175" y="38402"/>
                  <a:pt x="37898" y="38333"/>
                </a:cubicBezTo>
                <a:lnTo>
                  <a:pt x="38521" y="37848"/>
                </a:lnTo>
                <a:close/>
                <a:moveTo>
                  <a:pt x="35835" y="37424"/>
                </a:moveTo>
                <a:lnTo>
                  <a:pt x="35835" y="37424"/>
                </a:lnTo>
                <a:cubicBezTo>
                  <a:pt x="36001" y="38093"/>
                  <a:pt x="35598" y="38698"/>
                  <a:pt x="35194" y="39304"/>
                </a:cubicBezTo>
                <a:cubicBezTo>
                  <a:pt x="35127" y="38636"/>
                  <a:pt x="35382" y="37968"/>
                  <a:pt x="35835" y="37424"/>
                </a:cubicBezTo>
                <a:close/>
                <a:moveTo>
                  <a:pt x="43096" y="36462"/>
                </a:moveTo>
                <a:cubicBezTo>
                  <a:pt x="43998" y="37224"/>
                  <a:pt x="45107" y="37709"/>
                  <a:pt x="46285" y="37779"/>
                </a:cubicBezTo>
                <a:cubicBezTo>
                  <a:pt x="46978" y="38472"/>
                  <a:pt x="47602" y="39304"/>
                  <a:pt x="48018" y="40274"/>
                </a:cubicBezTo>
                <a:cubicBezTo>
                  <a:pt x="45731" y="40066"/>
                  <a:pt x="44067" y="38333"/>
                  <a:pt x="42888" y="36462"/>
                </a:cubicBezTo>
                <a:close/>
                <a:moveTo>
                  <a:pt x="19822" y="39660"/>
                </a:moveTo>
                <a:cubicBezTo>
                  <a:pt x="20181" y="40313"/>
                  <a:pt x="20370" y="41021"/>
                  <a:pt x="20499" y="41730"/>
                </a:cubicBezTo>
                <a:cubicBezTo>
                  <a:pt x="20165" y="41063"/>
                  <a:pt x="19960" y="40332"/>
                  <a:pt x="19822" y="39660"/>
                </a:cubicBezTo>
                <a:close/>
                <a:moveTo>
                  <a:pt x="16825" y="42423"/>
                </a:moveTo>
                <a:lnTo>
                  <a:pt x="16825" y="42423"/>
                </a:lnTo>
                <a:cubicBezTo>
                  <a:pt x="17102" y="42978"/>
                  <a:pt x="17171" y="43601"/>
                  <a:pt x="17033" y="44225"/>
                </a:cubicBezTo>
                <a:cubicBezTo>
                  <a:pt x="16825" y="43601"/>
                  <a:pt x="16755" y="42978"/>
                  <a:pt x="16825" y="42423"/>
                </a:cubicBezTo>
                <a:close/>
                <a:moveTo>
                  <a:pt x="24796" y="32926"/>
                </a:moveTo>
                <a:lnTo>
                  <a:pt x="24796" y="32926"/>
                </a:lnTo>
                <a:cubicBezTo>
                  <a:pt x="25212" y="33620"/>
                  <a:pt x="25767" y="34174"/>
                  <a:pt x="26391" y="34729"/>
                </a:cubicBezTo>
                <a:cubicBezTo>
                  <a:pt x="28817" y="37293"/>
                  <a:pt x="28540" y="40759"/>
                  <a:pt x="27638" y="43948"/>
                </a:cubicBezTo>
                <a:cubicBezTo>
                  <a:pt x="27638" y="43948"/>
                  <a:pt x="27638" y="44017"/>
                  <a:pt x="27638" y="44087"/>
                </a:cubicBezTo>
                <a:cubicBezTo>
                  <a:pt x="27569" y="44364"/>
                  <a:pt x="27430" y="44641"/>
                  <a:pt x="27361" y="44918"/>
                </a:cubicBezTo>
                <a:cubicBezTo>
                  <a:pt x="27916" y="42007"/>
                  <a:pt x="27569" y="39026"/>
                  <a:pt x="26460" y="36323"/>
                </a:cubicBezTo>
                <a:cubicBezTo>
                  <a:pt x="26460" y="36303"/>
                  <a:pt x="26448" y="36294"/>
                  <a:pt x="26431" y="36294"/>
                </a:cubicBezTo>
                <a:cubicBezTo>
                  <a:pt x="26391" y="36294"/>
                  <a:pt x="26321" y="36343"/>
                  <a:pt x="26321" y="36392"/>
                </a:cubicBezTo>
                <a:cubicBezTo>
                  <a:pt x="26807" y="38056"/>
                  <a:pt x="27084" y="39789"/>
                  <a:pt x="27292" y="41591"/>
                </a:cubicBezTo>
                <a:cubicBezTo>
                  <a:pt x="27361" y="42978"/>
                  <a:pt x="27084" y="44364"/>
                  <a:pt x="27015" y="45820"/>
                </a:cubicBezTo>
                <a:cubicBezTo>
                  <a:pt x="26876" y="46235"/>
                  <a:pt x="26668" y="46651"/>
                  <a:pt x="26460" y="46998"/>
                </a:cubicBezTo>
                <a:cubicBezTo>
                  <a:pt x="26668" y="45542"/>
                  <a:pt x="26529" y="44087"/>
                  <a:pt x="26183" y="42700"/>
                </a:cubicBezTo>
                <a:lnTo>
                  <a:pt x="26113" y="42700"/>
                </a:lnTo>
                <a:cubicBezTo>
                  <a:pt x="25490" y="39858"/>
                  <a:pt x="25143" y="36947"/>
                  <a:pt x="25074" y="34035"/>
                </a:cubicBezTo>
                <a:cubicBezTo>
                  <a:pt x="25074" y="33620"/>
                  <a:pt x="25004" y="33273"/>
                  <a:pt x="24796" y="32926"/>
                </a:cubicBezTo>
                <a:close/>
                <a:moveTo>
                  <a:pt x="22162" y="45265"/>
                </a:moveTo>
                <a:cubicBezTo>
                  <a:pt x="22162" y="45958"/>
                  <a:pt x="22024" y="46651"/>
                  <a:pt x="21677" y="47275"/>
                </a:cubicBezTo>
                <a:cubicBezTo>
                  <a:pt x="21608" y="46929"/>
                  <a:pt x="21608" y="46651"/>
                  <a:pt x="21608" y="46374"/>
                </a:cubicBezTo>
                <a:cubicBezTo>
                  <a:pt x="21677" y="45958"/>
                  <a:pt x="21885" y="45612"/>
                  <a:pt x="22162" y="45265"/>
                </a:cubicBezTo>
                <a:close/>
                <a:moveTo>
                  <a:pt x="17518" y="49147"/>
                </a:moveTo>
                <a:lnTo>
                  <a:pt x="17518" y="49147"/>
                </a:lnTo>
                <a:cubicBezTo>
                  <a:pt x="18073" y="49424"/>
                  <a:pt x="18627" y="49771"/>
                  <a:pt x="19043" y="50256"/>
                </a:cubicBezTo>
                <a:cubicBezTo>
                  <a:pt x="18419" y="50048"/>
                  <a:pt x="17865" y="49632"/>
                  <a:pt x="17518" y="49147"/>
                </a:cubicBezTo>
                <a:close/>
                <a:moveTo>
                  <a:pt x="19528" y="56841"/>
                </a:moveTo>
                <a:lnTo>
                  <a:pt x="19528" y="56841"/>
                </a:lnTo>
                <a:cubicBezTo>
                  <a:pt x="19805" y="57257"/>
                  <a:pt x="19875" y="57812"/>
                  <a:pt x="19875" y="58366"/>
                </a:cubicBezTo>
                <a:cubicBezTo>
                  <a:pt x="19598" y="57881"/>
                  <a:pt x="19528" y="57326"/>
                  <a:pt x="19528" y="56841"/>
                </a:cubicBezTo>
                <a:close/>
                <a:moveTo>
                  <a:pt x="36437" y="54584"/>
                </a:moveTo>
                <a:cubicBezTo>
                  <a:pt x="36678" y="54584"/>
                  <a:pt x="36903" y="56163"/>
                  <a:pt x="36925" y="56163"/>
                </a:cubicBezTo>
                <a:cubicBezTo>
                  <a:pt x="36926" y="56163"/>
                  <a:pt x="36927" y="56158"/>
                  <a:pt x="36927" y="56148"/>
                </a:cubicBezTo>
                <a:lnTo>
                  <a:pt x="36927" y="56148"/>
                </a:lnTo>
                <a:cubicBezTo>
                  <a:pt x="36927" y="56980"/>
                  <a:pt x="36719" y="57742"/>
                  <a:pt x="36373" y="58505"/>
                </a:cubicBezTo>
                <a:cubicBezTo>
                  <a:pt x="36095" y="59129"/>
                  <a:pt x="35679" y="59683"/>
                  <a:pt x="35263" y="60169"/>
                </a:cubicBezTo>
                <a:cubicBezTo>
                  <a:pt x="35263" y="60099"/>
                  <a:pt x="35263" y="60030"/>
                  <a:pt x="35263" y="59961"/>
                </a:cubicBezTo>
                <a:cubicBezTo>
                  <a:pt x="35263" y="59811"/>
                  <a:pt x="35119" y="59697"/>
                  <a:pt x="34987" y="59697"/>
                </a:cubicBezTo>
                <a:cubicBezTo>
                  <a:pt x="34936" y="59697"/>
                  <a:pt x="34886" y="59714"/>
                  <a:pt x="34848" y="59753"/>
                </a:cubicBezTo>
                <a:lnTo>
                  <a:pt x="34709" y="59891"/>
                </a:lnTo>
                <a:cubicBezTo>
                  <a:pt x="34709" y="59753"/>
                  <a:pt x="34709" y="59614"/>
                  <a:pt x="34709" y="59475"/>
                </a:cubicBezTo>
                <a:cubicBezTo>
                  <a:pt x="34709" y="59406"/>
                  <a:pt x="34709" y="59337"/>
                  <a:pt x="34640" y="59337"/>
                </a:cubicBezTo>
                <a:cubicBezTo>
                  <a:pt x="34709" y="58782"/>
                  <a:pt x="34709" y="58297"/>
                  <a:pt x="34640" y="57742"/>
                </a:cubicBezTo>
                <a:cubicBezTo>
                  <a:pt x="34986" y="56564"/>
                  <a:pt x="35541" y="55455"/>
                  <a:pt x="36373" y="54623"/>
                </a:cubicBezTo>
                <a:cubicBezTo>
                  <a:pt x="36394" y="54596"/>
                  <a:pt x="36415" y="54584"/>
                  <a:pt x="36437" y="54584"/>
                </a:cubicBezTo>
                <a:close/>
                <a:moveTo>
                  <a:pt x="32144" y="54685"/>
                </a:moveTo>
                <a:cubicBezTo>
                  <a:pt x="32223" y="54685"/>
                  <a:pt x="32315" y="54708"/>
                  <a:pt x="32421" y="54762"/>
                </a:cubicBezTo>
                <a:cubicBezTo>
                  <a:pt x="33184" y="55178"/>
                  <a:pt x="33808" y="55871"/>
                  <a:pt x="34085" y="56703"/>
                </a:cubicBezTo>
                <a:cubicBezTo>
                  <a:pt x="34224" y="57118"/>
                  <a:pt x="34293" y="57534"/>
                  <a:pt x="34362" y="57881"/>
                </a:cubicBezTo>
                <a:cubicBezTo>
                  <a:pt x="34224" y="58505"/>
                  <a:pt x="34154" y="59129"/>
                  <a:pt x="34154" y="59753"/>
                </a:cubicBezTo>
                <a:cubicBezTo>
                  <a:pt x="34154" y="59822"/>
                  <a:pt x="34085" y="59961"/>
                  <a:pt x="34016" y="60030"/>
                </a:cubicBezTo>
                <a:cubicBezTo>
                  <a:pt x="33946" y="59753"/>
                  <a:pt x="33877" y="59475"/>
                  <a:pt x="33738" y="59198"/>
                </a:cubicBezTo>
                <a:cubicBezTo>
                  <a:pt x="33712" y="59145"/>
                  <a:pt x="33655" y="59122"/>
                  <a:pt x="33599" y="59122"/>
                </a:cubicBezTo>
                <a:cubicBezTo>
                  <a:pt x="33508" y="59122"/>
                  <a:pt x="33418" y="59182"/>
                  <a:pt x="33461" y="59267"/>
                </a:cubicBezTo>
                <a:cubicBezTo>
                  <a:pt x="33531" y="59891"/>
                  <a:pt x="33600" y="60446"/>
                  <a:pt x="33738" y="61000"/>
                </a:cubicBezTo>
                <a:cubicBezTo>
                  <a:pt x="33600" y="60862"/>
                  <a:pt x="33461" y="60654"/>
                  <a:pt x="33323" y="60446"/>
                </a:cubicBezTo>
                <a:cubicBezTo>
                  <a:pt x="33184" y="59822"/>
                  <a:pt x="32837" y="59198"/>
                  <a:pt x="32352" y="58713"/>
                </a:cubicBezTo>
                <a:lnTo>
                  <a:pt x="32352" y="58782"/>
                </a:lnTo>
                <a:cubicBezTo>
                  <a:pt x="32005" y="57881"/>
                  <a:pt x="31728" y="56980"/>
                  <a:pt x="31659" y="56079"/>
                </a:cubicBezTo>
                <a:cubicBezTo>
                  <a:pt x="31659" y="55777"/>
                  <a:pt x="31606" y="54685"/>
                  <a:pt x="32144" y="54685"/>
                </a:cubicBezTo>
                <a:close/>
                <a:moveTo>
                  <a:pt x="39977" y="56772"/>
                </a:moveTo>
                <a:lnTo>
                  <a:pt x="39908" y="56841"/>
                </a:lnTo>
                <a:cubicBezTo>
                  <a:pt x="39284" y="57812"/>
                  <a:pt x="38521" y="58713"/>
                  <a:pt x="37690" y="59475"/>
                </a:cubicBezTo>
                <a:cubicBezTo>
                  <a:pt x="37135" y="59891"/>
                  <a:pt x="36581" y="60307"/>
                  <a:pt x="36095" y="60654"/>
                </a:cubicBezTo>
                <a:lnTo>
                  <a:pt x="35333" y="60931"/>
                </a:lnTo>
                <a:cubicBezTo>
                  <a:pt x="35263" y="61000"/>
                  <a:pt x="35263" y="61208"/>
                  <a:pt x="35333" y="61208"/>
                </a:cubicBezTo>
                <a:lnTo>
                  <a:pt x="34986" y="61486"/>
                </a:lnTo>
                <a:lnTo>
                  <a:pt x="34778" y="61416"/>
                </a:lnTo>
                <a:cubicBezTo>
                  <a:pt x="34848" y="61278"/>
                  <a:pt x="34917" y="61139"/>
                  <a:pt x="34986" y="60931"/>
                </a:cubicBezTo>
                <a:cubicBezTo>
                  <a:pt x="35679" y="60307"/>
                  <a:pt x="36234" y="59545"/>
                  <a:pt x="36581" y="58713"/>
                </a:cubicBezTo>
                <a:cubicBezTo>
                  <a:pt x="37343" y="57604"/>
                  <a:pt x="38591" y="56911"/>
                  <a:pt x="39977" y="56772"/>
                </a:cubicBezTo>
                <a:close/>
                <a:moveTo>
                  <a:pt x="30125" y="58040"/>
                </a:moveTo>
                <a:cubicBezTo>
                  <a:pt x="30219" y="58040"/>
                  <a:pt x="30337" y="58057"/>
                  <a:pt x="30480" y="58089"/>
                </a:cubicBezTo>
                <a:cubicBezTo>
                  <a:pt x="30896" y="58158"/>
                  <a:pt x="31312" y="58366"/>
                  <a:pt x="31590" y="58713"/>
                </a:cubicBezTo>
                <a:cubicBezTo>
                  <a:pt x="31867" y="58851"/>
                  <a:pt x="32075" y="59129"/>
                  <a:pt x="32283" y="59337"/>
                </a:cubicBezTo>
                <a:cubicBezTo>
                  <a:pt x="32421" y="59753"/>
                  <a:pt x="32629" y="60099"/>
                  <a:pt x="32907" y="60515"/>
                </a:cubicBezTo>
                <a:cubicBezTo>
                  <a:pt x="32976" y="60862"/>
                  <a:pt x="33045" y="61208"/>
                  <a:pt x="33115" y="61555"/>
                </a:cubicBezTo>
                <a:cubicBezTo>
                  <a:pt x="31659" y="61208"/>
                  <a:pt x="30411" y="60099"/>
                  <a:pt x="29926" y="58644"/>
                </a:cubicBezTo>
                <a:lnTo>
                  <a:pt x="29926" y="58713"/>
                </a:lnTo>
                <a:cubicBezTo>
                  <a:pt x="29766" y="58233"/>
                  <a:pt x="29811" y="58040"/>
                  <a:pt x="30125" y="58040"/>
                </a:cubicBezTo>
                <a:close/>
                <a:moveTo>
                  <a:pt x="39561" y="60099"/>
                </a:moveTo>
                <a:lnTo>
                  <a:pt x="39492" y="60169"/>
                </a:lnTo>
                <a:cubicBezTo>
                  <a:pt x="38521" y="60862"/>
                  <a:pt x="37343" y="61347"/>
                  <a:pt x="36165" y="61555"/>
                </a:cubicBezTo>
                <a:cubicBezTo>
                  <a:pt x="36165" y="61416"/>
                  <a:pt x="36234" y="61347"/>
                  <a:pt x="36303" y="61208"/>
                </a:cubicBezTo>
                <a:cubicBezTo>
                  <a:pt x="36373" y="61139"/>
                  <a:pt x="36303" y="61070"/>
                  <a:pt x="36234" y="61070"/>
                </a:cubicBezTo>
                <a:cubicBezTo>
                  <a:pt x="37343" y="60792"/>
                  <a:pt x="38452" y="60446"/>
                  <a:pt x="39561" y="60099"/>
                </a:cubicBezTo>
                <a:close/>
                <a:moveTo>
                  <a:pt x="24103" y="59545"/>
                </a:moveTo>
                <a:lnTo>
                  <a:pt x="24103" y="59545"/>
                </a:lnTo>
                <a:cubicBezTo>
                  <a:pt x="24034" y="59961"/>
                  <a:pt x="23965" y="60376"/>
                  <a:pt x="23757" y="60792"/>
                </a:cubicBezTo>
                <a:cubicBezTo>
                  <a:pt x="23687" y="61139"/>
                  <a:pt x="23479" y="61416"/>
                  <a:pt x="23341" y="61763"/>
                </a:cubicBezTo>
                <a:cubicBezTo>
                  <a:pt x="23341" y="61763"/>
                  <a:pt x="23341" y="61694"/>
                  <a:pt x="23341" y="61694"/>
                </a:cubicBezTo>
                <a:cubicBezTo>
                  <a:pt x="23410" y="60931"/>
                  <a:pt x="23687" y="60169"/>
                  <a:pt x="24103" y="59545"/>
                </a:cubicBezTo>
                <a:close/>
                <a:moveTo>
                  <a:pt x="33600" y="61832"/>
                </a:moveTo>
                <a:cubicBezTo>
                  <a:pt x="33669" y="62109"/>
                  <a:pt x="33738" y="62317"/>
                  <a:pt x="33808" y="62525"/>
                </a:cubicBezTo>
                <a:cubicBezTo>
                  <a:pt x="33808" y="62664"/>
                  <a:pt x="33738" y="62733"/>
                  <a:pt x="33738" y="62803"/>
                </a:cubicBezTo>
                <a:cubicBezTo>
                  <a:pt x="33669" y="62456"/>
                  <a:pt x="33531" y="62109"/>
                  <a:pt x="33461" y="61832"/>
                </a:cubicBezTo>
                <a:close/>
                <a:moveTo>
                  <a:pt x="34709" y="65021"/>
                </a:moveTo>
                <a:lnTo>
                  <a:pt x="34709" y="65021"/>
                </a:lnTo>
                <a:cubicBezTo>
                  <a:pt x="34235" y="65630"/>
                  <a:pt x="33629" y="66174"/>
                  <a:pt x="33019" y="66586"/>
                </a:cubicBezTo>
                <a:lnTo>
                  <a:pt x="33019" y="66586"/>
                </a:lnTo>
                <a:cubicBezTo>
                  <a:pt x="33039" y="66545"/>
                  <a:pt x="33025" y="66477"/>
                  <a:pt x="32976" y="66477"/>
                </a:cubicBezTo>
                <a:cubicBezTo>
                  <a:pt x="33392" y="65853"/>
                  <a:pt x="34016" y="65298"/>
                  <a:pt x="34709" y="65021"/>
                </a:cubicBezTo>
                <a:close/>
                <a:moveTo>
                  <a:pt x="17310" y="55247"/>
                </a:moveTo>
                <a:lnTo>
                  <a:pt x="17310" y="55247"/>
                </a:lnTo>
                <a:cubicBezTo>
                  <a:pt x="17310" y="55247"/>
                  <a:pt x="17934" y="57119"/>
                  <a:pt x="17934" y="57188"/>
                </a:cubicBezTo>
                <a:cubicBezTo>
                  <a:pt x="18280" y="58436"/>
                  <a:pt x="18488" y="59822"/>
                  <a:pt x="18488" y="61208"/>
                </a:cubicBezTo>
                <a:cubicBezTo>
                  <a:pt x="18558" y="62872"/>
                  <a:pt x="18488" y="64605"/>
                  <a:pt x="18280" y="66338"/>
                </a:cubicBezTo>
                <a:cubicBezTo>
                  <a:pt x="18003" y="64536"/>
                  <a:pt x="17865" y="62733"/>
                  <a:pt x="17795" y="60862"/>
                </a:cubicBezTo>
                <a:cubicBezTo>
                  <a:pt x="17795" y="60792"/>
                  <a:pt x="17743" y="60758"/>
                  <a:pt x="17691" y="60758"/>
                </a:cubicBezTo>
                <a:cubicBezTo>
                  <a:pt x="17639" y="60758"/>
                  <a:pt x="17587" y="60792"/>
                  <a:pt x="17587" y="60862"/>
                </a:cubicBezTo>
                <a:cubicBezTo>
                  <a:pt x="17518" y="62941"/>
                  <a:pt x="17795" y="64951"/>
                  <a:pt x="18211" y="66962"/>
                </a:cubicBezTo>
                <a:cubicBezTo>
                  <a:pt x="18211" y="66962"/>
                  <a:pt x="18211" y="67031"/>
                  <a:pt x="18211" y="67100"/>
                </a:cubicBezTo>
                <a:cubicBezTo>
                  <a:pt x="17033" y="63219"/>
                  <a:pt x="16686" y="59198"/>
                  <a:pt x="17310" y="55247"/>
                </a:cubicBezTo>
                <a:close/>
                <a:moveTo>
                  <a:pt x="30827" y="68140"/>
                </a:moveTo>
                <a:cubicBezTo>
                  <a:pt x="31174" y="68764"/>
                  <a:pt x="31312" y="69457"/>
                  <a:pt x="31382" y="70150"/>
                </a:cubicBezTo>
                <a:cubicBezTo>
                  <a:pt x="31035" y="69527"/>
                  <a:pt x="30896" y="68833"/>
                  <a:pt x="30827" y="68140"/>
                </a:cubicBezTo>
                <a:close/>
                <a:moveTo>
                  <a:pt x="13371" y="65625"/>
                </a:moveTo>
                <a:cubicBezTo>
                  <a:pt x="13486" y="65625"/>
                  <a:pt x="13567" y="65762"/>
                  <a:pt x="13567" y="66130"/>
                </a:cubicBezTo>
                <a:cubicBezTo>
                  <a:pt x="13567" y="66754"/>
                  <a:pt x="13498" y="67308"/>
                  <a:pt x="13428" y="67932"/>
                </a:cubicBezTo>
                <a:cubicBezTo>
                  <a:pt x="13428" y="68625"/>
                  <a:pt x="13290" y="69319"/>
                  <a:pt x="13220" y="70081"/>
                </a:cubicBezTo>
                <a:cubicBezTo>
                  <a:pt x="13199" y="70038"/>
                  <a:pt x="13164" y="70022"/>
                  <a:pt x="13126" y="70022"/>
                </a:cubicBezTo>
                <a:cubicBezTo>
                  <a:pt x="13042" y="70022"/>
                  <a:pt x="12943" y="70103"/>
                  <a:pt x="12943" y="70150"/>
                </a:cubicBezTo>
                <a:lnTo>
                  <a:pt x="12943" y="70220"/>
                </a:lnTo>
                <a:cubicBezTo>
                  <a:pt x="12804" y="69734"/>
                  <a:pt x="12596" y="69319"/>
                  <a:pt x="12388" y="68903"/>
                </a:cubicBezTo>
                <a:cubicBezTo>
                  <a:pt x="12250" y="68002"/>
                  <a:pt x="12388" y="67031"/>
                  <a:pt x="12804" y="66199"/>
                </a:cubicBezTo>
                <a:cubicBezTo>
                  <a:pt x="12968" y="65912"/>
                  <a:pt x="13205" y="65625"/>
                  <a:pt x="13371" y="65625"/>
                </a:cubicBezTo>
                <a:close/>
                <a:moveTo>
                  <a:pt x="9281" y="66414"/>
                </a:moveTo>
                <a:cubicBezTo>
                  <a:pt x="10178" y="66899"/>
                  <a:pt x="11005" y="67589"/>
                  <a:pt x="11626" y="68417"/>
                </a:cubicBezTo>
                <a:cubicBezTo>
                  <a:pt x="11834" y="68695"/>
                  <a:pt x="11973" y="68972"/>
                  <a:pt x="12111" y="69249"/>
                </a:cubicBezTo>
                <a:cubicBezTo>
                  <a:pt x="12176" y="69507"/>
                  <a:pt x="12240" y="69765"/>
                  <a:pt x="12361" y="70024"/>
                </a:cubicBezTo>
                <a:lnTo>
                  <a:pt x="12361" y="70024"/>
                </a:lnTo>
                <a:cubicBezTo>
                  <a:pt x="12351" y="70017"/>
                  <a:pt x="12337" y="70012"/>
                  <a:pt x="12319" y="70012"/>
                </a:cubicBezTo>
                <a:cubicBezTo>
                  <a:pt x="12301" y="69993"/>
                  <a:pt x="12272" y="69985"/>
                  <a:pt x="12240" y="69985"/>
                </a:cubicBezTo>
                <a:cubicBezTo>
                  <a:pt x="12153" y="69985"/>
                  <a:pt x="12042" y="70049"/>
                  <a:pt x="12042" y="70150"/>
                </a:cubicBezTo>
                <a:cubicBezTo>
                  <a:pt x="12042" y="70358"/>
                  <a:pt x="12042" y="70636"/>
                  <a:pt x="12042" y="70913"/>
                </a:cubicBezTo>
                <a:cubicBezTo>
                  <a:pt x="11903" y="70774"/>
                  <a:pt x="11695" y="70636"/>
                  <a:pt x="11487" y="70566"/>
                </a:cubicBezTo>
                <a:cubicBezTo>
                  <a:pt x="11210" y="70150"/>
                  <a:pt x="10794" y="69873"/>
                  <a:pt x="10448" y="69596"/>
                </a:cubicBezTo>
                <a:cubicBezTo>
                  <a:pt x="10309" y="69319"/>
                  <a:pt x="10170" y="69041"/>
                  <a:pt x="10101" y="68903"/>
                </a:cubicBezTo>
                <a:cubicBezTo>
                  <a:pt x="9697" y="68094"/>
                  <a:pt x="9423" y="67286"/>
                  <a:pt x="9281" y="66414"/>
                </a:cubicBezTo>
                <a:close/>
                <a:moveTo>
                  <a:pt x="14676" y="67031"/>
                </a:moveTo>
                <a:lnTo>
                  <a:pt x="14676" y="67031"/>
                </a:lnTo>
                <a:cubicBezTo>
                  <a:pt x="14953" y="68279"/>
                  <a:pt x="14399" y="69665"/>
                  <a:pt x="13983" y="70913"/>
                </a:cubicBezTo>
                <a:cubicBezTo>
                  <a:pt x="13983" y="70566"/>
                  <a:pt x="13913" y="70289"/>
                  <a:pt x="13913" y="70012"/>
                </a:cubicBezTo>
                <a:lnTo>
                  <a:pt x="13913" y="70081"/>
                </a:lnTo>
                <a:cubicBezTo>
                  <a:pt x="13844" y="69942"/>
                  <a:pt x="13775" y="69942"/>
                  <a:pt x="13705" y="69942"/>
                </a:cubicBezTo>
                <a:cubicBezTo>
                  <a:pt x="13775" y="69457"/>
                  <a:pt x="13775" y="68972"/>
                  <a:pt x="13844" y="68417"/>
                </a:cubicBezTo>
                <a:cubicBezTo>
                  <a:pt x="14260" y="68071"/>
                  <a:pt x="14537" y="67586"/>
                  <a:pt x="14676" y="67031"/>
                </a:cubicBezTo>
                <a:close/>
                <a:moveTo>
                  <a:pt x="20083" y="68348"/>
                </a:moveTo>
                <a:lnTo>
                  <a:pt x="20083" y="68348"/>
                </a:lnTo>
                <a:cubicBezTo>
                  <a:pt x="19944" y="69249"/>
                  <a:pt x="19598" y="70150"/>
                  <a:pt x="19043" y="70913"/>
                </a:cubicBezTo>
                <a:lnTo>
                  <a:pt x="19043" y="70774"/>
                </a:lnTo>
                <a:cubicBezTo>
                  <a:pt x="19320" y="69942"/>
                  <a:pt x="19667" y="69111"/>
                  <a:pt x="20083" y="68348"/>
                </a:cubicBezTo>
                <a:close/>
                <a:moveTo>
                  <a:pt x="7880" y="68610"/>
                </a:moveTo>
                <a:cubicBezTo>
                  <a:pt x="8730" y="68610"/>
                  <a:pt x="9663" y="69360"/>
                  <a:pt x="10240" y="69873"/>
                </a:cubicBezTo>
                <a:lnTo>
                  <a:pt x="10448" y="70081"/>
                </a:lnTo>
                <a:cubicBezTo>
                  <a:pt x="10655" y="70497"/>
                  <a:pt x="11002" y="70844"/>
                  <a:pt x="11418" y="71052"/>
                </a:cubicBezTo>
                <a:lnTo>
                  <a:pt x="11626" y="71259"/>
                </a:lnTo>
                <a:cubicBezTo>
                  <a:pt x="11626" y="71259"/>
                  <a:pt x="11695" y="71329"/>
                  <a:pt x="11695" y="71398"/>
                </a:cubicBezTo>
                <a:cubicBezTo>
                  <a:pt x="11418" y="71329"/>
                  <a:pt x="11071" y="71259"/>
                  <a:pt x="10794" y="71259"/>
                </a:cubicBezTo>
                <a:cubicBezTo>
                  <a:pt x="10725" y="71259"/>
                  <a:pt x="10655" y="71329"/>
                  <a:pt x="10655" y="71398"/>
                </a:cubicBezTo>
                <a:lnTo>
                  <a:pt x="10655" y="71467"/>
                </a:lnTo>
                <a:cubicBezTo>
                  <a:pt x="10240" y="71259"/>
                  <a:pt x="9824" y="71121"/>
                  <a:pt x="9408" y="71052"/>
                </a:cubicBezTo>
                <a:cubicBezTo>
                  <a:pt x="9061" y="70913"/>
                  <a:pt x="8715" y="70774"/>
                  <a:pt x="8368" y="70636"/>
                </a:cubicBezTo>
                <a:cubicBezTo>
                  <a:pt x="8021" y="70428"/>
                  <a:pt x="7605" y="70220"/>
                  <a:pt x="7259" y="69942"/>
                </a:cubicBezTo>
                <a:cubicBezTo>
                  <a:pt x="6704" y="69527"/>
                  <a:pt x="6982" y="68625"/>
                  <a:pt x="7675" y="68625"/>
                </a:cubicBezTo>
                <a:cubicBezTo>
                  <a:pt x="7742" y="68615"/>
                  <a:pt x="7811" y="68610"/>
                  <a:pt x="7880" y="68610"/>
                </a:cubicBezTo>
                <a:close/>
                <a:moveTo>
                  <a:pt x="12388" y="70497"/>
                </a:moveTo>
                <a:cubicBezTo>
                  <a:pt x="12527" y="70705"/>
                  <a:pt x="12596" y="70844"/>
                  <a:pt x="12735" y="71052"/>
                </a:cubicBezTo>
                <a:cubicBezTo>
                  <a:pt x="12804" y="71190"/>
                  <a:pt x="12804" y="71398"/>
                  <a:pt x="12943" y="71537"/>
                </a:cubicBezTo>
                <a:lnTo>
                  <a:pt x="12874" y="71606"/>
                </a:lnTo>
                <a:lnTo>
                  <a:pt x="12804" y="71606"/>
                </a:lnTo>
                <a:cubicBezTo>
                  <a:pt x="12735" y="71467"/>
                  <a:pt x="12596" y="71329"/>
                  <a:pt x="12527" y="71259"/>
                </a:cubicBezTo>
                <a:cubicBezTo>
                  <a:pt x="12388" y="70982"/>
                  <a:pt x="12388" y="70774"/>
                  <a:pt x="12388" y="70497"/>
                </a:cubicBezTo>
                <a:close/>
                <a:moveTo>
                  <a:pt x="13428" y="71052"/>
                </a:moveTo>
                <a:cubicBezTo>
                  <a:pt x="13567" y="71329"/>
                  <a:pt x="13636" y="71606"/>
                  <a:pt x="13636" y="71883"/>
                </a:cubicBezTo>
                <a:cubicBezTo>
                  <a:pt x="13636" y="71953"/>
                  <a:pt x="13636" y="71953"/>
                  <a:pt x="13636" y="72022"/>
                </a:cubicBezTo>
                <a:lnTo>
                  <a:pt x="13636" y="72369"/>
                </a:lnTo>
                <a:cubicBezTo>
                  <a:pt x="13636" y="72230"/>
                  <a:pt x="13567" y="72091"/>
                  <a:pt x="13498" y="71953"/>
                </a:cubicBezTo>
                <a:cubicBezTo>
                  <a:pt x="13428" y="71745"/>
                  <a:pt x="13359" y="71537"/>
                  <a:pt x="13359" y="71259"/>
                </a:cubicBezTo>
                <a:cubicBezTo>
                  <a:pt x="13359" y="71190"/>
                  <a:pt x="13359" y="71121"/>
                  <a:pt x="13428" y="71052"/>
                </a:cubicBezTo>
                <a:close/>
                <a:moveTo>
                  <a:pt x="11374" y="71748"/>
                </a:moveTo>
                <a:lnTo>
                  <a:pt x="11374" y="71748"/>
                </a:lnTo>
                <a:cubicBezTo>
                  <a:pt x="11689" y="71771"/>
                  <a:pt x="12004" y="71902"/>
                  <a:pt x="12319" y="72091"/>
                </a:cubicBezTo>
                <a:cubicBezTo>
                  <a:pt x="12527" y="72230"/>
                  <a:pt x="12735" y="72438"/>
                  <a:pt x="13012" y="72507"/>
                </a:cubicBezTo>
                <a:cubicBezTo>
                  <a:pt x="13012" y="72542"/>
                  <a:pt x="13030" y="72559"/>
                  <a:pt x="13056" y="72559"/>
                </a:cubicBezTo>
                <a:cubicBezTo>
                  <a:pt x="13082" y="72559"/>
                  <a:pt x="13116" y="72542"/>
                  <a:pt x="13151" y="72507"/>
                </a:cubicBezTo>
                <a:lnTo>
                  <a:pt x="13290" y="72507"/>
                </a:lnTo>
                <a:cubicBezTo>
                  <a:pt x="13290" y="72646"/>
                  <a:pt x="13359" y="72715"/>
                  <a:pt x="13359" y="72784"/>
                </a:cubicBezTo>
                <a:cubicBezTo>
                  <a:pt x="12635" y="72587"/>
                  <a:pt x="11973" y="72202"/>
                  <a:pt x="11374" y="71748"/>
                </a:cubicBezTo>
                <a:close/>
                <a:moveTo>
                  <a:pt x="29371" y="72577"/>
                </a:moveTo>
                <a:cubicBezTo>
                  <a:pt x="29718" y="73408"/>
                  <a:pt x="29926" y="74309"/>
                  <a:pt x="29926" y="75211"/>
                </a:cubicBezTo>
                <a:cubicBezTo>
                  <a:pt x="29441" y="74379"/>
                  <a:pt x="29233" y="73478"/>
                  <a:pt x="29371" y="72577"/>
                </a:cubicBezTo>
                <a:close/>
                <a:moveTo>
                  <a:pt x="26475" y="74237"/>
                </a:moveTo>
                <a:cubicBezTo>
                  <a:pt x="26714" y="75388"/>
                  <a:pt x="26104" y="76409"/>
                  <a:pt x="25628" y="77429"/>
                </a:cubicBezTo>
                <a:cubicBezTo>
                  <a:pt x="25493" y="76279"/>
                  <a:pt x="25754" y="75129"/>
                  <a:pt x="26475" y="74237"/>
                </a:cubicBezTo>
                <a:close/>
                <a:moveTo>
                  <a:pt x="39700" y="68556"/>
                </a:moveTo>
                <a:cubicBezTo>
                  <a:pt x="39700" y="68556"/>
                  <a:pt x="38175" y="72022"/>
                  <a:pt x="37967" y="72438"/>
                </a:cubicBezTo>
                <a:cubicBezTo>
                  <a:pt x="36996" y="74102"/>
                  <a:pt x="35887" y="75765"/>
                  <a:pt x="34709" y="77360"/>
                </a:cubicBezTo>
                <a:cubicBezTo>
                  <a:pt x="32768" y="79994"/>
                  <a:pt x="30966" y="82697"/>
                  <a:pt x="28886" y="85331"/>
                </a:cubicBezTo>
                <a:cubicBezTo>
                  <a:pt x="29025" y="84707"/>
                  <a:pt x="29163" y="84083"/>
                  <a:pt x="29233" y="83390"/>
                </a:cubicBezTo>
                <a:cubicBezTo>
                  <a:pt x="29718" y="82073"/>
                  <a:pt x="30273" y="80756"/>
                  <a:pt x="30966" y="79508"/>
                </a:cubicBezTo>
                <a:cubicBezTo>
                  <a:pt x="32560" y="76944"/>
                  <a:pt x="34640" y="74656"/>
                  <a:pt x="35957" y="71883"/>
                </a:cubicBezTo>
                <a:cubicBezTo>
                  <a:pt x="35957" y="71798"/>
                  <a:pt x="35904" y="71738"/>
                  <a:pt x="35847" y="71738"/>
                </a:cubicBezTo>
                <a:cubicBezTo>
                  <a:pt x="35812" y="71738"/>
                  <a:pt x="35775" y="71761"/>
                  <a:pt x="35749" y="71814"/>
                </a:cubicBezTo>
                <a:cubicBezTo>
                  <a:pt x="34154" y="74379"/>
                  <a:pt x="32421" y="76805"/>
                  <a:pt x="30758" y="79370"/>
                </a:cubicBezTo>
                <a:cubicBezTo>
                  <a:pt x="30203" y="80271"/>
                  <a:pt x="29787" y="81172"/>
                  <a:pt x="29441" y="82073"/>
                </a:cubicBezTo>
                <a:cubicBezTo>
                  <a:pt x="29579" y="81241"/>
                  <a:pt x="29718" y="80410"/>
                  <a:pt x="29857" y="79508"/>
                </a:cubicBezTo>
                <a:cubicBezTo>
                  <a:pt x="31590" y="74725"/>
                  <a:pt x="34917" y="70289"/>
                  <a:pt x="39700" y="68556"/>
                </a:cubicBezTo>
                <a:close/>
                <a:moveTo>
                  <a:pt x="24450" y="83321"/>
                </a:moveTo>
                <a:lnTo>
                  <a:pt x="24450" y="83321"/>
                </a:lnTo>
                <a:cubicBezTo>
                  <a:pt x="25212" y="83875"/>
                  <a:pt x="25767" y="84569"/>
                  <a:pt x="26183" y="85470"/>
                </a:cubicBezTo>
                <a:lnTo>
                  <a:pt x="26113" y="85470"/>
                </a:lnTo>
                <a:cubicBezTo>
                  <a:pt x="25212" y="85054"/>
                  <a:pt x="24588" y="84291"/>
                  <a:pt x="24450" y="83321"/>
                </a:cubicBezTo>
                <a:close/>
                <a:moveTo>
                  <a:pt x="22232" y="70428"/>
                </a:moveTo>
                <a:cubicBezTo>
                  <a:pt x="22301" y="72299"/>
                  <a:pt x="22786" y="74309"/>
                  <a:pt x="22786" y="76181"/>
                </a:cubicBezTo>
                <a:cubicBezTo>
                  <a:pt x="22786" y="79578"/>
                  <a:pt x="22509" y="82974"/>
                  <a:pt x="22370" y="86371"/>
                </a:cubicBezTo>
                <a:cubicBezTo>
                  <a:pt x="22370" y="86232"/>
                  <a:pt x="22301" y="86094"/>
                  <a:pt x="22301" y="85955"/>
                </a:cubicBezTo>
                <a:lnTo>
                  <a:pt x="22232" y="85955"/>
                </a:lnTo>
                <a:cubicBezTo>
                  <a:pt x="22093" y="83252"/>
                  <a:pt x="21677" y="80617"/>
                  <a:pt x="21885" y="77914"/>
                </a:cubicBezTo>
                <a:cubicBezTo>
                  <a:pt x="21885" y="77879"/>
                  <a:pt x="21850" y="77862"/>
                  <a:pt x="21816" y="77862"/>
                </a:cubicBezTo>
                <a:cubicBezTo>
                  <a:pt x="21781" y="77862"/>
                  <a:pt x="21746" y="77879"/>
                  <a:pt x="21746" y="77914"/>
                </a:cubicBezTo>
                <a:cubicBezTo>
                  <a:pt x="21538" y="80202"/>
                  <a:pt x="21538" y="82558"/>
                  <a:pt x="21816" y="84846"/>
                </a:cubicBezTo>
                <a:cubicBezTo>
                  <a:pt x="21608" y="84153"/>
                  <a:pt x="21330" y="83460"/>
                  <a:pt x="21123" y="82766"/>
                </a:cubicBezTo>
                <a:cubicBezTo>
                  <a:pt x="21123" y="82697"/>
                  <a:pt x="21123" y="82697"/>
                  <a:pt x="21123" y="82628"/>
                </a:cubicBezTo>
                <a:cubicBezTo>
                  <a:pt x="20429" y="80063"/>
                  <a:pt x="20360" y="77360"/>
                  <a:pt x="20915" y="74725"/>
                </a:cubicBezTo>
                <a:cubicBezTo>
                  <a:pt x="21261" y="73270"/>
                  <a:pt x="21816" y="71814"/>
                  <a:pt x="22232" y="70428"/>
                </a:cubicBezTo>
                <a:close/>
                <a:moveTo>
                  <a:pt x="11188" y="77182"/>
                </a:moveTo>
                <a:cubicBezTo>
                  <a:pt x="11373" y="77182"/>
                  <a:pt x="11688" y="77236"/>
                  <a:pt x="12180" y="77360"/>
                </a:cubicBezTo>
                <a:cubicBezTo>
                  <a:pt x="13913" y="77775"/>
                  <a:pt x="15577" y="79162"/>
                  <a:pt x="16894" y="80340"/>
                </a:cubicBezTo>
                <a:cubicBezTo>
                  <a:pt x="18974" y="82212"/>
                  <a:pt x="20707" y="84430"/>
                  <a:pt x="22024" y="86856"/>
                </a:cubicBezTo>
                <a:cubicBezTo>
                  <a:pt x="22162" y="87133"/>
                  <a:pt x="22232" y="87411"/>
                  <a:pt x="22370" y="87688"/>
                </a:cubicBezTo>
                <a:cubicBezTo>
                  <a:pt x="22162" y="87411"/>
                  <a:pt x="21885" y="87133"/>
                  <a:pt x="21608" y="86925"/>
                </a:cubicBezTo>
                <a:cubicBezTo>
                  <a:pt x="20845" y="85886"/>
                  <a:pt x="20083" y="84915"/>
                  <a:pt x="19182" y="83945"/>
                </a:cubicBezTo>
                <a:cubicBezTo>
                  <a:pt x="18003" y="82628"/>
                  <a:pt x="16340" y="81727"/>
                  <a:pt x="15161" y="80340"/>
                </a:cubicBezTo>
                <a:cubicBezTo>
                  <a:pt x="15124" y="80322"/>
                  <a:pt x="15092" y="80313"/>
                  <a:pt x="15066" y="80313"/>
                </a:cubicBezTo>
                <a:cubicBezTo>
                  <a:pt x="14995" y="80313"/>
                  <a:pt x="14972" y="80377"/>
                  <a:pt x="15023" y="80479"/>
                </a:cubicBezTo>
                <a:cubicBezTo>
                  <a:pt x="16062" y="81727"/>
                  <a:pt x="17518" y="82558"/>
                  <a:pt x="18627" y="83806"/>
                </a:cubicBezTo>
                <a:cubicBezTo>
                  <a:pt x="19320" y="84569"/>
                  <a:pt x="19944" y="85331"/>
                  <a:pt x="20568" y="86163"/>
                </a:cubicBezTo>
                <a:cubicBezTo>
                  <a:pt x="19875" y="85678"/>
                  <a:pt x="19182" y="85262"/>
                  <a:pt x="18488" y="84915"/>
                </a:cubicBezTo>
                <a:cubicBezTo>
                  <a:pt x="15577" y="83252"/>
                  <a:pt x="13913" y="81241"/>
                  <a:pt x="11973" y="78607"/>
                </a:cubicBezTo>
                <a:cubicBezTo>
                  <a:pt x="11487" y="77852"/>
                  <a:pt x="10541" y="77182"/>
                  <a:pt x="11188" y="77182"/>
                </a:cubicBezTo>
                <a:close/>
                <a:moveTo>
                  <a:pt x="22151" y="91335"/>
                </a:moveTo>
                <a:lnTo>
                  <a:pt x="22151" y="91335"/>
                </a:lnTo>
                <a:cubicBezTo>
                  <a:pt x="22611" y="91673"/>
                  <a:pt x="23008" y="92077"/>
                  <a:pt x="23341" y="92610"/>
                </a:cubicBezTo>
                <a:cubicBezTo>
                  <a:pt x="22824" y="92286"/>
                  <a:pt x="22427" y="91843"/>
                  <a:pt x="22151" y="91335"/>
                </a:cubicBezTo>
                <a:close/>
                <a:moveTo>
                  <a:pt x="29005" y="93722"/>
                </a:moveTo>
                <a:lnTo>
                  <a:pt x="29005" y="93722"/>
                </a:lnTo>
                <a:cubicBezTo>
                  <a:pt x="28731" y="94735"/>
                  <a:pt x="28391" y="95682"/>
                  <a:pt x="27985" y="96630"/>
                </a:cubicBezTo>
                <a:lnTo>
                  <a:pt x="27985" y="95937"/>
                </a:lnTo>
                <a:cubicBezTo>
                  <a:pt x="28245" y="95157"/>
                  <a:pt x="28566" y="94438"/>
                  <a:pt x="29005" y="93722"/>
                </a:cubicBezTo>
                <a:close/>
                <a:moveTo>
                  <a:pt x="22024" y="55593"/>
                </a:moveTo>
                <a:cubicBezTo>
                  <a:pt x="22301" y="57950"/>
                  <a:pt x="22648" y="60376"/>
                  <a:pt x="22994" y="62803"/>
                </a:cubicBezTo>
                <a:lnTo>
                  <a:pt x="22925" y="62803"/>
                </a:lnTo>
                <a:cubicBezTo>
                  <a:pt x="23618" y="68002"/>
                  <a:pt x="24450" y="73200"/>
                  <a:pt x="25282" y="78399"/>
                </a:cubicBezTo>
                <a:cubicBezTo>
                  <a:pt x="25212" y="78399"/>
                  <a:pt x="25212" y="78469"/>
                  <a:pt x="25282" y="78469"/>
                </a:cubicBezTo>
                <a:cubicBezTo>
                  <a:pt x="25559" y="80479"/>
                  <a:pt x="25836" y="82489"/>
                  <a:pt x="26113" y="84499"/>
                </a:cubicBezTo>
                <a:cubicBezTo>
                  <a:pt x="25698" y="83737"/>
                  <a:pt x="25074" y="83113"/>
                  <a:pt x="24242" y="82766"/>
                </a:cubicBezTo>
                <a:cubicBezTo>
                  <a:pt x="24229" y="82753"/>
                  <a:pt x="24213" y="82747"/>
                  <a:pt x="24196" y="82747"/>
                </a:cubicBezTo>
                <a:cubicBezTo>
                  <a:pt x="24125" y="82747"/>
                  <a:pt x="24034" y="82849"/>
                  <a:pt x="24034" y="82905"/>
                </a:cubicBezTo>
                <a:cubicBezTo>
                  <a:pt x="24034" y="84291"/>
                  <a:pt x="25004" y="85470"/>
                  <a:pt x="26321" y="85816"/>
                </a:cubicBezTo>
                <a:cubicBezTo>
                  <a:pt x="26529" y="87411"/>
                  <a:pt x="26737" y="89074"/>
                  <a:pt x="26876" y="90738"/>
                </a:cubicBezTo>
                <a:cubicBezTo>
                  <a:pt x="27153" y="93233"/>
                  <a:pt x="27292" y="95798"/>
                  <a:pt x="27292" y="98363"/>
                </a:cubicBezTo>
                <a:cubicBezTo>
                  <a:pt x="26321" y="94273"/>
                  <a:pt x="24034" y="90322"/>
                  <a:pt x="22509" y="86579"/>
                </a:cubicBezTo>
                <a:cubicBezTo>
                  <a:pt x="22578" y="86579"/>
                  <a:pt x="22578" y="86579"/>
                  <a:pt x="22578" y="86510"/>
                </a:cubicBezTo>
                <a:cubicBezTo>
                  <a:pt x="23063" y="84153"/>
                  <a:pt x="23271" y="81727"/>
                  <a:pt x="23133" y="79300"/>
                </a:cubicBezTo>
                <a:cubicBezTo>
                  <a:pt x="23341" y="76597"/>
                  <a:pt x="23202" y="73894"/>
                  <a:pt x="22855" y="71190"/>
                </a:cubicBezTo>
                <a:cubicBezTo>
                  <a:pt x="22925" y="70566"/>
                  <a:pt x="22786" y="69942"/>
                  <a:pt x="22509" y="69388"/>
                </a:cubicBezTo>
                <a:cubicBezTo>
                  <a:pt x="22648" y="68903"/>
                  <a:pt x="22717" y="68487"/>
                  <a:pt x="22786" y="68071"/>
                </a:cubicBezTo>
                <a:cubicBezTo>
                  <a:pt x="22786" y="67903"/>
                  <a:pt x="22684" y="67811"/>
                  <a:pt x="22589" y="67811"/>
                </a:cubicBezTo>
                <a:cubicBezTo>
                  <a:pt x="22527" y="67811"/>
                  <a:pt x="22467" y="67850"/>
                  <a:pt x="22440" y="67932"/>
                </a:cubicBezTo>
                <a:cubicBezTo>
                  <a:pt x="22370" y="68279"/>
                  <a:pt x="22301" y="68625"/>
                  <a:pt x="22301" y="68903"/>
                </a:cubicBezTo>
                <a:cubicBezTo>
                  <a:pt x="22162" y="69596"/>
                  <a:pt x="21954" y="70220"/>
                  <a:pt x="21816" y="70844"/>
                </a:cubicBezTo>
                <a:cubicBezTo>
                  <a:pt x="21330" y="72438"/>
                  <a:pt x="20776" y="74032"/>
                  <a:pt x="20429" y="75696"/>
                </a:cubicBezTo>
                <a:cubicBezTo>
                  <a:pt x="20152" y="77082"/>
                  <a:pt x="20152" y="78607"/>
                  <a:pt x="20429" y="80063"/>
                </a:cubicBezTo>
                <a:cubicBezTo>
                  <a:pt x="19736" y="77360"/>
                  <a:pt x="19320" y="74587"/>
                  <a:pt x="19182" y="71745"/>
                </a:cubicBezTo>
                <a:cubicBezTo>
                  <a:pt x="19528" y="71190"/>
                  <a:pt x="19875" y="70497"/>
                  <a:pt x="20083" y="69873"/>
                </a:cubicBezTo>
                <a:cubicBezTo>
                  <a:pt x="20429" y="69180"/>
                  <a:pt x="20568" y="68487"/>
                  <a:pt x="20429" y="67794"/>
                </a:cubicBezTo>
                <a:cubicBezTo>
                  <a:pt x="20395" y="67690"/>
                  <a:pt x="20325" y="67638"/>
                  <a:pt x="20256" y="67638"/>
                </a:cubicBezTo>
                <a:cubicBezTo>
                  <a:pt x="20187" y="67638"/>
                  <a:pt x="20117" y="67690"/>
                  <a:pt x="20083" y="67794"/>
                </a:cubicBezTo>
                <a:cubicBezTo>
                  <a:pt x="19667" y="68348"/>
                  <a:pt x="19320" y="69041"/>
                  <a:pt x="19043" y="69734"/>
                </a:cubicBezTo>
                <a:cubicBezTo>
                  <a:pt x="19043" y="68764"/>
                  <a:pt x="19043" y="67863"/>
                  <a:pt x="19112" y="66892"/>
                </a:cubicBezTo>
                <a:cubicBezTo>
                  <a:pt x="19320" y="63288"/>
                  <a:pt x="20152" y="59822"/>
                  <a:pt x="21608" y="56495"/>
                </a:cubicBezTo>
                <a:cubicBezTo>
                  <a:pt x="21608" y="56772"/>
                  <a:pt x="21677" y="57049"/>
                  <a:pt x="21746" y="57326"/>
                </a:cubicBezTo>
                <a:cubicBezTo>
                  <a:pt x="21746" y="57396"/>
                  <a:pt x="21798" y="57430"/>
                  <a:pt x="21850" y="57430"/>
                </a:cubicBezTo>
                <a:cubicBezTo>
                  <a:pt x="21902" y="57430"/>
                  <a:pt x="21954" y="57396"/>
                  <a:pt x="21954" y="57326"/>
                </a:cubicBezTo>
                <a:cubicBezTo>
                  <a:pt x="21954" y="56911"/>
                  <a:pt x="21885" y="56425"/>
                  <a:pt x="21816" y="56079"/>
                </a:cubicBezTo>
                <a:cubicBezTo>
                  <a:pt x="21885" y="55940"/>
                  <a:pt x="21954" y="55732"/>
                  <a:pt x="22024" y="55593"/>
                </a:cubicBezTo>
                <a:close/>
                <a:moveTo>
                  <a:pt x="25568" y="100934"/>
                </a:moveTo>
                <a:cubicBezTo>
                  <a:pt x="26529" y="101630"/>
                  <a:pt x="26530" y="103150"/>
                  <a:pt x="26876" y="104324"/>
                </a:cubicBezTo>
                <a:cubicBezTo>
                  <a:pt x="26129" y="103306"/>
                  <a:pt x="25714" y="102154"/>
                  <a:pt x="25568" y="100934"/>
                </a:cubicBezTo>
                <a:close/>
                <a:moveTo>
                  <a:pt x="29579" y="103493"/>
                </a:moveTo>
                <a:lnTo>
                  <a:pt x="29579" y="103493"/>
                </a:lnTo>
                <a:cubicBezTo>
                  <a:pt x="29441" y="105087"/>
                  <a:pt x="28470" y="106265"/>
                  <a:pt x="27569" y="107444"/>
                </a:cubicBezTo>
                <a:cubicBezTo>
                  <a:pt x="27638" y="107305"/>
                  <a:pt x="27638" y="107097"/>
                  <a:pt x="27638" y="106889"/>
                </a:cubicBezTo>
                <a:cubicBezTo>
                  <a:pt x="28262" y="105780"/>
                  <a:pt x="28540" y="104324"/>
                  <a:pt x="29579" y="103493"/>
                </a:cubicBezTo>
                <a:close/>
                <a:moveTo>
                  <a:pt x="24588" y="0"/>
                </a:moveTo>
                <a:cubicBezTo>
                  <a:pt x="22994" y="485"/>
                  <a:pt x="22648" y="1941"/>
                  <a:pt x="22578" y="3466"/>
                </a:cubicBezTo>
                <a:cubicBezTo>
                  <a:pt x="22093" y="2218"/>
                  <a:pt x="21330" y="1109"/>
                  <a:pt x="20429" y="139"/>
                </a:cubicBezTo>
                <a:cubicBezTo>
                  <a:pt x="20389" y="118"/>
                  <a:pt x="20348" y="110"/>
                  <a:pt x="20311" y="110"/>
                </a:cubicBezTo>
                <a:cubicBezTo>
                  <a:pt x="20221" y="110"/>
                  <a:pt x="20152" y="159"/>
                  <a:pt x="20152" y="208"/>
                </a:cubicBezTo>
                <a:cubicBezTo>
                  <a:pt x="19528" y="1733"/>
                  <a:pt x="19528" y="3397"/>
                  <a:pt x="20013" y="4991"/>
                </a:cubicBezTo>
                <a:cubicBezTo>
                  <a:pt x="19182" y="4159"/>
                  <a:pt x="18211" y="3535"/>
                  <a:pt x="17171" y="3050"/>
                </a:cubicBezTo>
                <a:cubicBezTo>
                  <a:pt x="17158" y="3037"/>
                  <a:pt x="17142" y="3031"/>
                  <a:pt x="17126" y="3031"/>
                </a:cubicBezTo>
                <a:cubicBezTo>
                  <a:pt x="17057" y="3031"/>
                  <a:pt x="16977" y="3133"/>
                  <a:pt x="17033" y="3189"/>
                </a:cubicBezTo>
                <a:cubicBezTo>
                  <a:pt x="17795" y="4783"/>
                  <a:pt x="17795" y="6516"/>
                  <a:pt x="18835" y="7972"/>
                </a:cubicBezTo>
                <a:cubicBezTo>
                  <a:pt x="19459" y="8665"/>
                  <a:pt x="20221" y="9289"/>
                  <a:pt x="21053" y="9705"/>
                </a:cubicBezTo>
                <a:cubicBezTo>
                  <a:pt x="21123" y="10121"/>
                  <a:pt x="21330" y="10467"/>
                  <a:pt x="21538" y="10814"/>
                </a:cubicBezTo>
                <a:cubicBezTo>
                  <a:pt x="21885" y="11230"/>
                  <a:pt x="22370" y="11507"/>
                  <a:pt x="22855" y="11576"/>
                </a:cubicBezTo>
                <a:cubicBezTo>
                  <a:pt x="22530" y="14243"/>
                  <a:pt x="22144" y="16910"/>
                  <a:pt x="21754" y="19577"/>
                </a:cubicBezTo>
                <a:lnTo>
                  <a:pt x="21754" y="19577"/>
                </a:lnTo>
                <a:cubicBezTo>
                  <a:pt x="21797" y="18782"/>
                  <a:pt x="21587" y="17992"/>
                  <a:pt x="21123" y="17330"/>
                </a:cubicBezTo>
                <a:cubicBezTo>
                  <a:pt x="21091" y="17267"/>
                  <a:pt x="21032" y="17233"/>
                  <a:pt x="20976" y="17233"/>
                </a:cubicBezTo>
                <a:cubicBezTo>
                  <a:pt x="20908" y="17233"/>
                  <a:pt x="20845" y="17284"/>
                  <a:pt x="20845" y="17399"/>
                </a:cubicBezTo>
                <a:cubicBezTo>
                  <a:pt x="20776" y="18508"/>
                  <a:pt x="21123" y="19617"/>
                  <a:pt x="21677" y="20588"/>
                </a:cubicBezTo>
                <a:cubicBezTo>
                  <a:pt x="21261" y="23568"/>
                  <a:pt x="20915" y="26549"/>
                  <a:pt x="20707" y="29530"/>
                </a:cubicBezTo>
                <a:cubicBezTo>
                  <a:pt x="20499" y="29252"/>
                  <a:pt x="20221" y="29114"/>
                  <a:pt x="19944" y="29044"/>
                </a:cubicBezTo>
                <a:cubicBezTo>
                  <a:pt x="19805" y="29044"/>
                  <a:pt x="19736" y="29114"/>
                  <a:pt x="19736" y="29252"/>
                </a:cubicBezTo>
                <a:cubicBezTo>
                  <a:pt x="19805" y="30015"/>
                  <a:pt x="20013" y="30708"/>
                  <a:pt x="20360" y="31401"/>
                </a:cubicBezTo>
                <a:cubicBezTo>
                  <a:pt x="20429" y="31540"/>
                  <a:pt x="20499" y="31679"/>
                  <a:pt x="20568" y="31817"/>
                </a:cubicBezTo>
                <a:cubicBezTo>
                  <a:pt x="20499" y="33342"/>
                  <a:pt x="20429" y="34798"/>
                  <a:pt x="20429" y="36323"/>
                </a:cubicBezTo>
                <a:cubicBezTo>
                  <a:pt x="20429" y="37640"/>
                  <a:pt x="20499" y="39026"/>
                  <a:pt x="20568" y="40413"/>
                </a:cubicBezTo>
                <a:cubicBezTo>
                  <a:pt x="20360" y="39858"/>
                  <a:pt x="20083" y="39373"/>
                  <a:pt x="19667" y="38957"/>
                </a:cubicBezTo>
                <a:cubicBezTo>
                  <a:pt x="19624" y="38914"/>
                  <a:pt x="19574" y="38898"/>
                  <a:pt x="19528" y="38898"/>
                </a:cubicBezTo>
                <a:cubicBezTo>
                  <a:pt x="19426" y="38898"/>
                  <a:pt x="19342" y="38979"/>
                  <a:pt x="19390" y="39026"/>
                </a:cubicBezTo>
                <a:cubicBezTo>
                  <a:pt x="19528" y="40343"/>
                  <a:pt x="20013" y="41591"/>
                  <a:pt x="20707" y="42700"/>
                </a:cubicBezTo>
                <a:lnTo>
                  <a:pt x="20776" y="42700"/>
                </a:lnTo>
                <a:cubicBezTo>
                  <a:pt x="21053" y="46651"/>
                  <a:pt x="21469" y="50603"/>
                  <a:pt x="21954" y="54554"/>
                </a:cubicBezTo>
                <a:cubicBezTo>
                  <a:pt x="21816" y="54762"/>
                  <a:pt x="21746" y="54900"/>
                  <a:pt x="21677" y="55108"/>
                </a:cubicBezTo>
                <a:cubicBezTo>
                  <a:pt x="20915" y="51573"/>
                  <a:pt x="19112" y="48176"/>
                  <a:pt x="17310" y="44988"/>
                </a:cubicBezTo>
                <a:cubicBezTo>
                  <a:pt x="17310" y="44918"/>
                  <a:pt x="17310" y="44918"/>
                  <a:pt x="17310" y="44849"/>
                </a:cubicBezTo>
                <a:cubicBezTo>
                  <a:pt x="17449" y="44364"/>
                  <a:pt x="17518" y="43879"/>
                  <a:pt x="17449" y="43393"/>
                </a:cubicBezTo>
                <a:cubicBezTo>
                  <a:pt x="17449" y="42770"/>
                  <a:pt x="17241" y="42215"/>
                  <a:pt x="16894" y="41799"/>
                </a:cubicBezTo>
                <a:cubicBezTo>
                  <a:pt x="16837" y="41770"/>
                  <a:pt x="16779" y="41754"/>
                  <a:pt x="16727" y="41754"/>
                </a:cubicBezTo>
                <a:cubicBezTo>
                  <a:pt x="16653" y="41754"/>
                  <a:pt x="16588" y="41787"/>
                  <a:pt x="16548" y="41868"/>
                </a:cubicBezTo>
                <a:cubicBezTo>
                  <a:pt x="16409" y="42423"/>
                  <a:pt x="16409" y="42908"/>
                  <a:pt x="16478" y="43393"/>
                </a:cubicBezTo>
                <a:cubicBezTo>
                  <a:pt x="16340" y="43116"/>
                  <a:pt x="16201" y="42839"/>
                  <a:pt x="15993" y="42562"/>
                </a:cubicBezTo>
                <a:cubicBezTo>
                  <a:pt x="15161" y="41037"/>
                  <a:pt x="14399" y="39373"/>
                  <a:pt x="13705" y="37779"/>
                </a:cubicBezTo>
                <a:cubicBezTo>
                  <a:pt x="14399" y="37155"/>
                  <a:pt x="14329" y="35699"/>
                  <a:pt x="14260" y="34798"/>
                </a:cubicBezTo>
                <a:cubicBezTo>
                  <a:pt x="14260" y="34750"/>
                  <a:pt x="14161" y="34669"/>
                  <a:pt x="14077" y="34669"/>
                </a:cubicBezTo>
                <a:cubicBezTo>
                  <a:pt x="14039" y="34669"/>
                  <a:pt x="14004" y="34686"/>
                  <a:pt x="13983" y="34729"/>
                </a:cubicBezTo>
                <a:cubicBezTo>
                  <a:pt x="13498" y="35352"/>
                  <a:pt x="13290" y="36184"/>
                  <a:pt x="13290" y="37016"/>
                </a:cubicBezTo>
                <a:cubicBezTo>
                  <a:pt x="11765" y="33204"/>
                  <a:pt x="10586" y="29252"/>
                  <a:pt x="9685" y="25232"/>
                </a:cubicBezTo>
                <a:cubicBezTo>
                  <a:pt x="9754" y="25093"/>
                  <a:pt x="9824" y="25024"/>
                  <a:pt x="9893" y="24885"/>
                </a:cubicBezTo>
                <a:cubicBezTo>
                  <a:pt x="10101" y="24677"/>
                  <a:pt x="10309" y="24400"/>
                  <a:pt x="10378" y="24123"/>
                </a:cubicBezTo>
                <a:cubicBezTo>
                  <a:pt x="11349" y="23984"/>
                  <a:pt x="12250" y="23707"/>
                  <a:pt x="13151" y="23291"/>
                </a:cubicBezTo>
                <a:cubicBezTo>
                  <a:pt x="13567" y="23014"/>
                  <a:pt x="14884" y="21974"/>
                  <a:pt x="13775" y="21558"/>
                </a:cubicBezTo>
                <a:cubicBezTo>
                  <a:pt x="13725" y="21558"/>
                  <a:pt x="13676" y="21558"/>
                  <a:pt x="13652" y="21583"/>
                </a:cubicBezTo>
                <a:lnTo>
                  <a:pt x="13652" y="21583"/>
                </a:lnTo>
                <a:cubicBezTo>
                  <a:pt x="14230" y="20877"/>
                  <a:pt x="14602" y="20037"/>
                  <a:pt x="14745" y="19132"/>
                </a:cubicBezTo>
                <a:cubicBezTo>
                  <a:pt x="14745" y="19030"/>
                  <a:pt x="14708" y="18966"/>
                  <a:pt x="14661" y="18966"/>
                </a:cubicBezTo>
                <a:cubicBezTo>
                  <a:pt x="14644" y="18966"/>
                  <a:pt x="14625" y="18975"/>
                  <a:pt x="14607" y="18993"/>
                </a:cubicBezTo>
                <a:cubicBezTo>
                  <a:pt x="14476" y="18976"/>
                  <a:pt x="14346" y="18967"/>
                  <a:pt x="14218" y="18967"/>
                </a:cubicBezTo>
                <a:cubicBezTo>
                  <a:pt x="13329" y="18967"/>
                  <a:pt x="12527" y="19384"/>
                  <a:pt x="12042" y="20172"/>
                </a:cubicBezTo>
                <a:cubicBezTo>
                  <a:pt x="12458" y="19063"/>
                  <a:pt x="12596" y="17884"/>
                  <a:pt x="12388" y="16775"/>
                </a:cubicBezTo>
                <a:cubicBezTo>
                  <a:pt x="12388" y="16694"/>
                  <a:pt x="12341" y="16660"/>
                  <a:pt x="12301" y="16660"/>
                </a:cubicBezTo>
                <a:cubicBezTo>
                  <a:pt x="12274" y="16660"/>
                  <a:pt x="12250" y="16677"/>
                  <a:pt x="12250" y="16706"/>
                </a:cubicBezTo>
                <a:cubicBezTo>
                  <a:pt x="11557" y="17399"/>
                  <a:pt x="10933" y="18161"/>
                  <a:pt x="10517" y="18993"/>
                </a:cubicBezTo>
                <a:cubicBezTo>
                  <a:pt x="10378" y="17884"/>
                  <a:pt x="10032" y="16775"/>
                  <a:pt x="9477" y="15805"/>
                </a:cubicBezTo>
                <a:cubicBezTo>
                  <a:pt x="9442" y="15770"/>
                  <a:pt x="9390" y="15753"/>
                  <a:pt x="9338" y="15753"/>
                </a:cubicBezTo>
                <a:cubicBezTo>
                  <a:pt x="9286" y="15753"/>
                  <a:pt x="9234" y="15770"/>
                  <a:pt x="9200" y="15805"/>
                </a:cubicBezTo>
                <a:cubicBezTo>
                  <a:pt x="8368" y="16706"/>
                  <a:pt x="8021" y="17884"/>
                  <a:pt x="8160" y="19063"/>
                </a:cubicBezTo>
                <a:cubicBezTo>
                  <a:pt x="7536" y="18231"/>
                  <a:pt x="6843" y="17468"/>
                  <a:pt x="6427" y="16775"/>
                </a:cubicBezTo>
                <a:cubicBezTo>
                  <a:pt x="6392" y="16706"/>
                  <a:pt x="6340" y="16671"/>
                  <a:pt x="6288" y="16671"/>
                </a:cubicBezTo>
                <a:cubicBezTo>
                  <a:pt x="6236" y="16671"/>
                  <a:pt x="6184" y="16706"/>
                  <a:pt x="6150" y="16775"/>
                </a:cubicBezTo>
                <a:cubicBezTo>
                  <a:pt x="5179" y="18092"/>
                  <a:pt x="5179" y="19964"/>
                  <a:pt x="6219" y="21281"/>
                </a:cubicBezTo>
                <a:cubicBezTo>
                  <a:pt x="5318" y="20865"/>
                  <a:pt x="4417" y="20657"/>
                  <a:pt x="3446" y="20518"/>
                </a:cubicBezTo>
                <a:cubicBezTo>
                  <a:pt x="3377" y="20518"/>
                  <a:pt x="3308" y="20657"/>
                  <a:pt x="3308" y="20726"/>
                </a:cubicBezTo>
                <a:cubicBezTo>
                  <a:pt x="4001" y="23291"/>
                  <a:pt x="6427" y="24400"/>
                  <a:pt x="8853" y="24677"/>
                </a:cubicBezTo>
                <a:lnTo>
                  <a:pt x="9061" y="24677"/>
                </a:lnTo>
                <a:cubicBezTo>
                  <a:pt x="9130" y="24677"/>
                  <a:pt x="9200" y="24539"/>
                  <a:pt x="9130" y="24469"/>
                </a:cubicBezTo>
                <a:cubicBezTo>
                  <a:pt x="8992" y="24331"/>
                  <a:pt x="8784" y="24123"/>
                  <a:pt x="8715" y="23984"/>
                </a:cubicBezTo>
                <a:lnTo>
                  <a:pt x="8715" y="23846"/>
                </a:lnTo>
                <a:cubicBezTo>
                  <a:pt x="8853" y="24054"/>
                  <a:pt x="9061" y="24192"/>
                  <a:pt x="9200" y="24400"/>
                </a:cubicBezTo>
                <a:cubicBezTo>
                  <a:pt x="9200" y="24539"/>
                  <a:pt x="9269" y="24608"/>
                  <a:pt x="9408" y="24608"/>
                </a:cubicBezTo>
                <a:lnTo>
                  <a:pt x="9408" y="24816"/>
                </a:lnTo>
                <a:lnTo>
                  <a:pt x="9338" y="24955"/>
                </a:lnTo>
                <a:cubicBezTo>
                  <a:pt x="9269" y="25093"/>
                  <a:pt x="9338" y="25232"/>
                  <a:pt x="9546" y="25232"/>
                </a:cubicBezTo>
                <a:cubicBezTo>
                  <a:pt x="9893" y="27173"/>
                  <a:pt x="10378" y="29044"/>
                  <a:pt x="10933" y="30916"/>
                </a:cubicBezTo>
                <a:cubicBezTo>
                  <a:pt x="10101" y="30916"/>
                  <a:pt x="9477" y="30362"/>
                  <a:pt x="9408" y="29530"/>
                </a:cubicBezTo>
                <a:lnTo>
                  <a:pt x="9408" y="29530"/>
                </a:lnTo>
                <a:cubicBezTo>
                  <a:pt x="9616" y="29738"/>
                  <a:pt x="9824" y="29876"/>
                  <a:pt x="10032" y="30084"/>
                </a:cubicBezTo>
                <a:cubicBezTo>
                  <a:pt x="10170" y="30362"/>
                  <a:pt x="10448" y="30639"/>
                  <a:pt x="10655" y="30847"/>
                </a:cubicBezTo>
                <a:cubicBezTo>
                  <a:pt x="10674" y="30865"/>
                  <a:pt x="10698" y="30874"/>
                  <a:pt x="10721" y="30874"/>
                </a:cubicBezTo>
                <a:cubicBezTo>
                  <a:pt x="10784" y="30874"/>
                  <a:pt x="10845" y="30810"/>
                  <a:pt x="10794" y="30708"/>
                </a:cubicBezTo>
                <a:cubicBezTo>
                  <a:pt x="10725" y="30362"/>
                  <a:pt x="10517" y="30084"/>
                  <a:pt x="10240" y="29807"/>
                </a:cubicBezTo>
                <a:cubicBezTo>
                  <a:pt x="10032" y="29530"/>
                  <a:pt x="9685" y="29322"/>
                  <a:pt x="9408" y="29114"/>
                </a:cubicBezTo>
                <a:cubicBezTo>
                  <a:pt x="9367" y="29093"/>
                  <a:pt x="9332" y="29085"/>
                  <a:pt x="9302" y="29085"/>
                </a:cubicBezTo>
                <a:cubicBezTo>
                  <a:pt x="9228" y="29085"/>
                  <a:pt x="9179" y="29134"/>
                  <a:pt x="9130" y="29183"/>
                </a:cubicBezTo>
                <a:cubicBezTo>
                  <a:pt x="8930" y="30255"/>
                  <a:pt x="9699" y="31197"/>
                  <a:pt x="10752" y="31197"/>
                </a:cubicBezTo>
                <a:cubicBezTo>
                  <a:pt x="10789" y="31197"/>
                  <a:pt x="10826" y="31196"/>
                  <a:pt x="10863" y="31193"/>
                </a:cubicBezTo>
                <a:cubicBezTo>
                  <a:pt x="10863" y="31193"/>
                  <a:pt x="10933" y="31193"/>
                  <a:pt x="10933" y="31124"/>
                </a:cubicBezTo>
                <a:cubicBezTo>
                  <a:pt x="11765" y="34035"/>
                  <a:pt x="12804" y="36877"/>
                  <a:pt x="14052" y="39581"/>
                </a:cubicBezTo>
                <a:cubicBezTo>
                  <a:pt x="13428" y="38680"/>
                  <a:pt x="12735" y="37848"/>
                  <a:pt x="12111" y="37016"/>
                </a:cubicBezTo>
                <a:cubicBezTo>
                  <a:pt x="9546" y="32718"/>
                  <a:pt x="5873" y="28490"/>
                  <a:pt x="466" y="28421"/>
                </a:cubicBezTo>
                <a:cubicBezTo>
                  <a:pt x="327" y="28421"/>
                  <a:pt x="327" y="28559"/>
                  <a:pt x="466" y="28559"/>
                </a:cubicBezTo>
                <a:cubicBezTo>
                  <a:pt x="3238" y="29183"/>
                  <a:pt x="5595" y="29876"/>
                  <a:pt x="7744" y="31748"/>
                </a:cubicBezTo>
                <a:cubicBezTo>
                  <a:pt x="8992" y="32926"/>
                  <a:pt x="10101" y="34243"/>
                  <a:pt x="11002" y="35699"/>
                </a:cubicBezTo>
                <a:cubicBezTo>
                  <a:pt x="8229" y="32441"/>
                  <a:pt x="5041" y="29599"/>
                  <a:pt x="604" y="28767"/>
                </a:cubicBezTo>
                <a:cubicBezTo>
                  <a:pt x="535" y="28767"/>
                  <a:pt x="535" y="28906"/>
                  <a:pt x="604" y="28906"/>
                </a:cubicBezTo>
                <a:cubicBezTo>
                  <a:pt x="3793" y="29946"/>
                  <a:pt x="6704" y="31748"/>
                  <a:pt x="9130" y="34035"/>
                </a:cubicBezTo>
                <a:cubicBezTo>
                  <a:pt x="10170" y="35075"/>
                  <a:pt x="11141" y="36184"/>
                  <a:pt x="12042" y="37363"/>
                </a:cubicBezTo>
                <a:cubicBezTo>
                  <a:pt x="10725" y="35907"/>
                  <a:pt x="8715" y="35214"/>
                  <a:pt x="6982" y="34382"/>
                </a:cubicBezTo>
                <a:cubicBezTo>
                  <a:pt x="4278" y="32996"/>
                  <a:pt x="2268" y="30777"/>
                  <a:pt x="188" y="28698"/>
                </a:cubicBezTo>
                <a:cubicBezTo>
                  <a:pt x="168" y="28678"/>
                  <a:pt x="142" y="28669"/>
                  <a:pt x="117" y="28669"/>
                </a:cubicBezTo>
                <a:cubicBezTo>
                  <a:pt x="56" y="28669"/>
                  <a:pt x="1" y="28718"/>
                  <a:pt x="50" y="28767"/>
                </a:cubicBezTo>
                <a:cubicBezTo>
                  <a:pt x="1575" y="30569"/>
                  <a:pt x="3238" y="32164"/>
                  <a:pt x="5110" y="33550"/>
                </a:cubicBezTo>
                <a:cubicBezTo>
                  <a:pt x="7328" y="35145"/>
                  <a:pt x="9962" y="35976"/>
                  <a:pt x="12180" y="37709"/>
                </a:cubicBezTo>
                <a:lnTo>
                  <a:pt x="12319" y="37709"/>
                </a:lnTo>
                <a:lnTo>
                  <a:pt x="12319" y="37779"/>
                </a:lnTo>
                <a:lnTo>
                  <a:pt x="12458" y="37779"/>
                </a:lnTo>
                <a:lnTo>
                  <a:pt x="14399" y="40274"/>
                </a:lnTo>
                <a:cubicBezTo>
                  <a:pt x="16062" y="43532"/>
                  <a:pt x="17795" y="46651"/>
                  <a:pt x="19251" y="49909"/>
                </a:cubicBezTo>
                <a:cubicBezTo>
                  <a:pt x="18696" y="49216"/>
                  <a:pt x="17934" y="48800"/>
                  <a:pt x="17102" y="48731"/>
                </a:cubicBezTo>
                <a:cubicBezTo>
                  <a:pt x="16963" y="48731"/>
                  <a:pt x="16894" y="48870"/>
                  <a:pt x="16963" y="49008"/>
                </a:cubicBezTo>
                <a:cubicBezTo>
                  <a:pt x="17449" y="49909"/>
                  <a:pt x="18350" y="50464"/>
                  <a:pt x="19320" y="50533"/>
                </a:cubicBezTo>
                <a:cubicBezTo>
                  <a:pt x="19390" y="50533"/>
                  <a:pt x="19459" y="50464"/>
                  <a:pt x="19459" y="50395"/>
                </a:cubicBezTo>
                <a:cubicBezTo>
                  <a:pt x="20221" y="52128"/>
                  <a:pt x="20845" y="53861"/>
                  <a:pt x="21330" y="55732"/>
                </a:cubicBezTo>
                <a:cubicBezTo>
                  <a:pt x="20915" y="56633"/>
                  <a:pt x="20499" y="57673"/>
                  <a:pt x="20152" y="58644"/>
                </a:cubicBezTo>
                <a:cubicBezTo>
                  <a:pt x="20360" y="57812"/>
                  <a:pt x="20152" y="56911"/>
                  <a:pt x="19528" y="56287"/>
                </a:cubicBezTo>
                <a:cubicBezTo>
                  <a:pt x="19499" y="56258"/>
                  <a:pt x="19459" y="56241"/>
                  <a:pt x="19416" y="56241"/>
                </a:cubicBezTo>
                <a:cubicBezTo>
                  <a:pt x="19356" y="56241"/>
                  <a:pt x="19292" y="56275"/>
                  <a:pt x="19251" y="56356"/>
                </a:cubicBezTo>
                <a:cubicBezTo>
                  <a:pt x="19043" y="57257"/>
                  <a:pt x="19320" y="58228"/>
                  <a:pt x="19875" y="58990"/>
                </a:cubicBezTo>
                <a:lnTo>
                  <a:pt x="19875" y="59129"/>
                </a:lnTo>
                <a:lnTo>
                  <a:pt x="19944" y="59129"/>
                </a:lnTo>
                <a:cubicBezTo>
                  <a:pt x="19528" y="60376"/>
                  <a:pt x="19251" y="61624"/>
                  <a:pt x="18974" y="62872"/>
                </a:cubicBezTo>
                <a:cubicBezTo>
                  <a:pt x="18904" y="63357"/>
                  <a:pt x="18835" y="63842"/>
                  <a:pt x="18766" y="64258"/>
                </a:cubicBezTo>
                <a:cubicBezTo>
                  <a:pt x="18835" y="63219"/>
                  <a:pt x="18835" y="62179"/>
                  <a:pt x="18835" y="61139"/>
                </a:cubicBezTo>
                <a:cubicBezTo>
                  <a:pt x="18835" y="58713"/>
                  <a:pt x="18003" y="56564"/>
                  <a:pt x="17518" y="54207"/>
                </a:cubicBezTo>
                <a:cubicBezTo>
                  <a:pt x="17518" y="54138"/>
                  <a:pt x="17449" y="54103"/>
                  <a:pt x="17371" y="54103"/>
                </a:cubicBezTo>
                <a:cubicBezTo>
                  <a:pt x="17293" y="54103"/>
                  <a:pt x="17206" y="54138"/>
                  <a:pt x="17171" y="54207"/>
                </a:cubicBezTo>
                <a:cubicBezTo>
                  <a:pt x="16201" y="58921"/>
                  <a:pt x="16617" y="63842"/>
                  <a:pt x="18419" y="68348"/>
                </a:cubicBezTo>
                <a:cubicBezTo>
                  <a:pt x="18350" y="72299"/>
                  <a:pt x="18835" y="76181"/>
                  <a:pt x="19875" y="80063"/>
                </a:cubicBezTo>
                <a:cubicBezTo>
                  <a:pt x="18280" y="77429"/>
                  <a:pt x="16409" y="75072"/>
                  <a:pt x="14260" y="72923"/>
                </a:cubicBezTo>
                <a:cubicBezTo>
                  <a:pt x="14191" y="72369"/>
                  <a:pt x="14121" y="71883"/>
                  <a:pt x="14052" y="71329"/>
                </a:cubicBezTo>
                <a:cubicBezTo>
                  <a:pt x="14607" y="69734"/>
                  <a:pt x="15508" y="68002"/>
                  <a:pt x="14884" y="66407"/>
                </a:cubicBezTo>
                <a:cubicBezTo>
                  <a:pt x="14849" y="66338"/>
                  <a:pt x="14780" y="66303"/>
                  <a:pt x="14711" y="66303"/>
                </a:cubicBezTo>
                <a:cubicBezTo>
                  <a:pt x="14641" y="66303"/>
                  <a:pt x="14572" y="66338"/>
                  <a:pt x="14537" y="66407"/>
                </a:cubicBezTo>
                <a:cubicBezTo>
                  <a:pt x="14329" y="66892"/>
                  <a:pt x="14121" y="67308"/>
                  <a:pt x="13844" y="67794"/>
                </a:cubicBezTo>
                <a:cubicBezTo>
                  <a:pt x="13844" y="66892"/>
                  <a:pt x="13844" y="66061"/>
                  <a:pt x="13913" y="65159"/>
                </a:cubicBezTo>
                <a:cubicBezTo>
                  <a:pt x="13913" y="65090"/>
                  <a:pt x="13775" y="65021"/>
                  <a:pt x="13705" y="65021"/>
                </a:cubicBezTo>
                <a:cubicBezTo>
                  <a:pt x="12527" y="65575"/>
                  <a:pt x="11834" y="66892"/>
                  <a:pt x="11973" y="68209"/>
                </a:cubicBezTo>
                <a:cubicBezTo>
                  <a:pt x="11210" y="67239"/>
                  <a:pt x="10309" y="66477"/>
                  <a:pt x="9200" y="65922"/>
                </a:cubicBezTo>
                <a:cubicBezTo>
                  <a:pt x="9181" y="65903"/>
                  <a:pt x="9158" y="65895"/>
                  <a:pt x="9133" y="65895"/>
                </a:cubicBezTo>
                <a:cubicBezTo>
                  <a:pt x="9066" y="65895"/>
                  <a:pt x="8992" y="65959"/>
                  <a:pt x="8992" y="66061"/>
                </a:cubicBezTo>
                <a:cubicBezTo>
                  <a:pt x="9061" y="67170"/>
                  <a:pt x="9408" y="68209"/>
                  <a:pt x="9962" y="69180"/>
                </a:cubicBezTo>
                <a:lnTo>
                  <a:pt x="9824" y="69111"/>
                </a:lnTo>
                <a:cubicBezTo>
                  <a:pt x="9370" y="68758"/>
                  <a:pt x="8514" y="68222"/>
                  <a:pt x="7787" y="68222"/>
                </a:cubicBezTo>
                <a:cubicBezTo>
                  <a:pt x="7514" y="68222"/>
                  <a:pt x="7259" y="68297"/>
                  <a:pt x="7051" y="68487"/>
                </a:cubicBezTo>
                <a:cubicBezTo>
                  <a:pt x="5942" y="69527"/>
                  <a:pt x="7120" y="70428"/>
                  <a:pt x="8507" y="70982"/>
                </a:cubicBezTo>
                <a:lnTo>
                  <a:pt x="7883" y="70982"/>
                </a:lnTo>
                <a:cubicBezTo>
                  <a:pt x="6358" y="71121"/>
                  <a:pt x="6219" y="72438"/>
                  <a:pt x="6774" y="73616"/>
                </a:cubicBezTo>
                <a:cubicBezTo>
                  <a:pt x="6808" y="73686"/>
                  <a:pt x="6860" y="73720"/>
                  <a:pt x="6921" y="73720"/>
                </a:cubicBezTo>
                <a:cubicBezTo>
                  <a:pt x="6982" y="73720"/>
                  <a:pt x="7051" y="73686"/>
                  <a:pt x="7120" y="73616"/>
                </a:cubicBezTo>
                <a:cubicBezTo>
                  <a:pt x="7661" y="72824"/>
                  <a:pt x="8688" y="72593"/>
                  <a:pt x="9764" y="72593"/>
                </a:cubicBezTo>
                <a:cubicBezTo>
                  <a:pt x="10758" y="72593"/>
                  <a:pt x="11795" y="72790"/>
                  <a:pt x="12527" y="72923"/>
                </a:cubicBezTo>
                <a:cubicBezTo>
                  <a:pt x="12596" y="72923"/>
                  <a:pt x="12666" y="72784"/>
                  <a:pt x="12527" y="72784"/>
                </a:cubicBezTo>
                <a:cubicBezTo>
                  <a:pt x="11779" y="72478"/>
                  <a:pt x="10713" y="72256"/>
                  <a:pt x="9675" y="72256"/>
                </a:cubicBezTo>
                <a:cubicBezTo>
                  <a:pt x="8597" y="72256"/>
                  <a:pt x="7548" y="72496"/>
                  <a:pt x="6912" y="73131"/>
                </a:cubicBezTo>
                <a:cubicBezTo>
                  <a:pt x="6704" y="72715"/>
                  <a:pt x="6704" y="72091"/>
                  <a:pt x="7051" y="71675"/>
                </a:cubicBezTo>
                <a:cubicBezTo>
                  <a:pt x="7383" y="71439"/>
                  <a:pt x="7779" y="71331"/>
                  <a:pt x="8196" y="71331"/>
                </a:cubicBezTo>
                <a:cubicBezTo>
                  <a:pt x="8389" y="71331"/>
                  <a:pt x="8586" y="71354"/>
                  <a:pt x="8784" y="71398"/>
                </a:cubicBezTo>
                <a:cubicBezTo>
                  <a:pt x="9824" y="71606"/>
                  <a:pt x="10863" y="71953"/>
                  <a:pt x="11765" y="72369"/>
                </a:cubicBezTo>
                <a:lnTo>
                  <a:pt x="11834" y="72369"/>
                </a:lnTo>
                <a:cubicBezTo>
                  <a:pt x="12319" y="72646"/>
                  <a:pt x="12874" y="72854"/>
                  <a:pt x="13428" y="72923"/>
                </a:cubicBezTo>
                <a:lnTo>
                  <a:pt x="13428" y="72992"/>
                </a:lnTo>
                <a:cubicBezTo>
                  <a:pt x="13471" y="73078"/>
                  <a:pt x="13567" y="73137"/>
                  <a:pt x="13650" y="73137"/>
                </a:cubicBezTo>
                <a:cubicBezTo>
                  <a:pt x="13702" y="73137"/>
                  <a:pt x="13748" y="73115"/>
                  <a:pt x="13775" y="73062"/>
                </a:cubicBezTo>
                <a:cubicBezTo>
                  <a:pt x="13775" y="73131"/>
                  <a:pt x="13844" y="73131"/>
                  <a:pt x="13913" y="73131"/>
                </a:cubicBezTo>
                <a:cubicBezTo>
                  <a:pt x="13913" y="73200"/>
                  <a:pt x="13983" y="73270"/>
                  <a:pt x="13983" y="73339"/>
                </a:cubicBezTo>
                <a:cubicBezTo>
                  <a:pt x="13983" y="73433"/>
                  <a:pt x="14039" y="73470"/>
                  <a:pt x="14101" y="73470"/>
                </a:cubicBezTo>
                <a:cubicBezTo>
                  <a:pt x="14177" y="73470"/>
                  <a:pt x="14260" y="73415"/>
                  <a:pt x="14260" y="73339"/>
                </a:cubicBezTo>
                <a:lnTo>
                  <a:pt x="14260" y="73270"/>
                </a:lnTo>
                <a:cubicBezTo>
                  <a:pt x="15300" y="74448"/>
                  <a:pt x="16340" y="75696"/>
                  <a:pt x="17241" y="76944"/>
                </a:cubicBezTo>
                <a:cubicBezTo>
                  <a:pt x="18419" y="78469"/>
                  <a:pt x="19251" y="80202"/>
                  <a:pt x="20291" y="81796"/>
                </a:cubicBezTo>
                <a:lnTo>
                  <a:pt x="20429" y="82142"/>
                </a:lnTo>
                <a:cubicBezTo>
                  <a:pt x="20637" y="82905"/>
                  <a:pt x="20845" y="83668"/>
                  <a:pt x="21123" y="84430"/>
                </a:cubicBezTo>
                <a:cubicBezTo>
                  <a:pt x="18649" y="80582"/>
                  <a:pt x="14609" y="76735"/>
                  <a:pt x="10488" y="76735"/>
                </a:cubicBezTo>
                <a:cubicBezTo>
                  <a:pt x="10451" y="76735"/>
                  <a:pt x="10415" y="76735"/>
                  <a:pt x="10378" y="76736"/>
                </a:cubicBezTo>
                <a:cubicBezTo>
                  <a:pt x="10170" y="76736"/>
                  <a:pt x="10101" y="76944"/>
                  <a:pt x="10240" y="77082"/>
                </a:cubicBezTo>
                <a:cubicBezTo>
                  <a:pt x="12042" y="79023"/>
                  <a:pt x="13290" y="81727"/>
                  <a:pt x="15438" y="83390"/>
                </a:cubicBezTo>
                <a:cubicBezTo>
                  <a:pt x="17241" y="84777"/>
                  <a:pt x="19459" y="85608"/>
                  <a:pt x="21192" y="86995"/>
                </a:cubicBezTo>
                <a:cubicBezTo>
                  <a:pt x="21538" y="87411"/>
                  <a:pt x="21885" y="87896"/>
                  <a:pt x="22232" y="88243"/>
                </a:cubicBezTo>
                <a:cubicBezTo>
                  <a:pt x="22232" y="88263"/>
                  <a:pt x="22244" y="88271"/>
                  <a:pt x="22259" y="88271"/>
                </a:cubicBezTo>
                <a:cubicBezTo>
                  <a:pt x="22295" y="88271"/>
                  <a:pt x="22350" y="88222"/>
                  <a:pt x="22301" y="88173"/>
                </a:cubicBezTo>
                <a:cubicBezTo>
                  <a:pt x="22301" y="88104"/>
                  <a:pt x="22232" y="88035"/>
                  <a:pt x="22162" y="87896"/>
                </a:cubicBezTo>
                <a:lnTo>
                  <a:pt x="22162" y="87896"/>
                </a:lnTo>
                <a:cubicBezTo>
                  <a:pt x="22370" y="88104"/>
                  <a:pt x="22509" y="88312"/>
                  <a:pt x="22717" y="88589"/>
                </a:cubicBezTo>
                <a:cubicBezTo>
                  <a:pt x="23341" y="90183"/>
                  <a:pt x="24034" y="91778"/>
                  <a:pt x="24727" y="93372"/>
                </a:cubicBezTo>
                <a:cubicBezTo>
                  <a:pt x="24588" y="93303"/>
                  <a:pt x="24450" y="93233"/>
                  <a:pt x="24311" y="93164"/>
                </a:cubicBezTo>
                <a:cubicBezTo>
                  <a:pt x="24034" y="92679"/>
                  <a:pt x="23618" y="92194"/>
                  <a:pt x="23202" y="91778"/>
                </a:cubicBezTo>
                <a:cubicBezTo>
                  <a:pt x="22786" y="91223"/>
                  <a:pt x="22232" y="90807"/>
                  <a:pt x="21608" y="90599"/>
                </a:cubicBezTo>
                <a:cubicBezTo>
                  <a:pt x="21583" y="90587"/>
                  <a:pt x="21559" y="90581"/>
                  <a:pt x="21535" y="90581"/>
                </a:cubicBezTo>
                <a:cubicBezTo>
                  <a:pt x="21427" y="90581"/>
                  <a:pt x="21343" y="90706"/>
                  <a:pt x="21400" y="90877"/>
                </a:cubicBezTo>
                <a:cubicBezTo>
                  <a:pt x="22093" y="92332"/>
                  <a:pt x="23341" y="93372"/>
                  <a:pt x="24866" y="93788"/>
                </a:cubicBezTo>
                <a:cubicBezTo>
                  <a:pt x="25905" y="96283"/>
                  <a:pt x="26668" y="98918"/>
                  <a:pt x="27153" y="101621"/>
                </a:cubicBezTo>
                <a:cubicBezTo>
                  <a:pt x="27153" y="102037"/>
                  <a:pt x="27153" y="102522"/>
                  <a:pt x="27084" y="102938"/>
                </a:cubicBezTo>
                <a:cubicBezTo>
                  <a:pt x="26945" y="101829"/>
                  <a:pt x="26321" y="100859"/>
                  <a:pt x="25351" y="100304"/>
                </a:cubicBezTo>
                <a:cubicBezTo>
                  <a:pt x="25326" y="100291"/>
                  <a:pt x="25298" y="100286"/>
                  <a:pt x="25270" y="100286"/>
                </a:cubicBezTo>
                <a:cubicBezTo>
                  <a:pt x="25145" y="100286"/>
                  <a:pt x="25017" y="100399"/>
                  <a:pt x="25074" y="100512"/>
                </a:cubicBezTo>
                <a:cubicBezTo>
                  <a:pt x="25282" y="101968"/>
                  <a:pt x="25628" y="103909"/>
                  <a:pt x="26945" y="104810"/>
                </a:cubicBezTo>
                <a:cubicBezTo>
                  <a:pt x="26529" y="109315"/>
                  <a:pt x="25767" y="113752"/>
                  <a:pt x="24519" y="118119"/>
                </a:cubicBezTo>
                <a:cubicBezTo>
                  <a:pt x="24519" y="118253"/>
                  <a:pt x="24606" y="118330"/>
                  <a:pt x="24686" y="118330"/>
                </a:cubicBezTo>
                <a:cubicBezTo>
                  <a:pt x="24730" y="118330"/>
                  <a:pt x="24772" y="118307"/>
                  <a:pt x="24796" y="118257"/>
                </a:cubicBezTo>
                <a:cubicBezTo>
                  <a:pt x="26044" y="114999"/>
                  <a:pt x="26945" y="111672"/>
                  <a:pt x="27430" y="108276"/>
                </a:cubicBezTo>
                <a:cubicBezTo>
                  <a:pt x="28817" y="107097"/>
                  <a:pt x="30134" y="104948"/>
                  <a:pt x="29926" y="103146"/>
                </a:cubicBezTo>
                <a:cubicBezTo>
                  <a:pt x="29926" y="103045"/>
                  <a:pt x="29852" y="102980"/>
                  <a:pt x="29757" y="102980"/>
                </a:cubicBezTo>
                <a:cubicBezTo>
                  <a:pt x="29723" y="102980"/>
                  <a:pt x="29686" y="102989"/>
                  <a:pt x="29649" y="103007"/>
                </a:cubicBezTo>
                <a:cubicBezTo>
                  <a:pt x="28540" y="103770"/>
                  <a:pt x="28193" y="104948"/>
                  <a:pt x="27708" y="106057"/>
                </a:cubicBezTo>
                <a:cubicBezTo>
                  <a:pt x="27985" y="103146"/>
                  <a:pt x="28054" y="100165"/>
                  <a:pt x="27916" y="97185"/>
                </a:cubicBezTo>
                <a:cubicBezTo>
                  <a:pt x="28817" y="95937"/>
                  <a:pt x="29371" y="94412"/>
                  <a:pt x="29510" y="92887"/>
                </a:cubicBezTo>
                <a:cubicBezTo>
                  <a:pt x="29510" y="92780"/>
                  <a:pt x="29469" y="92633"/>
                  <a:pt x="29388" y="92633"/>
                </a:cubicBezTo>
                <a:cubicBezTo>
                  <a:pt x="29363" y="92633"/>
                  <a:pt x="29334" y="92647"/>
                  <a:pt x="29302" y="92679"/>
                </a:cubicBezTo>
                <a:cubicBezTo>
                  <a:pt x="28678" y="93372"/>
                  <a:pt x="28193" y="94135"/>
                  <a:pt x="27777" y="94966"/>
                </a:cubicBezTo>
                <a:lnTo>
                  <a:pt x="27777" y="94343"/>
                </a:lnTo>
                <a:cubicBezTo>
                  <a:pt x="28054" y="91570"/>
                  <a:pt x="28401" y="88797"/>
                  <a:pt x="28817" y="86094"/>
                </a:cubicBezTo>
                <a:cubicBezTo>
                  <a:pt x="30688" y="83806"/>
                  <a:pt x="32421" y="81449"/>
                  <a:pt x="34016" y="78954"/>
                </a:cubicBezTo>
                <a:cubicBezTo>
                  <a:pt x="36511" y="75627"/>
                  <a:pt x="38729" y="72022"/>
                  <a:pt x="40670" y="68279"/>
                </a:cubicBezTo>
                <a:cubicBezTo>
                  <a:pt x="40730" y="68159"/>
                  <a:pt x="40687" y="67988"/>
                  <a:pt x="40540" y="67988"/>
                </a:cubicBezTo>
                <a:cubicBezTo>
                  <a:pt x="40517" y="67988"/>
                  <a:pt x="40491" y="67992"/>
                  <a:pt x="40462" y="68002"/>
                </a:cubicBezTo>
                <a:cubicBezTo>
                  <a:pt x="35610" y="69388"/>
                  <a:pt x="32213" y="73339"/>
                  <a:pt x="30273" y="77914"/>
                </a:cubicBezTo>
                <a:cubicBezTo>
                  <a:pt x="30688" y="75904"/>
                  <a:pt x="31174" y="73894"/>
                  <a:pt x="31659" y="71883"/>
                </a:cubicBezTo>
                <a:cubicBezTo>
                  <a:pt x="31659" y="71883"/>
                  <a:pt x="31659" y="71883"/>
                  <a:pt x="31659" y="71953"/>
                </a:cubicBezTo>
                <a:cubicBezTo>
                  <a:pt x="31659" y="71987"/>
                  <a:pt x="31676" y="72005"/>
                  <a:pt x="31702" y="72005"/>
                </a:cubicBezTo>
                <a:cubicBezTo>
                  <a:pt x="31728" y="72005"/>
                  <a:pt x="31763" y="71987"/>
                  <a:pt x="31798" y="71953"/>
                </a:cubicBezTo>
                <a:cubicBezTo>
                  <a:pt x="31867" y="71537"/>
                  <a:pt x="31867" y="71121"/>
                  <a:pt x="31867" y="70705"/>
                </a:cubicBezTo>
                <a:cubicBezTo>
                  <a:pt x="32213" y="69527"/>
                  <a:pt x="32491" y="68417"/>
                  <a:pt x="32768" y="67239"/>
                </a:cubicBezTo>
                <a:cubicBezTo>
                  <a:pt x="33808" y="66684"/>
                  <a:pt x="34640" y="65853"/>
                  <a:pt x="35194" y="64813"/>
                </a:cubicBezTo>
                <a:cubicBezTo>
                  <a:pt x="35263" y="64674"/>
                  <a:pt x="35125" y="64536"/>
                  <a:pt x="34986" y="64536"/>
                </a:cubicBezTo>
                <a:cubicBezTo>
                  <a:pt x="34293" y="64744"/>
                  <a:pt x="33669" y="65090"/>
                  <a:pt x="33184" y="65714"/>
                </a:cubicBezTo>
                <a:cubicBezTo>
                  <a:pt x="33392" y="64882"/>
                  <a:pt x="33669" y="64050"/>
                  <a:pt x="33877" y="63219"/>
                </a:cubicBezTo>
                <a:cubicBezTo>
                  <a:pt x="34432" y="62803"/>
                  <a:pt x="34986" y="62387"/>
                  <a:pt x="35541" y="61901"/>
                </a:cubicBezTo>
                <a:lnTo>
                  <a:pt x="35541" y="61901"/>
                </a:lnTo>
                <a:lnTo>
                  <a:pt x="35333" y="62179"/>
                </a:lnTo>
                <a:cubicBezTo>
                  <a:pt x="35333" y="62248"/>
                  <a:pt x="35402" y="62317"/>
                  <a:pt x="35471" y="62317"/>
                </a:cubicBezTo>
                <a:cubicBezTo>
                  <a:pt x="35610" y="62179"/>
                  <a:pt x="35749" y="62040"/>
                  <a:pt x="35887" y="61901"/>
                </a:cubicBezTo>
                <a:cubicBezTo>
                  <a:pt x="35928" y="61903"/>
                  <a:pt x="35969" y="61904"/>
                  <a:pt x="36010" y="61904"/>
                </a:cubicBezTo>
                <a:cubicBezTo>
                  <a:pt x="37580" y="61904"/>
                  <a:pt x="39449" y="60633"/>
                  <a:pt x="40462" y="59822"/>
                </a:cubicBezTo>
                <a:cubicBezTo>
                  <a:pt x="40601" y="59753"/>
                  <a:pt x="40462" y="59545"/>
                  <a:pt x="40324" y="59545"/>
                </a:cubicBezTo>
                <a:cubicBezTo>
                  <a:pt x="39284" y="59614"/>
                  <a:pt x="38313" y="59822"/>
                  <a:pt x="37343" y="60169"/>
                </a:cubicBezTo>
                <a:cubicBezTo>
                  <a:pt x="38591" y="59198"/>
                  <a:pt x="39561" y="58020"/>
                  <a:pt x="40393" y="56703"/>
                </a:cubicBezTo>
                <a:cubicBezTo>
                  <a:pt x="40462" y="56633"/>
                  <a:pt x="40393" y="56495"/>
                  <a:pt x="40254" y="56495"/>
                </a:cubicBezTo>
                <a:cubicBezTo>
                  <a:pt x="38937" y="56495"/>
                  <a:pt x="37690" y="57049"/>
                  <a:pt x="36927" y="58089"/>
                </a:cubicBezTo>
                <a:cubicBezTo>
                  <a:pt x="37343" y="56772"/>
                  <a:pt x="37274" y="55386"/>
                  <a:pt x="36650" y="54138"/>
                </a:cubicBezTo>
                <a:cubicBezTo>
                  <a:pt x="36615" y="54103"/>
                  <a:pt x="36563" y="54086"/>
                  <a:pt x="36511" y="54086"/>
                </a:cubicBezTo>
                <a:cubicBezTo>
                  <a:pt x="36459" y="54086"/>
                  <a:pt x="36407" y="54103"/>
                  <a:pt x="36373" y="54138"/>
                </a:cubicBezTo>
                <a:cubicBezTo>
                  <a:pt x="35541" y="54970"/>
                  <a:pt x="34848" y="55940"/>
                  <a:pt x="34570" y="57118"/>
                </a:cubicBezTo>
                <a:cubicBezTo>
                  <a:pt x="34432" y="56495"/>
                  <a:pt x="34154" y="55940"/>
                  <a:pt x="33738" y="55455"/>
                </a:cubicBezTo>
                <a:cubicBezTo>
                  <a:pt x="33525" y="55135"/>
                  <a:pt x="32617" y="54284"/>
                  <a:pt x="32018" y="54284"/>
                </a:cubicBezTo>
                <a:cubicBezTo>
                  <a:pt x="31838" y="54284"/>
                  <a:pt x="31686" y="54361"/>
                  <a:pt x="31590" y="54554"/>
                </a:cubicBezTo>
                <a:cubicBezTo>
                  <a:pt x="31035" y="55732"/>
                  <a:pt x="31451" y="57188"/>
                  <a:pt x="31867" y="58366"/>
                </a:cubicBezTo>
                <a:cubicBezTo>
                  <a:pt x="31368" y="57923"/>
                  <a:pt x="30736" y="57701"/>
                  <a:pt x="30077" y="57701"/>
                </a:cubicBezTo>
                <a:cubicBezTo>
                  <a:pt x="29912" y="57701"/>
                  <a:pt x="29746" y="57715"/>
                  <a:pt x="29579" y="57742"/>
                </a:cubicBezTo>
                <a:cubicBezTo>
                  <a:pt x="29510" y="57742"/>
                  <a:pt x="29441" y="57812"/>
                  <a:pt x="29441" y="57881"/>
                </a:cubicBezTo>
                <a:cubicBezTo>
                  <a:pt x="29579" y="59961"/>
                  <a:pt x="31174" y="61624"/>
                  <a:pt x="33253" y="61901"/>
                </a:cubicBezTo>
                <a:cubicBezTo>
                  <a:pt x="33323" y="62248"/>
                  <a:pt x="33461" y="62595"/>
                  <a:pt x="33600" y="62941"/>
                </a:cubicBezTo>
                <a:lnTo>
                  <a:pt x="33669" y="63011"/>
                </a:lnTo>
                <a:cubicBezTo>
                  <a:pt x="33600" y="63011"/>
                  <a:pt x="33600" y="63080"/>
                  <a:pt x="33669" y="63080"/>
                </a:cubicBezTo>
                <a:cubicBezTo>
                  <a:pt x="33253" y="64189"/>
                  <a:pt x="32907" y="65298"/>
                  <a:pt x="32560" y="66477"/>
                </a:cubicBezTo>
                <a:cubicBezTo>
                  <a:pt x="32560" y="66477"/>
                  <a:pt x="32560" y="66546"/>
                  <a:pt x="32560" y="66546"/>
                </a:cubicBezTo>
                <a:lnTo>
                  <a:pt x="32421" y="66962"/>
                </a:lnTo>
                <a:cubicBezTo>
                  <a:pt x="32283" y="67100"/>
                  <a:pt x="32144" y="67170"/>
                  <a:pt x="32005" y="67308"/>
                </a:cubicBezTo>
                <a:cubicBezTo>
                  <a:pt x="31867" y="67447"/>
                  <a:pt x="32005" y="67516"/>
                  <a:pt x="32144" y="67516"/>
                </a:cubicBezTo>
                <a:cubicBezTo>
                  <a:pt x="32213" y="67447"/>
                  <a:pt x="32283" y="67447"/>
                  <a:pt x="32352" y="67447"/>
                </a:cubicBezTo>
                <a:lnTo>
                  <a:pt x="31728" y="69388"/>
                </a:lnTo>
                <a:cubicBezTo>
                  <a:pt x="31590" y="68764"/>
                  <a:pt x="31312" y="68140"/>
                  <a:pt x="30827" y="67586"/>
                </a:cubicBezTo>
                <a:cubicBezTo>
                  <a:pt x="30798" y="67557"/>
                  <a:pt x="30758" y="67540"/>
                  <a:pt x="30720" y="67540"/>
                </a:cubicBezTo>
                <a:cubicBezTo>
                  <a:pt x="30667" y="67540"/>
                  <a:pt x="30619" y="67574"/>
                  <a:pt x="30619" y="67655"/>
                </a:cubicBezTo>
                <a:cubicBezTo>
                  <a:pt x="30480" y="68764"/>
                  <a:pt x="30758" y="69942"/>
                  <a:pt x="31312" y="70913"/>
                </a:cubicBezTo>
                <a:cubicBezTo>
                  <a:pt x="30966" y="72161"/>
                  <a:pt x="30619" y="73478"/>
                  <a:pt x="30342" y="74725"/>
                </a:cubicBezTo>
                <a:cubicBezTo>
                  <a:pt x="30342" y="73755"/>
                  <a:pt x="30065" y="72854"/>
                  <a:pt x="29510" y="72091"/>
                </a:cubicBezTo>
                <a:cubicBezTo>
                  <a:pt x="29510" y="72057"/>
                  <a:pt x="29458" y="72039"/>
                  <a:pt x="29406" y="72039"/>
                </a:cubicBezTo>
                <a:cubicBezTo>
                  <a:pt x="29354" y="72039"/>
                  <a:pt x="29302" y="72057"/>
                  <a:pt x="29302" y="72091"/>
                </a:cubicBezTo>
                <a:cubicBezTo>
                  <a:pt x="28886" y="73339"/>
                  <a:pt x="29163" y="74725"/>
                  <a:pt x="30065" y="75765"/>
                </a:cubicBezTo>
                <a:lnTo>
                  <a:pt x="30065" y="75835"/>
                </a:lnTo>
                <a:cubicBezTo>
                  <a:pt x="29302" y="79023"/>
                  <a:pt x="28609" y="82281"/>
                  <a:pt x="28124" y="85539"/>
                </a:cubicBezTo>
                <a:cubicBezTo>
                  <a:pt x="27916" y="86163"/>
                  <a:pt x="27638" y="86787"/>
                  <a:pt x="27292" y="87341"/>
                </a:cubicBezTo>
                <a:cubicBezTo>
                  <a:pt x="27243" y="87439"/>
                  <a:pt x="27332" y="87537"/>
                  <a:pt x="27414" y="87537"/>
                </a:cubicBezTo>
                <a:cubicBezTo>
                  <a:pt x="27447" y="87537"/>
                  <a:pt x="27480" y="87521"/>
                  <a:pt x="27500" y="87480"/>
                </a:cubicBezTo>
                <a:cubicBezTo>
                  <a:pt x="27569" y="87341"/>
                  <a:pt x="27638" y="87203"/>
                  <a:pt x="27708" y="87064"/>
                </a:cubicBezTo>
                <a:cubicBezTo>
                  <a:pt x="27708" y="87099"/>
                  <a:pt x="27742" y="87116"/>
                  <a:pt x="27777" y="87116"/>
                </a:cubicBezTo>
                <a:cubicBezTo>
                  <a:pt x="27812" y="87116"/>
                  <a:pt x="27846" y="87099"/>
                  <a:pt x="27846" y="87064"/>
                </a:cubicBezTo>
                <a:lnTo>
                  <a:pt x="27916" y="86995"/>
                </a:lnTo>
                <a:lnTo>
                  <a:pt x="27916" y="86995"/>
                </a:lnTo>
                <a:cubicBezTo>
                  <a:pt x="27777" y="88173"/>
                  <a:pt x="27638" y="89352"/>
                  <a:pt x="27569" y="90461"/>
                </a:cubicBezTo>
                <a:cubicBezTo>
                  <a:pt x="27153" y="86371"/>
                  <a:pt x="26529" y="82212"/>
                  <a:pt x="25836" y="78191"/>
                </a:cubicBezTo>
                <a:cubicBezTo>
                  <a:pt x="25836" y="78122"/>
                  <a:pt x="25836" y="78122"/>
                  <a:pt x="25836" y="78122"/>
                </a:cubicBezTo>
                <a:cubicBezTo>
                  <a:pt x="26737" y="76874"/>
                  <a:pt x="27292" y="75003"/>
                  <a:pt x="26737" y="73686"/>
                </a:cubicBezTo>
                <a:cubicBezTo>
                  <a:pt x="26694" y="73600"/>
                  <a:pt x="26599" y="73541"/>
                  <a:pt x="26515" y="73541"/>
                </a:cubicBezTo>
                <a:cubicBezTo>
                  <a:pt x="26464" y="73541"/>
                  <a:pt x="26417" y="73563"/>
                  <a:pt x="26391" y="73616"/>
                </a:cubicBezTo>
                <a:cubicBezTo>
                  <a:pt x="25905" y="74240"/>
                  <a:pt x="25559" y="74933"/>
                  <a:pt x="25351" y="75765"/>
                </a:cubicBezTo>
                <a:cubicBezTo>
                  <a:pt x="24866" y="72784"/>
                  <a:pt x="24380" y="69873"/>
                  <a:pt x="24034" y="67100"/>
                </a:cubicBezTo>
                <a:cubicBezTo>
                  <a:pt x="23826" y="65506"/>
                  <a:pt x="23618" y="63981"/>
                  <a:pt x="23410" y="62387"/>
                </a:cubicBezTo>
                <a:cubicBezTo>
                  <a:pt x="24173" y="61416"/>
                  <a:pt x="24519" y="60238"/>
                  <a:pt x="24519" y="58990"/>
                </a:cubicBezTo>
                <a:cubicBezTo>
                  <a:pt x="24519" y="58889"/>
                  <a:pt x="24408" y="58824"/>
                  <a:pt x="24294" y="58824"/>
                </a:cubicBezTo>
                <a:cubicBezTo>
                  <a:pt x="24252" y="58824"/>
                  <a:pt x="24210" y="58833"/>
                  <a:pt x="24173" y="58851"/>
                </a:cubicBezTo>
                <a:cubicBezTo>
                  <a:pt x="23757" y="59406"/>
                  <a:pt x="23410" y="60030"/>
                  <a:pt x="23202" y="60654"/>
                </a:cubicBezTo>
                <a:cubicBezTo>
                  <a:pt x="22925" y="58713"/>
                  <a:pt x="22648" y="56703"/>
                  <a:pt x="22440" y="54692"/>
                </a:cubicBezTo>
                <a:cubicBezTo>
                  <a:pt x="23133" y="53375"/>
                  <a:pt x="23965" y="52058"/>
                  <a:pt x="24866" y="50811"/>
                </a:cubicBezTo>
                <a:lnTo>
                  <a:pt x="25004" y="50811"/>
                </a:lnTo>
                <a:cubicBezTo>
                  <a:pt x="25381" y="50542"/>
                  <a:pt x="25840" y="50440"/>
                  <a:pt x="26318" y="50440"/>
                </a:cubicBezTo>
                <a:cubicBezTo>
                  <a:pt x="26457" y="50440"/>
                  <a:pt x="26597" y="50448"/>
                  <a:pt x="26737" y="50464"/>
                </a:cubicBezTo>
                <a:cubicBezTo>
                  <a:pt x="26529" y="50741"/>
                  <a:pt x="26321" y="50949"/>
                  <a:pt x="26044" y="51088"/>
                </a:cubicBezTo>
                <a:cubicBezTo>
                  <a:pt x="25628" y="51296"/>
                  <a:pt x="25212" y="51365"/>
                  <a:pt x="24727" y="51365"/>
                </a:cubicBezTo>
                <a:cubicBezTo>
                  <a:pt x="24658" y="51365"/>
                  <a:pt x="24519" y="51573"/>
                  <a:pt x="24658" y="51642"/>
                </a:cubicBezTo>
                <a:cubicBezTo>
                  <a:pt x="24828" y="51715"/>
                  <a:pt x="25003" y="51748"/>
                  <a:pt x="25178" y="51748"/>
                </a:cubicBezTo>
                <a:cubicBezTo>
                  <a:pt x="25999" y="51748"/>
                  <a:pt x="26823" y="51035"/>
                  <a:pt x="27223" y="50464"/>
                </a:cubicBezTo>
                <a:cubicBezTo>
                  <a:pt x="27223" y="50325"/>
                  <a:pt x="27223" y="50187"/>
                  <a:pt x="27084" y="50187"/>
                </a:cubicBezTo>
                <a:cubicBezTo>
                  <a:pt x="26876" y="50140"/>
                  <a:pt x="26660" y="50117"/>
                  <a:pt x="26445" y="50117"/>
                </a:cubicBezTo>
                <a:cubicBezTo>
                  <a:pt x="26013" y="50117"/>
                  <a:pt x="25582" y="50210"/>
                  <a:pt x="25212" y="50395"/>
                </a:cubicBezTo>
                <a:cubicBezTo>
                  <a:pt x="25905" y="49493"/>
                  <a:pt x="26668" y="48662"/>
                  <a:pt x="27430" y="47830"/>
                </a:cubicBezTo>
                <a:cubicBezTo>
                  <a:pt x="27916" y="47345"/>
                  <a:pt x="28401" y="46859"/>
                  <a:pt x="28886" y="46374"/>
                </a:cubicBezTo>
                <a:cubicBezTo>
                  <a:pt x="29926" y="45889"/>
                  <a:pt x="31035" y="45404"/>
                  <a:pt x="32213" y="44988"/>
                </a:cubicBezTo>
                <a:cubicBezTo>
                  <a:pt x="34709" y="44017"/>
                  <a:pt x="37343" y="43324"/>
                  <a:pt x="40046" y="43047"/>
                </a:cubicBezTo>
                <a:cubicBezTo>
                  <a:pt x="40185" y="43047"/>
                  <a:pt x="40185" y="42839"/>
                  <a:pt x="40046" y="42839"/>
                </a:cubicBezTo>
                <a:cubicBezTo>
                  <a:pt x="39957" y="42837"/>
                  <a:pt x="39869" y="42836"/>
                  <a:pt x="39780" y="42836"/>
                </a:cubicBezTo>
                <a:cubicBezTo>
                  <a:pt x="36904" y="42836"/>
                  <a:pt x="34280" y="43912"/>
                  <a:pt x="31590" y="44988"/>
                </a:cubicBezTo>
                <a:cubicBezTo>
                  <a:pt x="30966" y="45196"/>
                  <a:pt x="30203" y="45473"/>
                  <a:pt x="29579" y="45750"/>
                </a:cubicBezTo>
                <a:cubicBezTo>
                  <a:pt x="31035" y="45057"/>
                  <a:pt x="32421" y="44087"/>
                  <a:pt x="33877" y="43324"/>
                </a:cubicBezTo>
                <a:cubicBezTo>
                  <a:pt x="35424" y="42550"/>
                  <a:pt x="37074" y="42185"/>
                  <a:pt x="38738" y="42185"/>
                </a:cubicBezTo>
                <a:cubicBezTo>
                  <a:pt x="39012" y="42185"/>
                  <a:pt x="39287" y="42195"/>
                  <a:pt x="39561" y="42215"/>
                </a:cubicBezTo>
                <a:cubicBezTo>
                  <a:pt x="39801" y="42215"/>
                  <a:pt x="40244" y="42204"/>
                  <a:pt x="40755" y="42204"/>
                </a:cubicBezTo>
                <a:cubicBezTo>
                  <a:pt x="42457" y="42204"/>
                  <a:pt x="44909" y="42327"/>
                  <a:pt x="43096" y="43393"/>
                </a:cubicBezTo>
                <a:cubicBezTo>
                  <a:pt x="40564" y="44926"/>
                  <a:pt x="37647" y="45754"/>
                  <a:pt x="34654" y="45754"/>
                </a:cubicBezTo>
                <a:cubicBezTo>
                  <a:pt x="34534" y="45754"/>
                  <a:pt x="34413" y="45753"/>
                  <a:pt x="34293" y="45750"/>
                </a:cubicBezTo>
                <a:cubicBezTo>
                  <a:pt x="34173" y="45746"/>
                  <a:pt x="34053" y="45744"/>
                  <a:pt x="33933" y="45744"/>
                </a:cubicBezTo>
                <a:cubicBezTo>
                  <a:pt x="31905" y="45744"/>
                  <a:pt x="29891" y="46294"/>
                  <a:pt x="28124" y="47275"/>
                </a:cubicBezTo>
                <a:cubicBezTo>
                  <a:pt x="28054" y="47275"/>
                  <a:pt x="28124" y="47414"/>
                  <a:pt x="28193" y="47414"/>
                </a:cubicBezTo>
                <a:cubicBezTo>
                  <a:pt x="31451" y="46097"/>
                  <a:pt x="34570" y="46235"/>
                  <a:pt x="37967" y="45958"/>
                </a:cubicBezTo>
                <a:cubicBezTo>
                  <a:pt x="40532" y="45750"/>
                  <a:pt x="42750" y="43948"/>
                  <a:pt x="44899" y="42770"/>
                </a:cubicBezTo>
                <a:cubicBezTo>
                  <a:pt x="45037" y="42700"/>
                  <a:pt x="45037" y="42492"/>
                  <a:pt x="44899" y="42423"/>
                </a:cubicBezTo>
                <a:cubicBezTo>
                  <a:pt x="43168" y="42043"/>
                  <a:pt x="41438" y="41869"/>
                  <a:pt x="39708" y="41869"/>
                </a:cubicBezTo>
                <a:cubicBezTo>
                  <a:pt x="38596" y="41869"/>
                  <a:pt x="37484" y="41941"/>
                  <a:pt x="36373" y="42076"/>
                </a:cubicBezTo>
                <a:cubicBezTo>
                  <a:pt x="34154" y="42423"/>
                  <a:pt x="32283" y="43879"/>
                  <a:pt x="30342" y="45057"/>
                </a:cubicBezTo>
                <a:cubicBezTo>
                  <a:pt x="31520" y="43948"/>
                  <a:pt x="32768" y="42839"/>
                  <a:pt x="34016" y="41730"/>
                </a:cubicBezTo>
                <a:cubicBezTo>
                  <a:pt x="35194" y="40551"/>
                  <a:pt x="36373" y="39581"/>
                  <a:pt x="37620" y="38610"/>
                </a:cubicBezTo>
                <a:cubicBezTo>
                  <a:pt x="38106" y="38818"/>
                  <a:pt x="38660" y="38888"/>
                  <a:pt x="39215" y="38888"/>
                </a:cubicBezTo>
                <a:cubicBezTo>
                  <a:pt x="39492" y="38818"/>
                  <a:pt x="40046" y="38541"/>
                  <a:pt x="39977" y="38195"/>
                </a:cubicBezTo>
                <a:cubicBezTo>
                  <a:pt x="39908" y="37779"/>
                  <a:pt x="39492" y="37709"/>
                  <a:pt x="39215" y="37640"/>
                </a:cubicBezTo>
                <a:lnTo>
                  <a:pt x="39007" y="37571"/>
                </a:lnTo>
                <a:cubicBezTo>
                  <a:pt x="39700" y="37016"/>
                  <a:pt x="40462" y="36531"/>
                  <a:pt x="41225" y="36115"/>
                </a:cubicBezTo>
                <a:cubicBezTo>
                  <a:pt x="41294" y="36184"/>
                  <a:pt x="41363" y="36184"/>
                  <a:pt x="41433" y="36184"/>
                </a:cubicBezTo>
                <a:lnTo>
                  <a:pt x="41571" y="36184"/>
                </a:lnTo>
                <a:cubicBezTo>
                  <a:pt x="41779" y="36323"/>
                  <a:pt x="41987" y="36462"/>
                  <a:pt x="42195" y="36531"/>
                </a:cubicBezTo>
                <a:lnTo>
                  <a:pt x="42542" y="36531"/>
                </a:lnTo>
                <a:cubicBezTo>
                  <a:pt x="43790" y="38610"/>
                  <a:pt x="45661" y="40690"/>
                  <a:pt x="48226" y="40690"/>
                </a:cubicBezTo>
                <a:cubicBezTo>
                  <a:pt x="48365" y="40690"/>
                  <a:pt x="48434" y="40551"/>
                  <a:pt x="48434" y="40413"/>
                </a:cubicBezTo>
                <a:cubicBezTo>
                  <a:pt x="48018" y="39442"/>
                  <a:pt x="47463" y="38541"/>
                  <a:pt x="46701" y="37848"/>
                </a:cubicBezTo>
                <a:lnTo>
                  <a:pt x="46701" y="37848"/>
                </a:lnTo>
                <a:cubicBezTo>
                  <a:pt x="46805" y="37855"/>
                  <a:pt x="46910" y="37858"/>
                  <a:pt x="47015" y="37858"/>
                </a:cubicBezTo>
                <a:cubicBezTo>
                  <a:pt x="47961" y="37858"/>
                  <a:pt x="48947" y="37578"/>
                  <a:pt x="49820" y="37016"/>
                </a:cubicBezTo>
                <a:cubicBezTo>
                  <a:pt x="49959" y="37016"/>
                  <a:pt x="49959" y="36877"/>
                  <a:pt x="49890" y="36808"/>
                </a:cubicBezTo>
                <a:cubicBezTo>
                  <a:pt x="49386" y="35612"/>
                  <a:pt x="48024" y="35273"/>
                  <a:pt x="46584" y="35273"/>
                </a:cubicBezTo>
                <a:cubicBezTo>
                  <a:pt x="46439" y="35273"/>
                  <a:pt x="46292" y="35277"/>
                  <a:pt x="46146" y="35283"/>
                </a:cubicBezTo>
                <a:lnTo>
                  <a:pt x="46770" y="35006"/>
                </a:lnTo>
                <a:cubicBezTo>
                  <a:pt x="47602" y="34659"/>
                  <a:pt x="49266" y="34105"/>
                  <a:pt x="49335" y="32996"/>
                </a:cubicBezTo>
                <a:cubicBezTo>
                  <a:pt x="49373" y="32273"/>
                  <a:pt x="48723" y="32072"/>
                  <a:pt x="48025" y="32072"/>
                </a:cubicBezTo>
                <a:cubicBezTo>
                  <a:pt x="47451" y="32072"/>
                  <a:pt x="46844" y="32209"/>
                  <a:pt x="46562" y="32302"/>
                </a:cubicBezTo>
                <a:cubicBezTo>
                  <a:pt x="46285" y="32372"/>
                  <a:pt x="45938" y="32510"/>
                  <a:pt x="45661" y="32718"/>
                </a:cubicBezTo>
                <a:cubicBezTo>
                  <a:pt x="46424" y="31817"/>
                  <a:pt x="46978" y="30708"/>
                  <a:pt x="47256" y="29599"/>
                </a:cubicBezTo>
                <a:cubicBezTo>
                  <a:pt x="47256" y="29460"/>
                  <a:pt x="47186" y="29391"/>
                  <a:pt x="47117" y="29391"/>
                </a:cubicBezTo>
                <a:cubicBezTo>
                  <a:pt x="45731" y="29460"/>
                  <a:pt x="44552" y="30292"/>
                  <a:pt x="43998" y="31540"/>
                </a:cubicBezTo>
                <a:cubicBezTo>
                  <a:pt x="44136" y="29876"/>
                  <a:pt x="43651" y="28282"/>
                  <a:pt x="42611" y="27034"/>
                </a:cubicBezTo>
                <a:cubicBezTo>
                  <a:pt x="42577" y="27000"/>
                  <a:pt x="42525" y="26982"/>
                  <a:pt x="42473" y="26982"/>
                </a:cubicBezTo>
                <a:cubicBezTo>
                  <a:pt x="42421" y="26982"/>
                  <a:pt x="42369" y="27000"/>
                  <a:pt x="42334" y="27034"/>
                </a:cubicBezTo>
                <a:cubicBezTo>
                  <a:pt x="41849" y="28143"/>
                  <a:pt x="41502" y="29322"/>
                  <a:pt x="41433" y="30500"/>
                </a:cubicBezTo>
                <a:cubicBezTo>
                  <a:pt x="41294" y="30223"/>
                  <a:pt x="41156" y="29946"/>
                  <a:pt x="41017" y="29668"/>
                </a:cubicBezTo>
                <a:cubicBezTo>
                  <a:pt x="40948" y="29599"/>
                  <a:pt x="40878" y="29530"/>
                  <a:pt x="40809" y="29530"/>
                </a:cubicBezTo>
                <a:lnTo>
                  <a:pt x="40670" y="29530"/>
                </a:lnTo>
                <a:cubicBezTo>
                  <a:pt x="40532" y="29530"/>
                  <a:pt x="40462" y="29599"/>
                  <a:pt x="40462" y="29668"/>
                </a:cubicBezTo>
                <a:cubicBezTo>
                  <a:pt x="39838" y="31540"/>
                  <a:pt x="39700" y="34174"/>
                  <a:pt x="41294" y="35630"/>
                </a:cubicBezTo>
                <a:cubicBezTo>
                  <a:pt x="41225" y="35699"/>
                  <a:pt x="41225" y="35768"/>
                  <a:pt x="41294" y="35838"/>
                </a:cubicBezTo>
                <a:cubicBezTo>
                  <a:pt x="40254" y="36323"/>
                  <a:pt x="39284" y="36877"/>
                  <a:pt x="38313" y="37571"/>
                </a:cubicBezTo>
                <a:cubicBezTo>
                  <a:pt x="38244" y="37571"/>
                  <a:pt x="38106" y="37640"/>
                  <a:pt x="38036" y="37640"/>
                </a:cubicBezTo>
                <a:cubicBezTo>
                  <a:pt x="38036" y="37709"/>
                  <a:pt x="37967" y="37709"/>
                  <a:pt x="38036" y="37779"/>
                </a:cubicBezTo>
                <a:cubicBezTo>
                  <a:pt x="37204" y="38333"/>
                  <a:pt x="36442" y="38888"/>
                  <a:pt x="35749" y="39512"/>
                </a:cubicBezTo>
                <a:cubicBezTo>
                  <a:pt x="36234" y="38818"/>
                  <a:pt x="36373" y="37917"/>
                  <a:pt x="36026" y="37085"/>
                </a:cubicBezTo>
                <a:cubicBezTo>
                  <a:pt x="35991" y="37051"/>
                  <a:pt x="35957" y="37033"/>
                  <a:pt x="35922" y="37033"/>
                </a:cubicBezTo>
                <a:cubicBezTo>
                  <a:pt x="35887" y="37033"/>
                  <a:pt x="35853" y="37051"/>
                  <a:pt x="35818" y="37085"/>
                </a:cubicBezTo>
                <a:cubicBezTo>
                  <a:pt x="35125" y="37848"/>
                  <a:pt x="34848" y="38818"/>
                  <a:pt x="35056" y="39789"/>
                </a:cubicBezTo>
                <a:cubicBezTo>
                  <a:pt x="34986" y="39927"/>
                  <a:pt x="34986" y="40066"/>
                  <a:pt x="34917" y="40135"/>
                </a:cubicBezTo>
                <a:cubicBezTo>
                  <a:pt x="34917" y="40205"/>
                  <a:pt x="34917" y="40205"/>
                  <a:pt x="34917" y="40205"/>
                </a:cubicBezTo>
                <a:cubicBezTo>
                  <a:pt x="32768" y="42076"/>
                  <a:pt x="30688" y="44156"/>
                  <a:pt x="28748" y="46028"/>
                </a:cubicBezTo>
                <a:lnTo>
                  <a:pt x="28609" y="46097"/>
                </a:lnTo>
                <a:cubicBezTo>
                  <a:pt x="28609" y="46097"/>
                  <a:pt x="28609" y="46166"/>
                  <a:pt x="28609" y="46166"/>
                </a:cubicBezTo>
                <a:lnTo>
                  <a:pt x="27916" y="46859"/>
                </a:lnTo>
                <a:cubicBezTo>
                  <a:pt x="27569" y="47137"/>
                  <a:pt x="27292" y="47414"/>
                  <a:pt x="27015" y="47691"/>
                </a:cubicBezTo>
                <a:cubicBezTo>
                  <a:pt x="26807" y="47899"/>
                  <a:pt x="26668" y="48038"/>
                  <a:pt x="26460" y="48246"/>
                </a:cubicBezTo>
                <a:cubicBezTo>
                  <a:pt x="27430" y="46443"/>
                  <a:pt x="28124" y="44503"/>
                  <a:pt x="28609" y="42492"/>
                </a:cubicBezTo>
                <a:cubicBezTo>
                  <a:pt x="28886" y="41383"/>
                  <a:pt x="29163" y="40274"/>
                  <a:pt x="29441" y="39165"/>
                </a:cubicBezTo>
                <a:cubicBezTo>
                  <a:pt x="29926" y="38957"/>
                  <a:pt x="30342" y="38610"/>
                  <a:pt x="30688" y="38125"/>
                </a:cubicBezTo>
                <a:cubicBezTo>
                  <a:pt x="31035" y="37779"/>
                  <a:pt x="31174" y="37293"/>
                  <a:pt x="31174" y="36808"/>
                </a:cubicBezTo>
                <a:cubicBezTo>
                  <a:pt x="31174" y="36707"/>
                  <a:pt x="31099" y="36642"/>
                  <a:pt x="31005" y="36642"/>
                </a:cubicBezTo>
                <a:cubicBezTo>
                  <a:pt x="30971" y="36642"/>
                  <a:pt x="30934" y="36651"/>
                  <a:pt x="30896" y="36670"/>
                </a:cubicBezTo>
                <a:cubicBezTo>
                  <a:pt x="30480" y="36947"/>
                  <a:pt x="30134" y="37293"/>
                  <a:pt x="29857" y="37709"/>
                </a:cubicBezTo>
                <a:cubicBezTo>
                  <a:pt x="30203" y="36184"/>
                  <a:pt x="30480" y="34590"/>
                  <a:pt x="30619" y="32996"/>
                </a:cubicBezTo>
                <a:cubicBezTo>
                  <a:pt x="30654" y="33030"/>
                  <a:pt x="30706" y="33048"/>
                  <a:pt x="30758" y="33048"/>
                </a:cubicBezTo>
                <a:cubicBezTo>
                  <a:pt x="30810" y="33048"/>
                  <a:pt x="30862" y="33030"/>
                  <a:pt x="30896" y="32996"/>
                </a:cubicBezTo>
                <a:cubicBezTo>
                  <a:pt x="30966" y="32857"/>
                  <a:pt x="31035" y="32718"/>
                  <a:pt x="31104" y="32580"/>
                </a:cubicBezTo>
                <a:cubicBezTo>
                  <a:pt x="31243" y="32441"/>
                  <a:pt x="31312" y="32302"/>
                  <a:pt x="31382" y="32164"/>
                </a:cubicBezTo>
                <a:cubicBezTo>
                  <a:pt x="33600" y="31540"/>
                  <a:pt x="35818" y="29044"/>
                  <a:pt x="34986" y="26826"/>
                </a:cubicBezTo>
                <a:cubicBezTo>
                  <a:pt x="34960" y="26773"/>
                  <a:pt x="34913" y="26751"/>
                  <a:pt x="34865" y="26751"/>
                </a:cubicBezTo>
                <a:cubicBezTo>
                  <a:pt x="34788" y="26751"/>
                  <a:pt x="34709" y="26810"/>
                  <a:pt x="34709" y="26896"/>
                </a:cubicBezTo>
                <a:cubicBezTo>
                  <a:pt x="35471" y="28975"/>
                  <a:pt x="33461" y="30708"/>
                  <a:pt x="31659" y="31609"/>
                </a:cubicBezTo>
                <a:cubicBezTo>
                  <a:pt x="31798" y="31401"/>
                  <a:pt x="31936" y="31193"/>
                  <a:pt x="32005" y="30916"/>
                </a:cubicBezTo>
                <a:cubicBezTo>
                  <a:pt x="32075" y="30847"/>
                  <a:pt x="32144" y="30777"/>
                  <a:pt x="32144" y="30708"/>
                </a:cubicBezTo>
                <a:cubicBezTo>
                  <a:pt x="32144" y="30639"/>
                  <a:pt x="32144" y="30639"/>
                  <a:pt x="32144" y="30569"/>
                </a:cubicBezTo>
                <a:cubicBezTo>
                  <a:pt x="33738" y="29460"/>
                  <a:pt x="34640" y="27519"/>
                  <a:pt x="34501" y="25509"/>
                </a:cubicBezTo>
                <a:cubicBezTo>
                  <a:pt x="34501" y="25440"/>
                  <a:pt x="34432" y="25371"/>
                  <a:pt x="34362" y="25371"/>
                </a:cubicBezTo>
                <a:cubicBezTo>
                  <a:pt x="33738" y="25579"/>
                  <a:pt x="33184" y="25994"/>
                  <a:pt x="32907" y="26549"/>
                </a:cubicBezTo>
                <a:cubicBezTo>
                  <a:pt x="32907" y="25856"/>
                  <a:pt x="32907" y="25163"/>
                  <a:pt x="32907" y="24469"/>
                </a:cubicBezTo>
                <a:cubicBezTo>
                  <a:pt x="32907" y="24400"/>
                  <a:pt x="32768" y="24331"/>
                  <a:pt x="32699" y="24331"/>
                </a:cubicBezTo>
                <a:cubicBezTo>
                  <a:pt x="31728" y="24677"/>
                  <a:pt x="31035" y="25509"/>
                  <a:pt x="30827" y="26549"/>
                </a:cubicBezTo>
                <a:cubicBezTo>
                  <a:pt x="30611" y="26170"/>
                  <a:pt x="29844" y="25072"/>
                  <a:pt x="29321" y="25072"/>
                </a:cubicBezTo>
                <a:cubicBezTo>
                  <a:pt x="29174" y="25072"/>
                  <a:pt x="29047" y="25158"/>
                  <a:pt x="28955" y="25371"/>
                </a:cubicBezTo>
                <a:cubicBezTo>
                  <a:pt x="28886" y="25163"/>
                  <a:pt x="28886" y="25024"/>
                  <a:pt x="28886" y="24885"/>
                </a:cubicBezTo>
                <a:cubicBezTo>
                  <a:pt x="28886" y="24751"/>
                  <a:pt x="28799" y="24675"/>
                  <a:pt x="28719" y="24675"/>
                </a:cubicBezTo>
                <a:cubicBezTo>
                  <a:pt x="28675" y="24675"/>
                  <a:pt x="28633" y="24698"/>
                  <a:pt x="28609" y="24747"/>
                </a:cubicBezTo>
                <a:cubicBezTo>
                  <a:pt x="27223" y="25925"/>
                  <a:pt x="27292" y="29807"/>
                  <a:pt x="28955" y="30916"/>
                </a:cubicBezTo>
                <a:cubicBezTo>
                  <a:pt x="28262" y="30777"/>
                  <a:pt x="27569" y="30362"/>
                  <a:pt x="27015" y="29807"/>
                </a:cubicBezTo>
                <a:cubicBezTo>
                  <a:pt x="26668" y="29460"/>
                  <a:pt x="26391" y="28975"/>
                  <a:pt x="26391" y="28421"/>
                </a:cubicBezTo>
                <a:cubicBezTo>
                  <a:pt x="26391" y="27866"/>
                  <a:pt x="26599" y="27312"/>
                  <a:pt x="26945" y="26826"/>
                </a:cubicBezTo>
                <a:cubicBezTo>
                  <a:pt x="26945" y="26757"/>
                  <a:pt x="26945" y="26688"/>
                  <a:pt x="26807" y="26688"/>
                </a:cubicBezTo>
                <a:cubicBezTo>
                  <a:pt x="25975" y="27381"/>
                  <a:pt x="25767" y="28559"/>
                  <a:pt x="26391" y="29530"/>
                </a:cubicBezTo>
                <a:cubicBezTo>
                  <a:pt x="27015" y="30500"/>
                  <a:pt x="28054" y="31124"/>
                  <a:pt x="29233" y="31193"/>
                </a:cubicBezTo>
                <a:lnTo>
                  <a:pt x="29302" y="31193"/>
                </a:lnTo>
                <a:lnTo>
                  <a:pt x="29649" y="31263"/>
                </a:lnTo>
                <a:cubicBezTo>
                  <a:pt x="29718" y="31679"/>
                  <a:pt x="29787" y="32094"/>
                  <a:pt x="29857" y="32510"/>
                </a:cubicBezTo>
                <a:cubicBezTo>
                  <a:pt x="29857" y="32625"/>
                  <a:pt x="29941" y="32676"/>
                  <a:pt x="30028" y="32676"/>
                </a:cubicBezTo>
                <a:cubicBezTo>
                  <a:pt x="30099" y="32676"/>
                  <a:pt x="30172" y="32642"/>
                  <a:pt x="30203" y="32580"/>
                </a:cubicBezTo>
                <a:cubicBezTo>
                  <a:pt x="30273" y="32580"/>
                  <a:pt x="30273" y="32510"/>
                  <a:pt x="30342" y="32510"/>
                </a:cubicBezTo>
                <a:cubicBezTo>
                  <a:pt x="29995" y="35630"/>
                  <a:pt x="29441" y="38680"/>
                  <a:pt x="28609" y="41591"/>
                </a:cubicBezTo>
                <a:cubicBezTo>
                  <a:pt x="28748" y="40482"/>
                  <a:pt x="28748" y="39304"/>
                  <a:pt x="28609" y="38125"/>
                </a:cubicBezTo>
                <a:cubicBezTo>
                  <a:pt x="28193" y="35560"/>
                  <a:pt x="25905" y="34451"/>
                  <a:pt x="24727" y="32233"/>
                </a:cubicBezTo>
                <a:cubicBezTo>
                  <a:pt x="24701" y="32180"/>
                  <a:pt x="24654" y="32158"/>
                  <a:pt x="24610" y="32158"/>
                </a:cubicBezTo>
                <a:cubicBezTo>
                  <a:pt x="24539" y="32158"/>
                  <a:pt x="24476" y="32217"/>
                  <a:pt x="24519" y="32302"/>
                </a:cubicBezTo>
                <a:cubicBezTo>
                  <a:pt x="25143" y="34798"/>
                  <a:pt x="24866" y="37363"/>
                  <a:pt x="25143" y="39927"/>
                </a:cubicBezTo>
                <a:cubicBezTo>
                  <a:pt x="25490" y="42631"/>
                  <a:pt x="26807" y="44710"/>
                  <a:pt x="26321" y="47553"/>
                </a:cubicBezTo>
                <a:cubicBezTo>
                  <a:pt x="26044" y="48246"/>
                  <a:pt x="25698" y="48870"/>
                  <a:pt x="25351" y="49493"/>
                </a:cubicBezTo>
                <a:cubicBezTo>
                  <a:pt x="24173" y="50811"/>
                  <a:pt x="23202" y="52266"/>
                  <a:pt x="22301" y="53791"/>
                </a:cubicBezTo>
                <a:cubicBezTo>
                  <a:pt x="22093" y="51850"/>
                  <a:pt x="21885" y="49840"/>
                  <a:pt x="21677" y="47899"/>
                </a:cubicBezTo>
                <a:cubicBezTo>
                  <a:pt x="22301" y="46998"/>
                  <a:pt x="22578" y="45958"/>
                  <a:pt x="22370" y="44918"/>
                </a:cubicBezTo>
                <a:cubicBezTo>
                  <a:pt x="22370" y="44837"/>
                  <a:pt x="22323" y="44804"/>
                  <a:pt x="22269" y="44804"/>
                </a:cubicBezTo>
                <a:cubicBezTo>
                  <a:pt x="22232" y="44804"/>
                  <a:pt x="22191" y="44820"/>
                  <a:pt x="22162" y="44849"/>
                </a:cubicBezTo>
                <a:cubicBezTo>
                  <a:pt x="21885" y="45057"/>
                  <a:pt x="21608" y="45334"/>
                  <a:pt x="21469" y="45681"/>
                </a:cubicBezTo>
                <a:cubicBezTo>
                  <a:pt x="21261" y="43255"/>
                  <a:pt x="21123" y="40898"/>
                  <a:pt x="21053" y="38472"/>
                </a:cubicBezTo>
                <a:lnTo>
                  <a:pt x="21053" y="36739"/>
                </a:lnTo>
                <a:cubicBezTo>
                  <a:pt x="21885" y="35907"/>
                  <a:pt x="22301" y="34729"/>
                  <a:pt x="22232" y="33550"/>
                </a:cubicBezTo>
                <a:cubicBezTo>
                  <a:pt x="22232" y="33449"/>
                  <a:pt x="22157" y="33384"/>
                  <a:pt x="22063" y="33384"/>
                </a:cubicBezTo>
                <a:cubicBezTo>
                  <a:pt x="22029" y="33384"/>
                  <a:pt x="21991" y="33393"/>
                  <a:pt x="21954" y="33412"/>
                </a:cubicBezTo>
                <a:cubicBezTo>
                  <a:pt x="21538" y="33827"/>
                  <a:pt x="21192" y="34382"/>
                  <a:pt x="21053" y="34937"/>
                </a:cubicBezTo>
                <a:cubicBezTo>
                  <a:pt x="21053" y="34174"/>
                  <a:pt x="21053" y="33412"/>
                  <a:pt x="21123" y="32580"/>
                </a:cubicBezTo>
                <a:cubicBezTo>
                  <a:pt x="21330" y="28074"/>
                  <a:pt x="23618" y="23846"/>
                  <a:pt x="26113" y="20172"/>
                </a:cubicBezTo>
                <a:cubicBezTo>
                  <a:pt x="27985" y="17330"/>
                  <a:pt x="30550" y="15042"/>
                  <a:pt x="31798" y="11853"/>
                </a:cubicBezTo>
                <a:lnTo>
                  <a:pt x="31798" y="11853"/>
                </a:lnTo>
                <a:cubicBezTo>
                  <a:pt x="31867" y="12339"/>
                  <a:pt x="31798" y="12893"/>
                  <a:pt x="31590" y="13378"/>
                </a:cubicBezTo>
                <a:cubicBezTo>
                  <a:pt x="31451" y="13933"/>
                  <a:pt x="31243" y="14557"/>
                  <a:pt x="31035" y="15111"/>
                </a:cubicBezTo>
                <a:cubicBezTo>
                  <a:pt x="30411" y="16775"/>
                  <a:pt x="29579" y="18439"/>
                  <a:pt x="28609" y="19964"/>
                </a:cubicBezTo>
                <a:cubicBezTo>
                  <a:pt x="27015" y="22529"/>
                  <a:pt x="24588" y="24469"/>
                  <a:pt x="22717" y="26896"/>
                </a:cubicBezTo>
                <a:cubicBezTo>
                  <a:pt x="22668" y="26945"/>
                  <a:pt x="22723" y="26994"/>
                  <a:pt x="22784" y="26994"/>
                </a:cubicBezTo>
                <a:cubicBezTo>
                  <a:pt x="22809" y="26994"/>
                  <a:pt x="22835" y="26985"/>
                  <a:pt x="22855" y="26965"/>
                </a:cubicBezTo>
                <a:cubicBezTo>
                  <a:pt x="27500" y="22529"/>
                  <a:pt x="31798" y="17330"/>
                  <a:pt x="32283" y="10675"/>
                </a:cubicBezTo>
                <a:cubicBezTo>
                  <a:pt x="32283" y="10574"/>
                  <a:pt x="32208" y="10509"/>
                  <a:pt x="32141" y="10509"/>
                </a:cubicBezTo>
                <a:cubicBezTo>
                  <a:pt x="32117" y="10509"/>
                  <a:pt x="32093" y="10518"/>
                  <a:pt x="32075" y="10536"/>
                </a:cubicBezTo>
                <a:cubicBezTo>
                  <a:pt x="29926" y="13101"/>
                  <a:pt x="27223" y="15111"/>
                  <a:pt x="25212" y="17746"/>
                </a:cubicBezTo>
                <a:cubicBezTo>
                  <a:pt x="23271" y="20449"/>
                  <a:pt x="22093" y="23638"/>
                  <a:pt x="21816" y="26965"/>
                </a:cubicBezTo>
                <a:cubicBezTo>
                  <a:pt x="21816" y="27034"/>
                  <a:pt x="21816" y="27034"/>
                  <a:pt x="21885" y="27034"/>
                </a:cubicBezTo>
                <a:cubicBezTo>
                  <a:pt x="21677" y="27727"/>
                  <a:pt x="21469" y="28351"/>
                  <a:pt x="21261" y="29044"/>
                </a:cubicBezTo>
                <a:cubicBezTo>
                  <a:pt x="21608" y="25024"/>
                  <a:pt x="22162" y="21004"/>
                  <a:pt x="22648" y="16914"/>
                </a:cubicBezTo>
                <a:cubicBezTo>
                  <a:pt x="23271" y="16221"/>
                  <a:pt x="23757" y="15319"/>
                  <a:pt x="23895" y="14349"/>
                </a:cubicBezTo>
                <a:cubicBezTo>
                  <a:pt x="23895" y="14210"/>
                  <a:pt x="23757" y="14210"/>
                  <a:pt x="23687" y="14210"/>
                </a:cubicBezTo>
                <a:cubicBezTo>
                  <a:pt x="23341" y="14418"/>
                  <a:pt x="23063" y="14696"/>
                  <a:pt x="22855" y="15042"/>
                </a:cubicBezTo>
                <a:cubicBezTo>
                  <a:pt x="22925" y="14002"/>
                  <a:pt x="23063" y="12963"/>
                  <a:pt x="23133" y="11923"/>
                </a:cubicBezTo>
                <a:cubicBezTo>
                  <a:pt x="23202" y="11923"/>
                  <a:pt x="23202" y="11853"/>
                  <a:pt x="23202" y="11784"/>
                </a:cubicBezTo>
                <a:cubicBezTo>
                  <a:pt x="23202" y="11784"/>
                  <a:pt x="23202" y="11715"/>
                  <a:pt x="23202" y="11646"/>
                </a:cubicBezTo>
                <a:lnTo>
                  <a:pt x="23202" y="11368"/>
                </a:lnTo>
                <a:cubicBezTo>
                  <a:pt x="24103" y="11022"/>
                  <a:pt x="24796" y="10328"/>
                  <a:pt x="25074" y="9358"/>
                </a:cubicBezTo>
                <a:cubicBezTo>
                  <a:pt x="25074" y="9358"/>
                  <a:pt x="25143" y="9358"/>
                  <a:pt x="25212" y="9289"/>
                </a:cubicBezTo>
                <a:cubicBezTo>
                  <a:pt x="25821" y="9750"/>
                  <a:pt x="26499" y="9907"/>
                  <a:pt x="27208" y="9907"/>
                </a:cubicBezTo>
                <a:cubicBezTo>
                  <a:pt x="28713" y="9907"/>
                  <a:pt x="30358" y="9202"/>
                  <a:pt x="31778" y="9202"/>
                </a:cubicBezTo>
                <a:cubicBezTo>
                  <a:pt x="31902" y="9202"/>
                  <a:pt x="32024" y="9208"/>
                  <a:pt x="32144" y="9219"/>
                </a:cubicBezTo>
                <a:cubicBezTo>
                  <a:pt x="32283" y="9219"/>
                  <a:pt x="32352" y="9081"/>
                  <a:pt x="32352" y="9011"/>
                </a:cubicBezTo>
                <a:cubicBezTo>
                  <a:pt x="32097" y="7734"/>
                  <a:pt x="30841" y="7339"/>
                  <a:pt x="29669" y="7339"/>
                </a:cubicBezTo>
                <a:cubicBezTo>
                  <a:pt x="29569" y="7339"/>
                  <a:pt x="29470" y="7342"/>
                  <a:pt x="29371" y="7348"/>
                </a:cubicBezTo>
                <a:cubicBezTo>
                  <a:pt x="30411" y="6447"/>
                  <a:pt x="31243" y="5268"/>
                  <a:pt x="31798" y="4020"/>
                </a:cubicBezTo>
                <a:cubicBezTo>
                  <a:pt x="31867" y="3882"/>
                  <a:pt x="31798" y="3743"/>
                  <a:pt x="31659" y="3743"/>
                </a:cubicBezTo>
                <a:cubicBezTo>
                  <a:pt x="31332" y="3724"/>
                  <a:pt x="30995" y="3705"/>
                  <a:pt x="30658" y="3705"/>
                </a:cubicBezTo>
                <a:cubicBezTo>
                  <a:pt x="29782" y="3705"/>
                  <a:pt x="28914" y="3835"/>
                  <a:pt x="28262" y="4436"/>
                </a:cubicBezTo>
                <a:cubicBezTo>
                  <a:pt x="28470" y="3605"/>
                  <a:pt x="28540" y="2773"/>
                  <a:pt x="28401" y="1941"/>
                </a:cubicBezTo>
                <a:cubicBezTo>
                  <a:pt x="28401" y="1872"/>
                  <a:pt x="28262" y="1872"/>
                  <a:pt x="28262" y="1872"/>
                </a:cubicBezTo>
                <a:lnTo>
                  <a:pt x="28054" y="2010"/>
                </a:lnTo>
                <a:cubicBezTo>
                  <a:pt x="28124" y="1594"/>
                  <a:pt x="28401" y="1525"/>
                  <a:pt x="28332" y="1178"/>
                </a:cubicBezTo>
                <a:cubicBezTo>
                  <a:pt x="28332" y="1109"/>
                  <a:pt x="28332" y="1040"/>
                  <a:pt x="28262" y="1040"/>
                </a:cubicBezTo>
                <a:cubicBezTo>
                  <a:pt x="28048" y="989"/>
                  <a:pt x="27845" y="965"/>
                  <a:pt x="27654" y="965"/>
                </a:cubicBezTo>
                <a:cubicBezTo>
                  <a:pt x="26547" y="965"/>
                  <a:pt x="25814" y="1768"/>
                  <a:pt x="25282" y="2773"/>
                </a:cubicBezTo>
                <a:cubicBezTo>
                  <a:pt x="25212" y="1872"/>
                  <a:pt x="24935" y="1040"/>
                  <a:pt x="24796" y="139"/>
                </a:cubicBezTo>
                <a:cubicBezTo>
                  <a:pt x="24796" y="69"/>
                  <a:pt x="24658" y="0"/>
                  <a:pt x="245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1CEA5-C837-451D-C03A-74A74A64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26074-9354-BEAF-8D3D-A5ECC1FE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95BA04-829E-3FC7-4334-B2C8F9445D6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3EC60A80-C4EC-96D6-1CCE-054306B8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5424"/>
            <a:ext cx="7620000" cy="42862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56FB91-B9BE-AF71-9FCE-37BD8ED8353F}"/>
              </a:ext>
            </a:extLst>
          </p:cNvPr>
          <p:cNvSpPr txBox="1"/>
          <p:nvPr/>
        </p:nvSpPr>
        <p:spPr>
          <a:xfrm>
            <a:off x="3284763" y="256163"/>
            <a:ext cx="257447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sz="2000" u="sng" dirty="0">
                <a:latin typeface="Merriweather Light" pitchFamily="2" charset="0"/>
              </a:rPr>
              <a:t>Visual Studio </a:t>
            </a:r>
            <a:r>
              <a:rPr lang="pt-BR" sz="2000" u="sng" dirty="0" err="1">
                <a:latin typeface="Merriweather Light" pitchFamily="2" charset="0"/>
              </a:rPr>
              <a:t>Code</a:t>
            </a:r>
            <a:endParaRPr lang="pt-BR" sz="2000" u="sng" dirty="0">
              <a:latin typeface="Merriweath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3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EE183-3BDA-5E8E-E886-6A02EEED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96B01-A754-67F5-2233-174E22CF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B2041A0-CBA9-8B5C-7406-7C9D7FCDCC1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D7E51BD-720C-6852-A823-901AA89D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08479" cy="51434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C596C3-16F8-8953-4B37-B7028FC92E90}"/>
              </a:ext>
            </a:extLst>
          </p:cNvPr>
          <p:cNvSpPr txBox="1"/>
          <p:nvPr/>
        </p:nvSpPr>
        <p:spPr>
          <a:xfrm>
            <a:off x="3713389" y="156546"/>
            <a:ext cx="171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 err="1">
                <a:latin typeface="Merriweather Light" pitchFamily="2" charset="0"/>
                <a:ea typeface="Abadi Extra Light" panose="02000000000000000000" pitchFamily="2" charset="0"/>
              </a:rPr>
              <a:t>Spck</a:t>
            </a:r>
            <a:r>
              <a:rPr lang="pt-BR" sz="2000" dirty="0">
                <a:latin typeface="Merriweather Light" pitchFamily="2" charset="0"/>
                <a:ea typeface="Abadi Extra Light" panose="02000000000000000000" pitchFamily="2" charset="0"/>
              </a:rPr>
              <a:t> Editor </a:t>
            </a:r>
          </a:p>
        </p:txBody>
      </p:sp>
    </p:spTree>
    <p:extLst>
      <p:ext uri="{BB962C8B-B14F-4D97-AF65-F5344CB8AC3E}">
        <p14:creationId xmlns:p14="http://schemas.microsoft.com/office/powerpoint/2010/main" val="405339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50" y="1509000"/>
            <a:ext cx="4509651" cy="2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52"/>
          <p:cNvSpPr txBox="1">
            <a:spLocks noGrp="1"/>
          </p:cNvSpPr>
          <p:nvPr>
            <p:ph type="title"/>
          </p:nvPr>
        </p:nvSpPr>
        <p:spPr>
          <a:xfrm>
            <a:off x="311700" y="1759600"/>
            <a:ext cx="8520600" cy="1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Vamos ao site!</a:t>
            </a:r>
            <a:endParaRPr sz="8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0035D-6ADB-9A44-4B70-B3451AAE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69A43E-EAB3-7E46-A637-A75C8ABE6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136ECA4-AC73-4739-7FBE-849E1916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AF43274-FE34-F82B-84B0-810B13999056}"/>
              </a:ext>
            </a:extLst>
          </p:cNvPr>
          <p:cNvSpPr txBox="1"/>
          <p:nvPr/>
        </p:nvSpPr>
        <p:spPr>
          <a:xfrm>
            <a:off x="3290208" y="279635"/>
            <a:ext cx="291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 err="1">
                <a:latin typeface="Abadi Extra Light" panose="020B0204020104020204" pitchFamily="34" charset="0"/>
              </a:rPr>
              <a:t>Git</a:t>
            </a:r>
            <a:r>
              <a:rPr lang="pt-BR" sz="2000" dirty="0">
                <a:latin typeface="Abadi Extra Light" panose="020B0204020104020204" pitchFamily="34" charset="0"/>
              </a:rPr>
              <a:t> </a:t>
            </a:r>
            <a:r>
              <a:rPr lang="pt-BR" sz="2000" dirty="0" err="1">
                <a:latin typeface="Abadi Extra Light" panose="020B0204020104020204" pitchFamily="34" charset="0"/>
              </a:rPr>
              <a:t>pages</a:t>
            </a:r>
            <a:r>
              <a:rPr lang="pt-BR" sz="2000" dirty="0">
                <a:latin typeface="Abadi Extra Light" panose="020B0204020104020204" pitchFamily="34" charset="0"/>
              </a:rPr>
              <a:t>- </a:t>
            </a:r>
            <a:r>
              <a:rPr lang="pt-BR" sz="2000" dirty="0" err="1">
                <a:latin typeface="Abadi Extra Light" panose="020B0204020104020204" pitchFamily="34" charset="0"/>
              </a:rPr>
              <a:t>NossoBeloMar</a:t>
            </a:r>
            <a:r>
              <a:rPr lang="pt-BR" sz="2000" dirty="0"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5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2212050" y="1653150"/>
            <a:ext cx="47199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Muito obrigado pela presença e atenção!</a:t>
            </a:r>
            <a:endParaRPr sz="3200" dirty="0"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30643">
            <a:off x="5966243" y="299949"/>
            <a:ext cx="3399112" cy="22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 rot="10800000">
            <a:off x="6759100" y="-400300"/>
            <a:ext cx="1813398" cy="3371099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11827">
            <a:off x="-419813" y="2214855"/>
            <a:ext cx="3818697" cy="25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/>
          <p:nvPr/>
        </p:nvSpPr>
        <p:spPr>
          <a:xfrm>
            <a:off x="212523" y="1918756"/>
            <a:ext cx="1813418" cy="3260990"/>
          </a:xfrm>
          <a:custGeom>
            <a:avLst/>
            <a:gdLst/>
            <a:ahLst/>
            <a:cxnLst/>
            <a:rect l="l" t="t" r="r" b="b"/>
            <a:pathLst>
              <a:path w="25094" h="45127" extrusionOk="0">
                <a:moveTo>
                  <a:pt x="4644" y="399"/>
                </a:moveTo>
                <a:lnTo>
                  <a:pt x="4644" y="468"/>
                </a:lnTo>
                <a:cubicBezTo>
                  <a:pt x="4991" y="884"/>
                  <a:pt x="5199" y="1508"/>
                  <a:pt x="5130" y="2132"/>
                </a:cubicBezTo>
                <a:cubicBezTo>
                  <a:pt x="5060" y="2063"/>
                  <a:pt x="5060" y="1993"/>
                  <a:pt x="4991" y="1855"/>
                </a:cubicBezTo>
                <a:cubicBezTo>
                  <a:pt x="4991" y="1832"/>
                  <a:pt x="4976" y="1824"/>
                  <a:pt x="4955" y="1824"/>
                </a:cubicBezTo>
                <a:cubicBezTo>
                  <a:pt x="4914" y="1824"/>
                  <a:pt x="4852" y="1855"/>
                  <a:pt x="4852" y="1855"/>
                </a:cubicBezTo>
                <a:lnTo>
                  <a:pt x="4852" y="1924"/>
                </a:lnTo>
                <a:cubicBezTo>
                  <a:pt x="4783" y="1785"/>
                  <a:pt x="4644" y="1577"/>
                  <a:pt x="4644" y="1508"/>
                </a:cubicBezTo>
                <a:cubicBezTo>
                  <a:pt x="4506" y="1162"/>
                  <a:pt x="4506" y="746"/>
                  <a:pt x="4644" y="399"/>
                </a:cubicBezTo>
                <a:close/>
                <a:moveTo>
                  <a:pt x="1868" y="850"/>
                </a:moveTo>
                <a:cubicBezTo>
                  <a:pt x="2164" y="850"/>
                  <a:pt x="2797" y="1520"/>
                  <a:pt x="2911" y="1577"/>
                </a:cubicBezTo>
                <a:lnTo>
                  <a:pt x="2981" y="1716"/>
                </a:lnTo>
                <a:cubicBezTo>
                  <a:pt x="2842" y="1577"/>
                  <a:pt x="2704" y="1508"/>
                  <a:pt x="2565" y="1508"/>
                </a:cubicBezTo>
                <a:cubicBezTo>
                  <a:pt x="2545" y="1488"/>
                  <a:pt x="2524" y="1479"/>
                  <a:pt x="2506" y="1479"/>
                </a:cubicBezTo>
                <a:cubicBezTo>
                  <a:pt x="2461" y="1479"/>
                  <a:pt x="2426" y="1528"/>
                  <a:pt x="2426" y="1577"/>
                </a:cubicBezTo>
                <a:cubicBezTo>
                  <a:pt x="2426" y="1785"/>
                  <a:pt x="2496" y="1924"/>
                  <a:pt x="2634" y="2132"/>
                </a:cubicBezTo>
                <a:lnTo>
                  <a:pt x="2773" y="2132"/>
                </a:lnTo>
                <a:cubicBezTo>
                  <a:pt x="2773" y="1993"/>
                  <a:pt x="2704" y="1924"/>
                  <a:pt x="2704" y="1785"/>
                </a:cubicBezTo>
                <a:lnTo>
                  <a:pt x="2704" y="1785"/>
                </a:lnTo>
                <a:cubicBezTo>
                  <a:pt x="2981" y="1993"/>
                  <a:pt x="3327" y="2271"/>
                  <a:pt x="3189" y="2548"/>
                </a:cubicBezTo>
                <a:lnTo>
                  <a:pt x="2981" y="2548"/>
                </a:lnTo>
                <a:cubicBezTo>
                  <a:pt x="2773" y="2479"/>
                  <a:pt x="2565" y="2271"/>
                  <a:pt x="2426" y="2132"/>
                </a:cubicBezTo>
                <a:cubicBezTo>
                  <a:pt x="2149" y="1924"/>
                  <a:pt x="1594" y="1300"/>
                  <a:pt x="1733" y="954"/>
                </a:cubicBezTo>
                <a:cubicBezTo>
                  <a:pt x="1757" y="881"/>
                  <a:pt x="1805" y="850"/>
                  <a:pt x="1868" y="850"/>
                </a:cubicBezTo>
                <a:close/>
                <a:moveTo>
                  <a:pt x="7764" y="2548"/>
                </a:moveTo>
                <a:lnTo>
                  <a:pt x="7764" y="2617"/>
                </a:lnTo>
                <a:cubicBezTo>
                  <a:pt x="7902" y="2825"/>
                  <a:pt x="7972" y="3102"/>
                  <a:pt x="8041" y="3310"/>
                </a:cubicBezTo>
                <a:cubicBezTo>
                  <a:pt x="8021" y="3270"/>
                  <a:pt x="7989" y="3253"/>
                  <a:pt x="7955" y="3253"/>
                </a:cubicBezTo>
                <a:cubicBezTo>
                  <a:pt x="7874" y="3253"/>
                  <a:pt x="7784" y="3351"/>
                  <a:pt x="7833" y="3449"/>
                </a:cubicBezTo>
                <a:cubicBezTo>
                  <a:pt x="7833" y="3588"/>
                  <a:pt x="7902" y="3726"/>
                  <a:pt x="7972" y="3865"/>
                </a:cubicBezTo>
                <a:cubicBezTo>
                  <a:pt x="7902" y="3865"/>
                  <a:pt x="7902" y="3865"/>
                  <a:pt x="7902" y="3934"/>
                </a:cubicBezTo>
                <a:cubicBezTo>
                  <a:pt x="7902" y="3934"/>
                  <a:pt x="7902" y="4004"/>
                  <a:pt x="7902" y="4073"/>
                </a:cubicBezTo>
                <a:cubicBezTo>
                  <a:pt x="7625" y="3588"/>
                  <a:pt x="7556" y="3033"/>
                  <a:pt x="7764" y="2548"/>
                </a:cubicBezTo>
                <a:close/>
                <a:moveTo>
                  <a:pt x="9982" y="2964"/>
                </a:moveTo>
                <a:lnTo>
                  <a:pt x="9982" y="2964"/>
                </a:lnTo>
                <a:cubicBezTo>
                  <a:pt x="10190" y="3449"/>
                  <a:pt x="10121" y="3934"/>
                  <a:pt x="9774" y="4281"/>
                </a:cubicBezTo>
                <a:lnTo>
                  <a:pt x="9774" y="3934"/>
                </a:lnTo>
                <a:lnTo>
                  <a:pt x="9774" y="3588"/>
                </a:lnTo>
                <a:cubicBezTo>
                  <a:pt x="9774" y="3380"/>
                  <a:pt x="9913" y="3172"/>
                  <a:pt x="9982" y="2964"/>
                </a:cubicBezTo>
                <a:close/>
                <a:moveTo>
                  <a:pt x="1589" y="3084"/>
                </a:moveTo>
                <a:cubicBezTo>
                  <a:pt x="2041" y="3084"/>
                  <a:pt x="2510" y="3801"/>
                  <a:pt x="2744" y="4350"/>
                </a:cubicBezTo>
                <a:lnTo>
                  <a:pt x="2634" y="4350"/>
                </a:lnTo>
                <a:cubicBezTo>
                  <a:pt x="2565" y="4281"/>
                  <a:pt x="2496" y="4212"/>
                  <a:pt x="2426" y="4142"/>
                </a:cubicBezTo>
                <a:cubicBezTo>
                  <a:pt x="2357" y="4004"/>
                  <a:pt x="2357" y="3934"/>
                  <a:pt x="2357" y="3865"/>
                </a:cubicBezTo>
                <a:lnTo>
                  <a:pt x="2218" y="3865"/>
                </a:lnTo>
                <a:lnTo>
                  <a:pt x="2218" y="4004"/>
                </a:lnTo>
                <a:cubicBezTo>
                  <a:pt x="2080" y="3796"/>
                  <a:pt x="1872" y="3657"/>
                  <a:pt x="1664" y="3518"/>
                </a:cubicBezTo>
                <a:cubicBezTo>
                  <a:pt x="1645" y="3500"/>
                  <a:pt x="1622" y="3491"/>
                  <a:pt x="1598" y="3491"/>
                </a:cubicBezTo>
                <a:cubicBezTo>
                  <a:pt x="1535" y="3491"/>
                  <a:pt x="1474" y="3556"/>
                  <a:pt x="1525" y="3657"/>
                </a:cubicBezTo>
                <a:cubicBezTo>
                  <a:pt x="1525" y="3796"/>
                  <a:pt x="1664" y="4004"/>
                  <a:pt x="1733" y="4212"/>
                </a:cubicBezTo>
                <a:cubicBezTo>
                  <a:pt x="1317" y="3934"/>
                  <a:pt x="971" y="3518"/>
                  <a:pt x="1248" y="3241"/>
                </a:cubicBezTo>
                <a:cubicBezTo>
                  <a:pt x="1357" y="3131"/>
                  <a:pt x="1473" y="3084"/>
                  <a:pt x="1589" y="3084"/>
                </a:cubicBezTo>
                <a:close/>
                <a:moveTo>
                  <a:pt x="1872" y="3934"/>
                </a:moveTo>
                <a:lnTo>
                  <a:pt x="2149" y="4142"/>
                </a:lnTo>
                <a:cubicBezTo>
                  <a:pt x="2149" y="4142"/>
                  <a:pt x="2288" y="4281"/>
                  <a:pt x="2426" y="4420"/>
                </a:cubicBezTo>
                <a:lnTo>
                  <a:pt x="2496" y="4489"/>
                </a:lnTo>
                <a:lnTo>
                  <a:pt x="2496" y="4558"/>
                </a:lnTo>
                <a:lnTo>
                  <a:pt x="2426" y="4558"/>
                </a:lnTo>
                <a:cubicBezTo>
                  <a:pt x="2357" y="4489"/>
                  <a:pt x="2218" y="4420"/>
                  <a:pt x="2149" y="4281"/>
                </a:cubicBezTo>
                <a:cubicBezTo>
                  <a:pt x="2080" y="4212"/>
                  <a:pt x="1941" y="4073"/>
                  <a:pt x="1872" y="3934"/>
                </a:cubicBezTo>
                <a:close/>
                <a:moveTo>
                  <a:pt x="11854" y="5875"/>
                </a:moveTo>
                <a:cubicBezTo>
                  <a:pt x="11784" y="6222"/>
                  <a:pt x="11507" y="6568"/>
                  <a:pt x="11230" y="6707"/>
                </a:cubicBezTo>
                <a:cubicBezTo>
                  <a:pt x="11368" y="6430"/>
                  <a:pt x="11576" y="6153"/>
                  <a:pt x="11854" y="5875"/>
                </a:cubicBezTo>
                <a:close/>
                <a:moveTo>
                  <a:pt x="767" y="7837"/>
                </a:moveTo>
                <a:cubicBezTo>
                  <a:pt x="1120" y="7837"/>
                  <a:pt x="1689" y="8451"/>
                  <a:pt x="2080" y="9064"/>
                </a:cubicBezTo>
                <a:lnTo>
                  <a:pt x="1872" y="8856"/>
                </a:lnTo>
                <a:cubicBezTo>
                  <a:pt x="1802" y="8856"/>
                  <a:pt x="1733" y="8925"/>
                  <a:pt x="1802" y="8995"/>
                </a:cubicBezTo>
                <a:lnTo>
                  <a:pt x="2010" y="9133"/>
                </a:lnTo>
                <a:cubicBezTo>
                  <a:pt x="1802" y="9064"/>
                  <a:pt x="1664" y="9064"/>
                  <a:pt x="1525" y="8995"/>
                </a:cubicBezTo>
                <a:cubicBezTo>
                  <a:pt x="1248" y="8856"/>
                  <a:pt x="277" y="8371"/>
                  <a:pt x="555" y="7955"/>
                </a:cubicBezTo>
                <a:cubicBezTo>
                  <a:pt x="609" y="7873"/>
                  <a:pt x="682" y="7837"/>
                  <a:pt x="767" y="7837"/>
                </a:cubicBezTo>
                <a:close/>
                <a:moveTo>
                  <a:pt x="4506" y="8440"/>
                </a:moveTo>
                <a:lnTo>
                  <a:pt x="4506" y="8440"/>
                </a:lnTo>
                <a:cubicBezTo>
                  <a:pt x="5130" y="8717"/>
                  <a:pt x="5615" y="9272"/>
                  <a:pt x="5823" y="9896"/>
                </a:cubicBezTo>
                <a:cubicBezTo>
                  <a:pt x="5754" y="9826"/>
                  <a:pt x="5684" y="9826"/>
                  <a:pt x="5684" y="9757"/>
                </a:cubicBezTo>
                <a:cubicBezTo>
                  <a:pt x="5664" y="9737"/>
                  <a:pt x="5644" y="9728"/>
                  <a:pt x="5625" y="9728"/>
                </a:cubicBezTo>
                <a:cubicBezTo>
                  <a:pt x="5581" y="9728"/>
                  <a:pt x="5547" y="9776"/>
                  <a:pt x="5546" y="9824"/>
                </a:cubicBezTo>
                <a:lnTo>
                  <a:pt x="5546" y="9824"/>
                </a:lnTo>
                <a:cubicBezTo>
                  <a:pt x="5374" y="9640"/>
                  <a:pt x="5244" y="9456"/>
                  <a:pt x="5060" y="9272"/>
                </a:cubicBezTo>
                <a:cubicBezTo>
                  <a:pt x="5060" y="9252"/>
                  <a:pt x="5054" y="9243"/>
                  <a:pt x="5046" y="9243"/>
                </a:cubicBezTo>
                <a:cubicBezTo>
                  <a:pt x="5026" y="9243"/>
                  <a:pt x="4991" y="9292"/>
                  <a:pt x="4991" y="9341"/>
                </a:cubicBezTo>
                <a:lnTo>
                  <a:pt x="4991" y="9410"/>
                </a:lnTo>
                <a:cubicBezTo>
                  <a:pt x="4783" y="9133"/>
                  <a:pt x="4644" y="8787"/>
                  <a:pt x="4506" y="8440"/>
                </a:cubicBezTo>
                <a:close/>
                <a:moveTo>
                  <a:pt x="18439" y="11005"/>
                </a:moveTo>
                <a:lnTo>
                  <a:pt x="18439" y="11005"/>
                </a:lnTo>
                <a:cubicBezTo>
                  <a:pt x="18647" y="11490"/>
                  <a:pt x="18508" y="12045"/>
                  <a:pt x="18161" y="12391"/>
                </a:cubicBezTo>
                <a:cubicBezTo>
                  <a:pt x="18231" y="11975"/>
                  <a:pt x="18300" y="11559"/>
                  <a:pt x="18231" y="11143"/>
                </a:cubicBezTo>
                <a:cubicBezTo>
                  <a:pt x="18300" y="11074"/>
                  <a:pt x="18369" y="11074"/>
                  <a:pt x="18439" y="11005"/>
                </a:cubicBezTo>
                <a:close/>
                <a:moveTo>
                  <a:pt x="3856" y="12103"/>
                </a:moveTo>
                <a:cubicBezTo>
                  <a:pt x="3948" y="12103"/>
                  <a:pt x="4031" y="12125"/>
                  <a:pt x="4090" y="12183"/>
                </a:cubicBezTo>
                <a:cubicBezTo>
                  <a:pt x="4090" y="12253"/>
                  <a:pt x="4159" y="12253"/>
                  <a:pt x="4159" y="12322"/>
                </a:cubicBezTo>
                <a:lnTo>
                  <a:pt x="3743" y="12322"/>
                </a:lnTo>
                <a:cubicBezTo>
                  <a:pt x="3605" y="12322"/>
                  <a:pt x="3605" y="12460"/>
                  <a:pt x="3743" y="12460"/>
                </a:cubicBezTo>
                <a:lnTo>
                  <a:pt x="3813" y="12460"/>
                </a:lnTo>
                <a:cubicBezTo>
                  <a:pt x="3813" y="12460"/>
                  <a:pt x="3813" y="12530"/>
                  <a:pt x="3813" y="12530"/>
                </a:cubicBezTo>
                <a:cubicBezTo>
                  <a:pt x="3568" y="12579"/>
                  <a:pt x="3322" y="12628"/>
                  <a:pt x="3077" y="12628"/>
                </a:cubicBezTo>
                <a:cubicBezTo>
                  <a:pt x="2976" y="12628"/>
                  <a:pt x="2874" y="12619"/>
                  <a:pt x="2773" y="12599"/>
                </a:cubicBezTo>
                <a:cubicBezTo>
                  <a:pt x="2981" y="12391"/>
                  <a:pt x="3189" y="12253"/>
                  <a:pt x="3466" y="12183"/>
                </a:cubicBezTo>
                <a:cubicBezTo>
                  <a:pt x="3586" y="12143"/>
                  <a:pt x="3729" y="12103"/>
                  <a:pt x="3856" y="12103"/>
                </a:cubicBezTo>
                <a:close/>
                <a:moveTo>
                  <a:pt x="18023" y="11351"/>
                </a:moveTo>
                <a:cubicBezTo>
                  <a:pt x="18023" y="11837"/>
                  <a:pt x="17954" y="12322"/>
                  <a:pt x="17746" y="12738"/>
                </a:cubicBezTo>
                <a:cubicBezTo>
                  <a:pt x="17607" y="12807"/>
                  <a:pt x="17538" y="12876"/>
                  <a:pt x="17399" y="12876"/>
                </a:cubicBezTo>
                <a:lnTo>
                  <a:pt x="17330" y="12876"/>
                </a:lnTo>
                <a:lnTo>
                  <a:pt x="17538" y="12599"/>
                </a:lnTo>
                <a:cubicBezTo>
                  <a:pt x="17538" y="12530"/>
                  <a:pt x="17468" y="12460"/>
                  <a:pt x="17399" y="12460"/>
                </a:cubicBezTo>
                <a:cubicBezTo>
                  <a:pt x="17538" y="12045"/>
                  <a:pt x="17746" y="11698"/>
                  <a:pt x="18023" y="11351"/>
                </a:cubicBezTo>
                <a:close/>
                <a:moveTo>
                  <a:pt x="13598" y="12990"/>
                </a:moveTo>
                <a:cubicBezTo>
                  <a:pt x="13707" y="13164"/>
                  <a:pt x="13800" y="13421"/>
                  <a:pt x="13864" y="13708"/>
                </a:cubicBezTo>
                <a:cubicBezTo>
                  <a:pt x="13798" y="13446"/>
                  <a:pt x="13670" y="13245"/>
                  <a:pt x="13598" y="12990"/>
                </a:cubicBezTo>
                <a:close/>
                <a:moveTo>
                  <a:pt x="13303" y="12758"/>
                </a:moveTo>
                <a:cubicBezTo>
                  <a:pt x="13375" y="12758"/>
                  <a:pt x="13445" y="12800"/>
                  <a:pt x="13512" y="12873"/>
                </a:cubicBezTo>
                <a:lnTo>
                  <a:pt x="13512" y="12873"/>
                </a:lnTo>
                <a:cubicBezTo>
                  <a:pt x="13481" y="12857"/>
                  <a:pt x="13446" y="12849"/>
                  <a:pt x="13411" y="12849"/>
                </a:cubicBezTo>
                <a:cubicBezTo>
                  <a:pt x="13324" y="12849"/>
                  <a:pt x="13240" y="12901"/>
                  <a:pt x="13240" y="13015"/>
                </a:cubicBezTo>
                <a:cubicBezTo>
                  <a:pt x="13171" y="13570"/>
                  <a:pt x="13240" y="14055"/>
                  <a:pt x="13448" y="14540"/>
                </a:cubicBezTo>
                <a:cubicBezTo>
                  <a:pt x="13309" y="14332"/>
                  <a:pt x="13171" y="14124"/>
                  <a:pt x="13171" y="13916"/>
                </a:cubicBezTo>
                <a:cubicBezTo>
                  <a:pt x="13101" y="13639"/>
                  <a:pt x="12963" y="13015"/>
                  <a:pt x="13171" y="12807"/>
                </a:cubicBezTo>
                <a:cubicBezTo>
                  <a:pt x="13215" y="12774"/>
                  <a:pt x="13259" y="12758"/>
                  <a:pt x="13303" y="12758"/>
                </a:cubicBezTo>
                <a:close/>
                <a:moveTo>
                  <a:pt x="19964" y="15718"/>
                </a:moveTo>
                <a:cubicBezTo>
                  <a:pt x="20241" y="15788"/>
                  <a:pt x="20518" y="15926"/>
                  <a:pt x="20172" y="16065"/>
                </a:cubicBezTo>
                <a:cubicBezTo>
                  <a:pt x="19928" y="16227"/>
                  <a:pt x="19661" y="16295"/>
                  <a:pt x="19383" y="16295"/>
                </a:cubicBezTo>
                <a:cubicBezTo>
                  <a:pt x="19187" y="16295"/>
                  <a:pt x="18986" y="16261"/>
                  <a:pt x="18785" y="16204"/>
                </a:cubicBezTo>
                <a:cubicBezTo>
                  <a:pt x="18785" y="15996"/>
                  <a:pt x="18855" y="15857"/>
                  <a:pt x="19063" y="15788"/>
                </a:cubicBezTo>
                <a:cubicBezTo>
                  <a:pt x="19132" y="15718"/>
                  <a:pt x="19271" y="15718"/>
                  <a:pt x="19340" y="15718"/>
                </a:cubicBezTo>
                <a:cubicBezTo>
                  <a:pt x="19409" y="15718"/>
                  <a:pt x="19479" y="15788"/>
                  <a:pt x="19479" y="15788"/>
                </a:cubicBezTo>
                <a:lnTo>
                  <a:pt x="19479" y="15857"/>
                </a:lnTo>
                <a:cubicBezTo>
                  <a:pt x="19479" y="15926"/>
                  <a:pt x="19548" y="15996"/>
                  <a:pt x="19617" y="15996"/>
                </a:cubicBezTo>
                <a:cubicBezTo>
                  <a:pt x="19617" y="15996"/>
                  <a:pt x="19617" y="16065"/>
                  <a:pt x="19686" y="16134"/>
                </a:cubicBezTo>
                <a:lnTo>
                  <a:pt x="19756" y="16134"/>
                </a:lnTo>
                <a:cubicBezTo>
                  <a:pt x="19825" y="16065"/>
                  <a:pt x="19825" y="15926"/>
                  <a:pt x="19825" y="15857"/>
                </a:cubicBezTo>
                <a:cubicBezTo>
                  <a:pt x="19825" y="15788"/>
                  <a:pt x="19825" y="15718"/>
                  <a:pt x="19825" y="15718"/>
                </a:cubicBezTo>
                <a:close/>
                <a:moveTo>
                  <a:pt x="7729" y="16013"/>
                </a:moveTo>
                <a:cubicBezTo>
                  <a:pt x="7764" y="16013"/>
                  <a:pt x="7798" y="16030"/>
                  <a:pt x="7833" y="16065"/>
                </a:cubicBezTo>
                <a:cubicBezTo>
                  <a:pt x="7833" y="16134"/>
                  <a:pt x="7833" y="16134"/>
                  <a:pt x="7833" y="16204"/>
                </a:cubicBezTo>
                <a:cubicBezTo>
                  <a:pt x="7694" y="16204"/>
                  <a:pt x="7556" y="16412"/>
                  <a:pt x="7556" y="16550"/>
                </a:cubicBezTo>
                <a:cubicBezTo>
                  <a:pt x="7417" y="16828"/>
                  <a:pt x="7348" y="17105"/>
                  <a:pt x="7279" y="17382"/>
                </a:cubicBezTo>
                <a:cubicBezTo>
                  <a:pt x="7209" y="17105"/>
                  <a:pt x="7209" y="16828"/>
                  <a:pt x="7279" y="16620"/>
                </a:cubicBezTo>
                <a:cubicBezTo>
                  <a:pt x="7348" y="16342"/>
                  <a:pt x="7417" y="16204"/>
                  <a:pt x="7625" y="16065"/>
                </a:cubicBezTo>
                <a:cubicBezTo>
                  <a:pt x="7660" y="16030"/>
                  <a:pt x="7694" y="16013"/>
                  <a:pt x="7729" y="16013"/>
                </a:cubicBezTo>
                <a:close/>
                <a:moveTo>
                  <a:pt x="3119" y="17036"/>
                </a:moveTo>
                <a:lnTo>
                  <a:pt x="3119" y="17036"/>
                </a:lnTo>
                <a:cubicBezTo>
                  <a:pt x="3397" y="17105"/>
                  <a:pt x="3605" y="17174"/>
                  <a:pt x="3813" y="17313"/>
                </a:cubicBezTo>
                <a:cubicBezTo>
                  <a:pt x="3813" y="17313"/>
                  <a:pt x="3813" y="17313"/>
                  <a:pt x="3813" y="17382"/>
                </a:cubicBezTo>
                <a:cubicBezTo>
                  <a:pt x="4021" y="17590"/>
                  <a:pt x="4229" y="17729"/>
                  <a:pt x="4436" y="17937"/>
                </a:cubicBezTo>
                <a:cubicBezTo>
                  <a:pt x="4402" y="17919"/>
                  <a:pt x="4367" y="17911"/>
                  <a:pt x="4334" y="17911"/>
                </a:cubicBezTo>
                <a:cubicBezTo>
                  <a:pt x="4233" y="17911"/>
                  <a:pt x="4142" y="17989"/>
                  <a:pt x="4090" y="18145"/>
                </a:cubicBezTo>
                <a:cubicBezTo>
                  <a:pt x="4090" y="18214"/>
                  <a:pt x="4090" y="18214"/>
                  <a:pt x="4229" y="18214"/>
                </a:cubicBezTo>
                <a:lnTo>
                  <a:pt x="4436" y="18214"/>
                </a:lnTo>
                <a:cubicBezTo>
                  <a:pt x="4575" y="18353"/>
                  <a:pt x="4783" y="18422"/>
                  <a:pt x="4922" y="18561"/>
                </a:cubicBezTo>
                <a:cubicBezTo>
                  <a:pt x="4852" y="18595"/>
                  <a:pt x="4766" y="18613"/>
                  <a:pt x="4679" y="18613"/>
                </a:cubicBezTo>
                <a:cubicBezTo>
                  <a:pt x="4592" y="18613"/>
                  <a:pt x="4506" y="18595"/>
                  <a:pt x="4436" y="18561"/>
                </a:cubicBezTo>
                <a:cubicBezTo>
                  <a:pt x="4021" y="18422"/>
                  <a:pt x="3743" y="18145"/>
                  <a:pt x="3466" y="17867"/>
                </a:cubicBezTo>
                <a:cubicBezTo>
                  <a:pt x="3397" y="17798"/>
                  <a:pt x="3327" y="17798"/>
                  <a:pt x="3327" y="17729"/>
                </a:cubicBezTo>
                <a:cubicBezTo>
                  <a:pt x="3327" y="17659"/>
                  <a:pt x="3327" y="17659"/>
                  <a:pt x="3327" y="17659"/>
                </a:cubicBezTo>
                <a:cubicBezTo>
                  <a:pt x="3258" y="17451"/>
                  <a:pt x="3189" y="17243"/>
                  <a:pt x="3119" y="17036"/>
                </a:cubicBezTo>
                <a:close/>
                <a:moveTo>
                  <a:pt x="17706" y="18543"/>
                </a:moveTo>
                <a:cubicBezTo>
                  <a:pt x="17764" y="18543"/>
                  <a:pt x="17823" y="18548"/>
                  <a:pt x="17884" y="18561"/>
                </a:cubicBezTo>
                <a:lnTo>
                  <a:pt x="18231" y="18561"/>
                </a:lnTo>
                <a:cubicBezTo>
                  <a:pt x="17954" y="18630"/>
                  <a:pt x="17815" y="18699"/>
                  <a:pt x="17676" y="18907"/>
                </a:cubicBezTo>
                <a:cubicBezTo>
                  <a:pt x="17607" y="18838"/>
                  <a:pt x="17607" y="18838"/>
                  <a:pt x="17607" y="18838"/>
                </a:cubicBezTo>
                <a:lnTo>
                  <a:pt x="16983" y="18838"/>
                </a:lnTo>
                <a:cubicBezTo>
                  <a:pt x="17211" y="18667"/>
                  <a:pt x="17439" y="18543"/>
                  <a:pt x="17706" y="18543"/>
                </a:cubicBezTo>
                <a:close/>
                <a:moveTo>
                  <a:pt x="18549" y="18811"/>
                </a:moveTo>
                <a:cubicBezTo>
                  <a:pt x="18605" y="18811"/>
                  <a:pt x="18660" y="18819"/>
                  <a:pt x="18716" y="18838"/>
                </a:cubicBezTo>
                <a:cubicBezTo>
                  <a:pt x="19063" y="18976"/>
                  <a:pt x="18785" y="19254"/>
                  <a:pt x="18647" y="19392"/>
                </a:cubicBezTo>
                <a:lnTo>
                  <a:pt x="18439" y="19462"/>
                </a:lnTo>
                <a:cubicBezTo>
                  <a:pt x="18508" y="19392"/>
                  <a:pt x="18577" y="19323"/>
                  <a:pt x="18577" y="19184"/>
                </a:cubicBezTo>
                <a:cubicBezTo>
                  <a:pt x="18577" y="19115"/>
                  <a:pt x="18231" y="18976"/>
                  <a:pt x="18161" y="18976"/>
                </a:cubicBezTo>
                <a:lnTo>
                  <a:pt x="18092" y="18976"/>
                </a:lnTo>
                <a:cubicBezTo>
                  <a:pt x="18244" y="18875"/>
                  <a:pt x="18397" y="18811"/>
                  <a:pt x="18549" y="18811"/>
                </a:cubicBezTo>
                <a:close/>
                <a:moveTo>
                  <a:pt x="17607" y="18976"/>
                </a:moveTo>
                <a:lnTo>
                  <a:pt x="17538" y="19046"/>
                </a:lnTo>
                <a:cubicBezTo>
                  <a:pt x="17424" y="19159"/>
                  <a:pt x="17542" y="19272"/>
                  <a:pt x="17665" y="19272"/>
                </a:cubicBezTo>
                <a:cubicBezTo>
                  <a:pt x="17692" y="19272"/>
                  <a:pt x="17720" y="19266"/>
                  <a:pt x="17746" y="19254"/>
                </a:cubicBezTo>
                <a:cubicBezTo>
                  <a:pt x="17815" y="19184"/>
                  <a:pt x="17884" y="19046"/>
                  <a:pt x="18023" y="19046"/>
                </a:cubicBezTo>
                <a:cubicBezTo>
                  <a:pt x="18023" y="19046"/>
                  <a:pt x="18023" y="19115"/>
                  <a:pt x="18023" y="19115"/>
                </a:cubicBezTo>
                <a:cubicBezTo>
                  <a:pt x="18023" y="19184"/>
                  <a:pt x="18023" y="19254"/>
                  <a:pt x="18023" y="19254"/>
                </a:cubicBezTo>
                <a:cubicBezTo>
                  <a:pt x="18023" y="19323"/>
                  <a:pt x="18092" y="19392"/>
                  <a:pt x="18092" y="19392"/>
                </a:cubicBezTo>
                <a:cubicBezTo>
                  <a:pt x="18092" y="19392"/>
                  <a:pt x="18023" y="19462"/>
                  <a:pt x="18092" y="19462"/>
                </a:cubicBezTo>
                <a:lnTo>
                  <a:pt x="18300" y="19531"/>
                </a:lnTo>
                <a:cubicBezTo>
                  <a:pt x="18300" y="19531"/>
                  <a:pt x="18300" y="19562"/>
                  <a:pt x="18321" y="19562"/>
                </a:cubicBezTo>
                <a:cubicBezTo>
                  <a:pt x="18331" y="19562"/>
                  <a:pt x="18346" y="19554"/>
                  <a:pt x="18369" y="19531"/>
                </a:cubicBezTo>
                <a:lnTo>
                  <a:pt x="18439" y="19531"/>
                </a:lnTo>
                <a:cubicBezTo>
                  <a:pt x="18217" y="19626"/>
                  <a:pt x="17952" y="19707"/>
                  <a:pt x="17703" y="19707"/>
                </a:cubicBezTo>
                <a:cubicBezTo>
                  <a:pt x="17407" y="19707"/>
                  <a:pt x="17134" y="19593"/>
                  <a:pt x="16983" y="19254"/>
                </a:cubicBezTo>
                <a:cubicBezTo>
                  <a:pt x="16983" y="19254"/>
                  <a:pt x="16914" y="19184"/>
                  <a:pt x="16914" y="19115"/>
                </a:cubicBezTo>
                <a:lnTo>
                  <a:pt x="16914" y="19046"/>
                </a:lnTo>
                <a:cubicBezTo>
                  <a:pt x="17122" y="19046"/>
                  <a:pt x="17399" y="19046"/>
                  <a:pt x="17607" y="18976"/>
                </a:cubicBezTo>
                <a:close/>
                <a:moveTo>
                  <a:pt x="6655" y="22512"/>
                </a:moveTo>
                <a:cubicBezTo>
                  <a:pt x="6749" y="22606"/>
                  <a:pt x="6874" y="22668"/>
                  <a:pt x="6989" y="22720"/>
                </a:cubicBezTo>
                <a:lnTo>
                  <a:pt x="6793" y="22720"/>
                </a:lnTo>
                <a:lnTo>
                  <a:pt x="6793" y="22789"/>
                </a:lnTo>
                <a:cubicBezTo>
                  <a:pt x="6655" y="22720"/>
                  <a:pt x="6516" y="22650"/>
                  <a:pt x="6447" y="22512"/>
                </a:cubicBezTo>
                <a:close/>
                <a:moveTo>
                  <a:pt x="7089" y="22765"/>
                </a:moveTo>
                <a:cubicBezTo>
                  <a:pt x="7107" y="22773"/>
                  <a:pt x="7124" y="22781"/>
                  <a:pt x="7140" y="22789"/>
                </a:cubicBezTo>
                <a:lnTo>
                  <a:pt x="7071" y="22789"/>
                </a:lnTo>
                <a:cubicBezTo>
                  <a:pt x="7079" y="22781"/>
                  <a:pt x="7085" y="22773"/>
                  <a:pt x="7089" y="22765"/>
                </a:cubicBezTo>
                <a:close/>
                <a:moveTo>
                  <a:pt x="6179" y="21892"/>
                </a:moveTo>
                <a:cubicBezTo>
                  <a:pt x="6448" y="21892"/>
                  <a:pt x="6717" y="21981"/>
                  <a:pt x="6932" y="22165"/>
                </a:cubicBezTo>
                <a:cubicBezTo>
                  <a:pt x="6981" y="22214"/>
                  <a:pt x="7029" y="22263"/>
                  <a:pt x="7054" y="22335"/>
                </a:cubicBezTo>
                <a:lnTo>
                  <a:pt x="7054" y="22335"/>
                </a:lnTo>
                <a:cubicBezTo>
                  <a:pt x="6938" y="22291"/>
                  <a:pt x="6814" y="22269"/>
                  <a:pt x="6689" y="22269"/>
                </a:cubicBezTo>
                <a:cubicBezTo>
                  <a:pt x="6533" y="22269"/>
                  <a:pt x="6377" y="22304"/>
                  <a:pt x="6239" y="22373"/>
                </a:cubicBezTo>
                <a:cubicBezTo>
                  <a:pt x="6239" y="22442"/>
                  <a:pt x="6239" y="22512"/>
                  <a:pt x="6239" y="22581"/>
                </a:cubicBezTo>
                <a:cubicBezTo>
                  <a:pt x="6308" y="22720"/>
                  <a:pt x="6377" y="22858"/>
                  <a:pt x="6516" y="22928"/>
                </a:cubicBezTo>
                <a:lnTo>
                  <a:pt x="6169" y="22928"/>
                </a:lnTo>
                <a:cubicBezTo>
                  <a:pt x="5892" y="22928"/>
                  <a:pt x="4852" y="22720"/>
                  <a:pt x="5268" y="22304"/>
                </a:cubicBezTo>
                <a:cubicBezTo>
                  <a:pt x="5500" y="22033"/>
                  <a:pt x="5840" y="21892"/>
                  <a:pt x="6179" y="21892"/>
                </a:cubicBezTo>
                <a:close/>
                <a:moveTo>
                  <a:pt x="23984" y="23759"/>
                </a:moveTo>
                <a:cubicBezTo>
                  <a:pt x="23984" y="23898"/>
                  <a:pt x="23915" y="23967"/>
                  <a:pt x="23915" y="24106"/>
                </a:cubicBezTo>
                <a:cubicBezTo>
                  <a:pt x="23915" y="24037"/>
                  <a:pt x="23846" y="23967"/>
                  <a:pt x="23776" y="23967"/>
                </a:cubicBezTo>
                <a:lnTo>
                  <a:pt x="23430" y="24175"/>
                </a:lnTo>
                <a:cubicBezTo>
                  <a:pt x="23568" y="24037"/>
                  <a:pt x="23776" y="23898"/>
                  <a:pt x="23984" y="23759"/>
                </a:cubicBezTo>
                <a:close/>
                <a:moveTo>
                  <a:pt x="24012" y="23176"/>
                </a:moveTo>
                <a:cubicBezTo>
                  <a:pt x="24135" y="23176"/>
                  <a:pt x="24233" y="23225"/>
                  <a:pt x="24331" y="23274"/>
                </a:cubicBezTo>
                <a:cubicBezTo>
                  <a:pt x="23638" y="23482"/>
                  <a:pt x="23083" y="23898"/>
                  <a:pt x="22806" y="24591"/>
                </a:cubicBezTo>
                <a:lnTo>
                  <a:pt x="22736" y="24661"/>
                </a:lnTo>
                <a:cubicBezTo>
                  <a:pt x="22806" y="23967"/>
                  <a:pt x="23291" y="23482"/>
                  <a:pt x="23846" y="23205"/>
                </a:cubicBezTo>
                <a:cubicBezTo>
                  <a:pt x="23907" y="23185"/>
                  <a:pt x="23961" y="23176"/>
                  <a:pt x="24012" y="23176"/>
                </a:cubicBezTo>
                <a:close/>
                <a:moveTo>
                  <a:pt x="24539" y="23551"/>
                </a:moveTo>
                <a:cubicBezTo>
                  <a:pt x="24608" y="23759"/>
                  <a:pt x="24539" y="23967"/>
                  <a:pt x="24400" y="24175"/>
                </a:cubicBezTo>
                <a:cubicBezTo>
                  <a:pt x="24331" y="24245"/>
                  <a:pt x="24262" y="24383"/>
                  <a:pt x="24192" y="24522"/>
                </a:cubicBezTo>
                <a:cubicBezTo>
                  <a:pt x="24054" y="24522"/>
                  <a:pt x="23984" y="24591"/>
                  <a:pt x="23915" y="24661"/>
                </a:cubicBezTo>
                <a:cubicBezTo>
                  <a:pt x="24192" y="24383"/>
                  <a:pt x="24400" y="24037"/>
                  <a:pt x="24123" y="23690"/>
                </a:cubicBezTo>
                <a:cubicBezTo>
                  <a:pt x="24262" y="23621"/>
                  <a:pt x="24400" y="23551"/>
                  <a:pt x="24539" y="23551"/>
                </a:cubicBezTo>
                <a:close/>
                <a:moveTo>
                  <a:pt x="21073" y="23759"/>
                </a:moveTo>
                <a:cubicBezTo>
                  <a:pt x="21073" y="24123"/>
                  <a:pt x="21073" y="24486"/>
                  <a:pt x="20934" y="24849"/>
                </a:cubicBezTo>
                <a:lnTo>
                  <a:pt x="20934" y="24849"/>
                </a:lnTo>
                <a:lnTo>
                  <a:pt x="20934" y="24730"/>
                </a:lnTo>
                <a:cubicBezTo>
                  <a:pt x="20934" y="24730"/>
                  <a:pt x="20934" y="24699"/>
                  <a:pt x="20914" y="24699"/>
                </a:cubicBezTo>
                <a:cubicBezTo>
                  <a:pt x="20903" y="24699"/>
                  <a:pt x="20888" y="24707"/>
                  <a:pt x="20865" y="24730"/>
                </a:cubicBezTo>
                <a:cubicBezTo>
                  <a:pt x="20865" y="24383"/>
                  <a:pt x="20934" y="24037"/>
                  <a:pt x="21073" y="23759"/>
                </a:cubicBezTo>
                <a:close/>
                <a:moveTo>
                  <a:pt x="23759" y="24240"/>
                </a:moveTo>
                <a:lnTo>
                  <a:pt x="23759" y="24240"/>
                </a:lnTo>
                <a:cubicBezTo>
                  <a:pt x="23563" y="24524"/>
                  <a:pt x="23314" y="24748"/>
                  <a:pt x="23014" y="24869"/>
                </a:cubicBezTo>
                <a:lnTo>
                  <a:pt x="23014" y="24799"/>
                </a:lnTo>
                <a:cubicBezTo>
                  <a:pt x="23262" y="24613"/>
                  <a:pt x="23511" y="24427"/>
                  <a:pt x="23759" y="24240"/>
                </a:cubicBezTo>
                <a:close/>
                <a:moveTo>
                  <a:pt x="18924" y="25354"/>
                </a:moveTo>
                <a:cubicBezTo>
                  <a:pt x="19063" y="25978"/>
                  <a:pt x="18993" y="26671"/>
                  <a:pt x="18716" y="27295"/>
                </a:cubicBezTo>
                <a:cubicBezTo>
                  <a:pt x="18439" y="26671"/>
                  <a:pt x="18508" y="25978"/>
                  <a:pt x="18855" y="25354"/>
                </a:cubicBezTo>
                <a:close/>
                <a:moveTo>
                  <a:pt x="24056" y="27818"/>
                </a:moveTo>
                <a:cubicBezTo>
                  <a:pt x="24238" y="27818"/>
                  <a:pt x="24423" y="27849"/>
                  <a:pt x="24608" y="27919"/>
                </a:cubicBezTo>
                <a:cubicBezTo>
                  <a:pt x="24400" y="28196"/>
                  <a:pt x="24054" y="28404"/>
                  <a:pt x="23776" y="28542"/>
                </a:cubicBezTo>
                <a:cubicBezTo>
                  <a:pt x="23568" y="28577"/>
                  <a:pt x="23378" y="28594"/>
                  <a:pt x="23196" y="28594"/>
                </a:cubicBezTo>
                <a:cubicBezTo>
                  <a:pt x="23014" y="28594"/>
                  <a:pt x="22840" y="28577"/>
                  <a:pt x="22667" y="28542"/>
                </a:cubicBezTo>
                <a:cubicBezTo>
                  <a:pt x="22667" y="28404"/>
                  <a:pt x="22736" y="28334"/>
                  <a:pt x="22875" y="28265"/>
                </a:cubicBezTo>
                <a:lnTo>
                  <a:pt x="23014" y="28265"/>
                </a:lnTo>
                <a:cubicBezTo>
                  <a:pt x="23014" y="28196"/>
                  <a:pt x="23014" y="28196"/>
                  <a:pt x="23014" y="28126"/>
                </a:cubicBezTo>
                <a:cubicBezTo>
                  <a:pt x="23337" y="27942"/>
                  <a:pt x="23692" y="27818"/>
                  <a:pt x="24056" y="27818"/>
                </a:cubicBezTo>
                <a:close/>
                <a:moveTo>
                  <a:pt x="9635" y="27225"/>
                </a:moveTo>
                <a:lnTo>
                  <a:pt x="9635" y="27225"/>
                </a:lnTo>
                <a:cubicBezTo>
                  <a:pt x="9982" y="27572"/>
                  <a:pt x="10329" y="28057"/>
                  <a:pt x="10467" y="28612"/>
                </a:cubicBezTo>
                <a:cubicBezTo>
                  <a:pt x="10398" y="28542"/>
                  <a:pt x="10398" y="28473"/>
                  <a:pt x="10329" y="28473"/>
                </a:cubicBezTo>
                <a:cubicBezTo>
                  <a:pt x="10259" y="28334"/>
                  <a:pt x="10190" y="28196"/>
                  <a:pt x="10121" y="28057"/>
                </a:cubicBezTo>
                <a:cubicBezTo>
                  <a:pt x="10094" y="28004"/>
                  <a:pt x="10047" y="27982"/>
                  <a:pt x="10004" y="27982"/>
                </a:cubicBezTo>
                <a:cubicBezTo>
                  <a:pt x="9933" y="27982"/>
                  <a:pt x="9870" y="28041"/>
                  <a:pt x="9913" y="28126"/>
                </a:cubicBezTo>
                <a:lnTo>
                  <a:pt x="9913" y="28265"/>
                </a:lnTo>
                <a:lnTo>
                  <a:pt x="9843" y="28265"/>
                </a:lnTo>
                <a:cubicBezTo>
                  <a:pt x="9913" y="28542"/>
                  <a:pt x="9982" y="28820"/>
                  <a:pt x="10051" y="29097"/>
                </a:cubicBezTo>
                <a:cubicBezTo>
                  <a:pt x="9843" y="28958"/>
                  <a:pt x="9705" y="28820"/>
                  <a:pt x="9705" y="28612"/>
                </a:cubicBezTo>
                <a:cubicBezTo>
                  <a:pt x="9497" y="28196"/>
                  <a:pt x="9497" y="27711"/>
                  <a:pt x="9635" y="27225"/>
                </a:cubicBezTo>
                <a:close/>
                <a:moveTo>
                  <a:pt x="10467" y="28820"/>
                </a:moveTo>
                <a:cubicBezTo>
                  <a:pt x="10536" y="29028"/>
                  <a:pt x="10606" y="29166"/>
                  <a:pt x="10606" y="29305"/>
                </a:cubicBezTo>
                <a:lnTo>
                  <a:pt x="10398" y="29305"/>
                </a:lnTo>
                <a:lnTo>
                  <a:pt x="10329" y="29166"/>
                </a:lnTo>
                <a:cubicBezTo>
                  <a:pt x="10259" y="29097"/>
                  <a:pt x="10329" y="28958"/>
                  <a:pt x="10259" y="28889"/>
                </a:cubicBezTo>
                <a:lnTo>
                  <a:pt x="10259" y="28889"/>
                </a:lnTo>
                <a:cubicBezTo>
                  <a:pt x="10280" y="28909"/>
                  <a:pt x="10306" y="28918"/>
                  <a:pt x="10333" y="28918"/>
                </a:cubicBezTo>
                <a:cubicBezTo>
                  <a:pt x="10398" y="28918"/>
                  <a:pt x="10467" y="28869"/>
                  <a:pt x="10467" y="28820"/>
                </a:cubicBezTo>
                <a:close/>
                <a:moveTo>
                  <a:pt x="6447" y="28473"/>
                </a:moveTo>
                <a:cubicBezTo>
                  <a:pt x="6655" y="28542"/>
                  <a:pt x="6932" y="28612"/>
                  <a:pt x="7071" y="28820"/>
                </a:cubicBezTo>
                <a:cubicBezTo>
                  <a:pt x="7279" y="28958"/>
                  <a:pt x="7417" y="29166"/>
                  <a:pt x="7556" y="29374"/>
                </a:cubicBezTo>
                <a:lnTo>
                  <a:pt x="7625" y="29582"/>
                </a:lnTo>
                <a:lnTo>
                  <a:pt x="7209" y="29305"/>
                </a:lnTo>
                <a:cubicBezTo>
                  <a:pt x="7140" y="29236"/>
                  <a:pt x="7001" y="29166"/>
                  <a:pt x="6932" y="29166"/>
                </a:cubicBezTo>
                <a:cubicBezTo>
                  <a:pt x="6897" y="29132"/>
                  <a:pt x="6880" y="29114"/>
                  <a:pt x="6863" y="29114"/>
                </a:cubicBezTo>
                <a:cubicBezTo>
                  <a:pt x="6845" y="29114"/>
                  <a:pt x="6828" y="29132"/>
                  <a:pt x="6793" y="29166"/>
                </a:cubicBezTo>
                <a:cubicBezTo>
                  <a:pt x="6516" y="28958"/>
                  <a:pt x="6308" y="28750"/>
                  <a:pt x="6100" y="28473"/>
                </a:cubicBezTo>
                <a:close/>
                <a:moveTo>
                  <a:pt x="13864" y="30206"/>
                </a:moveTo>
                <a:cubicBezTo>
                  <a:pt x="14072" y="30345"/>
                  <a:pt x="14210" y="30553"/>
                  <a:pt x="14280" y="30830"/>
                </a:cubicBezTo>
                <a:cubicBezTo>
                  <a:pt x="14245" y="30795"/>
                  <a:pt x="14193" y="30778"/>
                  <a:pt x="14150" y="30778"/>
                </a:cubicBezTo>
                <a:cubicBezTo>
                  <a:pt x="14106" y="30778"/>
                  <a:pt x="14072" y="30795"/>
                  <a:pt x="14072" y="30830"/>
                </a:cubicBezTo>
                <a:cubicBezTo>
                  <a:pt x="14037" y="30795"/>
                  <a:pt x="14002" y="30778"/>
                  <a:pt x="13976" y="30778"/>
                </a:cubicBezTo>
                <a:cubicBezTo>
                  <a:pt x="13950" y="30778"/>
                  <a:pt x="13933" y="30795"/>
                  <a:pt x="13933" y="30830"/>
                </a:cubicBezTo>
                <a:cubicBezTo>
                  <a:pt x="13864" y="30622"/>
                  <a:pt x="13794" y="30414"/>
                  <a:pt x="13864" y="30206"/>
                </a:cubicBezTo>
                <a:close/>
                <a:moveTo>
                  <a:pt x="9843" y="33117"/>
                </a:moveTo>
                <a:cubicBezTo>
                  <a:pt x="9943" y="33217"/>
                  <a:pt x="9863" y="33353"/>
                  <a:pt x="9759" y="33447"/>
                </a:cubicBezTo>
                <a:lnTo>
                  <a:pt x="9759" y="33447"/>
                </a:lnTo>
                <a:cubicBezTo>
                  <a:pt x="9752" y="33428"/>
                  <a:pt x="9735" y="33410"/>
                  <a:pt x="9705" y="33395"/>
                </a:cubicBezTo>
                <a:cubicBezTo>
                  <a:pt x="9635" y="33325"/>
                  <a:pt x="9566" y="33256"/>
                  <a:pt x="9497" y="33187"/>
                </a:cubicBezTo>
                <a:lnTo>
                  <a:pt x="9843" y="33117"/>
                </a:lnTo>
                <a:close/>
                <a:moveTo>
                  <a:pt x="8887" y="32937"/>
                </a:moveTo>
                <a:cubicBezTo>
                  <a:pt x="9026" y="32937"/>
                  <a:pt x="9162" y="32953"/>
                  <a:pt x="9289" y="32979"/>
                </a:cubicBezTo>
                <a:lnTo>
                  <a:pt x="9358" y="32979"/>
                </a:lnTo>
                <a:lnTo>
                  <a:pt x="9081" y="33048"/>
                </a:lnTo>
                <a:cubicBezTo>
                  <a:pt x="8942" y="33048"/>
                  <a:pt x="8873" y="33048"/>
                  <a:pt x="8734" y="33117"/>
                </a:cubicBezTo>
                <a:cubicBezTo>
                  <a:pt x="8665" y="33187"/>
                  <a:pt x="8596" y="33187"/>
                  <a:pt x="8526" y="33256"/>
                </a:cubicBezTo>
                <a:lnTo>
                  <a:pt x="8388" y="33325"/>
                </a:lnTo>
                <a:cubicBezTo>
                  <a:pt x="8388" y="33325"/>
                  <a:pt x="8388" y="33395"/>
                  <a:pt x="8388" y="33395"/>
                </a:cubicBezTo>
                <a:cubicBezTo>
                  <a:pt x="8249" y="33464"/>
                  <a:pt x="8249" y="33672"/>
                  <a:pt x="8249" y="33811"/>
                </a:cubicBezTo>
                <a:cubicBezTo>
                  <a:pt x="8110" y="33811"/>
                  <a:pt x="8041" y="33741"/>
                  <a:pt x="7902" y="33672"/>
                </a:cubicBezTo>
                <a:cubicBezTo>
                  <a:pt x="7694" y="33533"/>
                  <a:pt x="8041" y="33325"/>
                  <a:pt x="8180" y="33117"/>
                </a:cubicBezTo>
                <a:cubicBezTo>
                  <a:pt x="8399" y="32986"/>
                  <a:pt x="8647" y="32937"/>
                  <a:pt x="8887" y="32937"/>
                </a:cubicBezTo>
                <a:close/>
                <a:moveTo>
                  <a:pt x="9081" y="33395"/>
                </a:moveTo>
                <a:cubicBezTo>
                  <a:pt x="9081" y="33464"/>
                  <a:pt x="9081" y="33464"/>
                  <a:pt x="9081" y="33533"/>
                </a:cubicBezTo>
                <a:cubicBezTo>
                  <a:pt x="9011" y="33741"/>
                  <a:pt x="8804" y="33880"/>
                  <a:pt x="8596" y="33880"/>
                </a:cubicBezTo>
                <a:lnTo>
                  <a:pt x="8457" y="33880"/>
                </a:lnTo>
                <a:cubicBezTo>
                  <a:pt x="8596" y="33672"/>
                  <a:pt x="8665" y="33464"/>
                  <a:pt x="8873" y="33395"/>
                </a:cubicBezTo>
                <a:close/>
                <a:moveTo>
                  <a:pt x="4575" y="0"/>
                </a:moveTo>
                <a:cubicBezTo>
                  <a:pt x="4523" y="0"/>
                  <a:pt x="4471" y="18"/>
                  <a:pt x="4436" y="52"/>
                </a:cubicBezTo>
                <a:cubicBezTo>
                  <a:pt x="4090" y="676"/>
                  <a:pt x="4090" y="1370"/>
                  <a:pt x="4436" y="1993"/>
                </a:cubicBezTo>
                <a:cubicBezTo>
                  <a:pt x="4506" y="3102"/>
                  <a:pt x="4852" y="4212"/>
                  <a:pt x="5338" y="5251"/>
                </a:cubicBezTo>
                <a:cubicBezTo>
                  <a:pt x="4783" y="4350"/>
                  <a:pt x="4159" y="3518"/>
                  <a:pt x="3605" y="2617"/>
                </a:cubicBezTo>
                <a:cubicBezTo>
                  <a:pt x="3664" y="1970"/>
                  <a:pt x="2773" y="372"/>
                  <a:pt x="1993" y="372"/>
                </a:cubicBezTo>
                <a:cubicBezTo>
                  <a:pt x="1855" y="372"/>
                  <a:pt x="1720" y="423"/>
                  <a:pt x="1594" y="538"/>
                </a:cubicBezTo>
                <a:cubicBezTo>
                  <a:pt x="1109" y="954"/>
                  <a:pt x="1733" y="1855"/>
                  <a:pt x="2080" y="2201"/>
                </a:cubicBezTo>
                <a:cubicBezTo>
                  <a:pt x="2136" y="2314"/>
                  <a:pt x="2884" y="2934"/>
                  <a:pt x="3308" y="2934"/>
                </a:cubicBezTo>
                <a:cubicBezTo>
                  <a:pt x="3404" y="2934"/>
                  <a:pt x="3484" y="2902"/>
                  <a:pt x="3535" y="2825"/>
                </a:cubicBezTo>
                <a:cubicBezTo>
                  <a:pt x="4159" y="4073"/>
                  <a:pt x="4852" y="5251"/>
                  <a:pt x="5546" y="6430"/>
                </a:cubicBezTo>
                <a:cubicBezTo>
                  <a:pt x="5268" y="6222"/>
                  <a:pt x="4922" y="6014"/>
                  <a:pt x="4644" y="5806"/>
                </a:cubicBezTo>
                <a:cubicBezTo>
                  <a:pt x="4159" y="5459"/>
                  <a:pt x="3605" y="5113"/>
                  <a:pt x="3119" y="4697"/>
                </a:cubicBezTo>
                <a:cubicBezTo>
                  <a:pt x="3010" y="4152"/>
                  <a:pt x="2259" y="2837"/>
                  <a:pt x="1573" y="2837"/>
                </a:cubicBezTo>
                <a:cubicBezTo>
                  <a:pt x="1385" y="2837"/>
                  <a:pt x="1203" y="2934"/>
                  <a:pt x="1040" y="3172"/>
                </a:cubicBezTo>
                <a:cubicBezTo>
                  <a:pt x="450" y="3958"/>
                  <a:pt x="2029" y="5055"/>
                  <a:pt x="2789" y="5055"/>
                </a:cubicBezTo>
                <a:cubicBezTo>
                  <a:pt x="2833" y="5055"/>
                  <a:pt x="2874" y="5051"/>
                  <a:pt x="2911" y="5043"/>
                </a:cubicBezTo>
                <a:cubicBezTo>
                  <a:pt x="2981" y="5043"/>
                  <a:pt x="3050" y="5043"/>
                  <a:pt x="3119" y="4974"/>
                </a:cubicBezTo>
                <a:cubicBezTo>
                  <a:pt x="3466" y="5251"/>
                  <a:pt x="3951" y="5529"/>
                  <a:pt x="4367" y="5806"/>
                </a:cubicBezTo>
                <a:cubicBezTo>
                  <a:pt x="4852" y="6153"/>
                  <a:pt x="5338" y="6499"/>
                  <a:pt x="5823" y="6915"/>
                </a:cubicBezTo>
                <a:cubicBezTo>
                  <a:pt x="6863" y="8717"/>
                  <a:pt x="7902" y="10450"/>
                  <a:pt x="8873" y="12322"/>
                </a:cubicBezTo>
                <a:cubicBezTo>
                  <a:pt x="9566" y="13639"/>
                  <a:pt x="10259" y="15025"/>
                  <a:pt x="10814" y="16481"/>
                </a:cubicBezTo>
                <a:cubicBezTo>
                  <a:pt x="9635" y="14887"/>
                  <a:pt x="8249" y="13500"/>
                  <a:pt x="6655" y="12322"/>
                </a:cubicBezTo>
                <a:cubicBezTo>
                  <a:pt x="6377" y="11698"/>
                  <a:pt x="6100" y="10935"/>
                  <a:pt x="5754" y="10312"/>
                </a:cubicBezTo>
                <a:lnTo>
                  <a:pt x="5823" y="10312"/>
                </a:lnTo>
                <a:cubicBezTo>
                  <a:pt x="5892" y="10312"/>
                  <a:pt x="5961" y="10381"/>
                  <a:pt x="6031" y="10381"/>
                </a:cubicBezTo>
                <a:cubicBezTo>
                  <a:pt x="6049" y="10400"/>
                  <a:pt x="6073" y="10408"/>
                  <a:pt x="6097" y="10408"/>
                </a:cubicBezTo>
                <a:cubicBezTo>
                  <a:pt x="6164" y="10408"/>
                  <a:pt x="6239" y="10344"/>
                  <a:pt x="6239" y="10242"/>
                </a:cubicBezTo>
                <a:cubicBezTo>
                  <a:pt x="6100" y="9203"/>
                  <a:pt x="5407" y="8440"/>
                  <a:pt x="4436" y="8163"/>
                </a:cubicBezTo>
                <a:cubicBezTo>
                  <a:pt x="4298" y="8163"/>
                  <a:pt x="4229" y="8163"/>
                  <a:pt x="4229" y="8301"/>
                </a:cubicBezTo>
                <a:cubicBezTo>
                  <a:pt x="4229" y="8925"/>
                  <a:pt x="4506" y="9549"/>
                  <a:pt x="4991" y="9965"/>
                </a:cubicBezTo>
                <a:cubicBezTo>
                  <a:pt x="5130" y="10104"/>
                  <a:pt x="5268" y="10173"/>
                  <a:pt x="5407" y="10242"/>
                </a:cubicBezTo>
                <a:cubicBezTo>
                  <a:pt x="5754" y="10935"/>
                  <a:pt x="6100" y="11559"/>
                  <a:pt x="6447" y="12183"/>
                </a:cubicBezTo>
                <a:cubicBezTo>
                  <a:pt x="5268" y="11351"/>
                  <a:pt x="4021" y="10450"/>
                  <a:pt x="2842" y="9618"/>
                </a:cubicBezTo>
                <a:cubicBezTo>
                  <a:pt x="2911" y="9618"/>
                  <a:pt x="2911" y="9549"/>
                  <a:pt x="2911" y="9480"/>
                </a:cubicBezTo>
                <a:cubicBezTo>
                  <a:pt x="2981" y="9480"/>
                  <a:pt x="2911" y="9410"/>
                  <a:pt x="2842" y="9410"/>
                </a:cubicBezTo>
                <a:lnTo>
                  <a:pt x="2704" y="9410"/>
                </a:lnTo>
                <a:cubicBezTo>
                  <a:pt x="2426" y="8856"/>
                  <a:pt x="2010" y="8440"/>
                  <a:pt x="1594" y="8024"/>
                </a:cubicBezTo>
                <a:cubicBezTo>
                  <a:pt x="1386" y="7857"/>
                  <a:pt x="1001" y="7615"/>
                  <a:pt x="683" y="7615"/>
                </a:cubicBezTo>
                <a:cubicBezTo>
                  <a:pt x="472" y="7615"/>
                  <a:pt x="291" y="7721"/>
                  <a:pt x="208" y="8024"/>
                </a:cubicBezTo>
                <a:cubicBezTo>
                  <a:pt x="0" y="8787"/>
                  <a:pt x="1456" y="9618"/>
                  <a:pt x="2357" y="9757"/>
                </a:cubicBezTo>
                <a:cubicBezTo>
                  <a:pt x="2496" y="9826"/>
                  <a:pt x="2634" y="9896"/>
                  <a:pt x="2704" y="10034"/>
                </a:cubicBezTo>
                <a:cubicBezTo>
                  <a:pt x="2738" y="10069"/>
                  <a:pt x="2773" y="10086"/>
                  <a:pt x="2807" y="10086"/>
                </a:cubicBezTo>
                <a:cubicBezTo>
                  <a:pt x="2842" y="10086"/>
                  <a:pt x="2877" y="10069"/>
                  <a:pt x="2911" y="10034"/>
                </a:cubicBezTo>
                <a:cubicBezTo>
                  <a:pt x="4090" y="11005"/>
                  <a:pt x="5338" y="11837"/>
                  <a:pt x="6516" y="12738"/>
                </a:cubicBezTo>
                <a:cubicBezTo>
                  <a:pt x="5823" y="12599"/>
                  <a:pt x="5130" y="12460"/>
                  <a:pt x="4506" y="12460"/>
                </a:cubicBezTo>
                <a:cubicBezTo>
                  <a:pt x="4436" y="12253"/>
                  <a:pt x="4298" y="12114"/>
                  <a:pt x="4090" y="12045"/>
                </a:cubicBezTo>
                <a:cubicBezTo>
                  <a:pt x="4020" y="12038"/>
                  <a:pt x="3950" y="12034"/>
                  <a:pt x="3880" y="12034"/>
                </a:cubicBezTo>
                <a:cubicBezTo>
                  <a:pt x="3259" y="12034"/>
                  <a:pt x="2661" y="12309"/>
                  <a:pt x="2288" y="12807"/>
                </a:cubicBezTo>
                <a:cubicBezTo>
                  <a:pt x="2218" y="12876"/>
                  <a:pt x="2218" y="13015"/>
                  <a:pt x="2357" y="13084"/>
                </a:cubicBezTo>
                <a:cubicBezTo>
                  <a:pt x="2543" y="13146"/>
                  <a:pt x="2909" y="13208"/>
                  <a:pt x="3282" y="13208"/>
                </a:cubicBezTo>
                <a:cubicBezTo>
                  <a:pt x="3743" y="13208"/>
                  <a:pt x="4214" y="13114"/>
                  <a:pt x="4367" y="12807"/>
                </a:cubicBezTo>
                <a:cubicBezTo>
                  <a:pt x="4436" y="12807"/>
                  <a:pt x="4436" y="12738"/>
                  <a:pt x="4436" y="12738"/>
                </a:cubicBezTo>
                <a:cubicBezTo>
                  <a:pt x="5268" y="12738"/>
                  <a:pt x="6100" y="12807"/>
                  <a:pt x="6932" y="13084"/>
                </a:cubicBezTo>
                <a:cubicBezTo>
                  <a:pt x="8388" y="14193"/>
                  <a:pt x="9705" y="15441"/>
                  <a:pt x="10883" y="16758"/>
                </a:cubicBezTo>
                <a:lnTo>
                  <a:pt x="10952" y="16758"/>
                </a:lnTo>
                <a:cubicBezTo>
                  <a:pt x="11784" y="18976"/>
                  <a:pt x="12616" y="21195"/>
                  <a:pt x="13379" y="23482"/>
                </a:cubicBezTo>
                <a:cubicBezTo>
                  <a:pt x="13864" y="24799"/>
                  <a:pt x="14349" y="26116"/>
                  <a:pt x="14834" y="27503"/>
                </a:cubicBezTo>
                <a:cubicBezTo>
                  <a:pt x="13379" y="25007"/>
                  <a:pt x="11438" y="22789"/>
                  <a:pt x="9081" y="21195"/>
                </a:cubicBezTo>
                <a:cubicBezTo>
                  <a:pt x="8734" y="20709"/>
                  <a:pt x="8457" y="20224"/>
                  <a:pt x="8249" y="19739"/>
                </a:cubicBezTo>
                <a:cubicBezTo>
                  <a:pt x="8110" y="19323"/>
                  <a:pt x="7972" y="18907"/>
                  <a:pt x="7902" y="18491"/>
                </a:cubicBezTo>
                <a:cubicBezTo>
                  <a:pt x="7972" y="18491"/>
                  <a:pt x="8041" y="18491"/>
                  <a:pt x="8110" y="18422"/>
                </a:cubicBezTo>
                <a:cubicBezTo>
                  <a:pt x="8249" y="18075"/>
                  <a:pt x="8318" y="17659"/>
                  <a:pt x="8180" y="17313"/>
                </a:cubicBezTo>
                <a:cubicBezTo>
                  <a:pt x="8249" y="16897"/>
                  <a:pt x="8180" y="16481"/>
                  <a:pt x="8041" y="16134"/>
                </a:cubicBezTo>
                <a:cubicBezTo>
                  <a:pt x="8041" y="16065"/>
                  <a:pt x="7972" y="15996"/>
                  <a:pt x="7902" y="15996"/>
                </a:cubicBezTo>
                <a:cubicBezTo>
                  <a:pt x="7902" y="15926"/>
                  <a:pt x="7764" y="15788"/>
                  <a:pt x="7625" y="15788"/>
                </a:cubicBezTo>
                <a:cubicBezTo>
                  <a:pt x="7348" y="15857"/>
                  <a:pt x="7140" y="15996"/>
                  <a:pt x="7071" y="16273"/>
                </a:cubicBezTo>
                <a:cubicBezTo>
                  <a:pt x="6793" y="16828"/>
                  <a:pt x="6863" y="17521"/>
                  <a:pt x="7279" y="18006"/>
                </a:cubicBezTo>
                <a:cubicBezTo>
                  <a:pt x="7279" y="18283"/>
                  <a:pt x="7348" y="18491"/>
                  <a:pt x="7556" y="18630"/>
                </a:cubicBezTo>
                <a:cubicBezTo>
                  <a:pt x="7625" y="18630"/>
                  <a:pt x="7694" y="18630"/>
                  <a:pt x="7694" y="18561"/>
                </a:cubicBezTo>
                <a:cubicBezTo>
                  <a:pt x="7833" y="19392"/>
                  <a:pt x="8110" y="20155"/>
                  <a:pt x="8596" y="20848"/>
                </a:cubicBezTo>
                <a:cubicBezTo>
                  <a:pt x="7486" y="20016"/>
                  <a:pt x="6447" y="19184"/>
                  <a:pt x="5338" y="18422"/>
                </a:cubicBezTo>
                <a:lnTo>
                  <a:pt x="5338" y="18283"/>
                </a:lnTo>
                <a:cubicBezTo>
                  <a:pt x="5268" y="18006"/>
                  <a:pt x="5060" y="17729"/>
                  <a:pt x="4852" y="17590"/>
                </a:cubicBezTo>
                <a:cubicBezTo>
                  <a:pt x="4436" y="17174"/>
                  <a:pt x="3951" y="16828"/>
                  <a:pt x="3466" y="16689"/>
                </a:cubicBezTo>
                <a:lnTo>
                  <a:pt x="2911" y="16689"/>
                </a:lnTo>
                <a:cubicBezTo>
                  <a:pt x="2773" y="16689"/>
                  <a:pt x="2704" y="16828"/>
                  <a:pt x="2773" y="16897"/>
                </a:cubicBezTo>
                <a:cubicBezTo>
                  <a:pt x="2773" y="16966"/>
                  <a:pt x="2773" y="17036"/>
                  <a:pt x="2842" y="17105"/>
                </a:cubicBezTo>
                <a:cubicBezTo>
                  <a:pt x="2842" y="17521"/>
                  <a:pt x="2981" y="17937"/>
                  <a:pt x="3258" y="18214"/>
                </a:cubicBezTo>
                <a:cubicBezTo>
                  <a:pt x="3674" y="18630"/>
                  <a:pt x="4159" y="18907"/>
                  <a:pt x="4714" y="18976"/>
                </a:cubicBezTo>
                <a:cubicBezTo>
                  <a:pt x="4922" y="18976"/>
                  <a:pt x="5130" y="18907"/>
                  <a:pt x="5268" y="18699"/>
                </a:cubicBezTo>
                <a:cubicBezTo>
                  <a:pt x="7001" y="20293"/>
                  <a:pt x="8942" y="21541"/>
                  <a:pt x="10675" y="23066"/>
                </a:cubicBezTo>
                <a:cubicBezTo>
                  <a:pt x="10398" y="22928"/>
                  <a:pt x="10051" y="22858"/>
                  <a:pt x="9774" y="22789"/>
                </a:cubicBezTo>
                <a:cubicBezTo>
                  <a:pt x="8942" y="22650"/>
                  <a:pt x="8180" y="22581"/>
                  <a:pt x="7348" y="22442"/>
                </a:cubicBezTo>
                <a:cubicBezTo>
                  <a:pt x="7279" y="22373"/>
                  <a:pt x="7279" y="22304"/>
                  <a:pt x="7209" y="22165"/>
                </a:cubicBezTo>
                <a:cubicBezTo>
                  <a:pt x="6951" y="21777"/>
                  <a:pt x="6505" y="21550"/>
                  <a:pt x="6038" y="21550"/>
                </a:cubicBezTo>
                <a:cubicBezTo>
                  <a:pt x="5754" y="21550"/>
                  <a:pt x="5461" y="21635"/>
                  <a:pt x="5199" y="21819"/>
                </a:cubicBezTo>
                <a:cubicBezTo>
                  <a:pt x="4991" y="21957"/>
                  <a:pt x="4644" y="22165"/>
                  <a:pt x="4783" y="22512"/>
                </a:cubicBezTo>
                <a:cubicBezTo>
                  <a:pt x="4852" y="22789"/>
                  <a:pt x="5130" y="22997"/>
                  <a:pt x="5407" y="23066"/>
                </a:cubicBezTo>
                <a:cubicBezTo>
                  <a:pt x="5800" y="23197"/>
                  <a:pt x="6192" y="23266"/>
                  <a:pt x="6585" y="23266"/>
                </a:cubicBezTo>
                <a:cubicBezTo>
                  <a:pt x="7024" y="23266"/>
                  <a:pt x="7463" y="23180"/>
                  <a:pt x="7902" y="22997"/>
                </a:cubicBezTo>
                <a:cubicBezTo>
                  <a:pt x="7902" y="22997"/>
                  <a:pt x="7972" y="22928"/>
                  <a:pt x="7972" y="22928"/>
                </a:cubicBezTo>
                <a:cubicBezTo>
                  <a:pt x="9011" y="22997"/>
                  <a:pt x="10190" y="22928"/>
                  <a:pt x="11091" y="23344"/>
                </a:cubicBezTo>
                <a:cubicBezTo>
                  <a:pt x="11368" y="23551"/>
                  <a:pt x="11715" y="23829"/>
                  <a:pt x="11923" y="24106"/>
                </a:cubicBezTo>
                <a:lnTo>
                  <a:pt x="11992" y="24175"/>
                </a:lnTo>
                <a:cubicBezTo>
                  <a:pt x="13171" y="25284"/>
                  <a:pt x="14141" y="26532"/>
                  <a:pt x="14973" y="27988"/>
                </a:cubicBezTo>
                <a:cubicBezTo>
                  <a:pt x="16013" y="30969"/>
                  <a:pt x="16983" y="34019"/>
                  <a:pt x="17746" y="37069"/>
                </a:cubicBezTo>
                <a:cubicBezTo>
                  <a:pt x="17191" y="36029"/>
                  <a:pt x="16429" y="35128"/>
                  <a:pt x="15597" y="34365"/>
                </a:cubicBezTo>
                <a:cubicBezTo>
                  <a:pt x="14904" y="33533"/>
                  <a:pt x="14488" y="32563"/>
                  <a:pt x="14280" y="31592"/>
                </a:cubicBezTo>
                <a:lnTo>
                  <a:pt x="14349" y="31592"/>
                </a:lnTo>
                <a:cubicBezTo>
                  <a:pt x="14349" y="31592"/>
                  <a:pt x="14418" y="31662"/>
                  <a:pt x="14418" y="31731"/>
                </a:cubicBezTo>
                <a:cubicBezTo>
                  <a:pt x="14418" y="31760"/>
                  <a:pt x="14466" y="31777"/>
                  <a:pt x="14522" y="31777"/>
                </a:cubicBezTo>
                <a:cubicBezTo>
                  <a:pt x="14600" y="31777"/>
                  <a:pt x="14696" y="31743"/>
                  <a:pt x="14696" y="31662"/>
                </a:cubicBezTo>
                <a:cubicBezTo>
                  <a:pt x="14626" y="31592"/>
                  <a:pt x="14626" y="31523"/>
                  <a:pt x="14626" y="31384"/>
                </a:cubicBezTo>
                <a:cubicBezTo>
                  <a:pt x="14973" y="31246"/>
                  <a:pt x="14834" y="30830"/>
                  <a:pt x="14557" y="30483"/>
                </a:cubicBezTo>
                <a:cubicBezTo>
                  <a:pt x="14349" y="30137"/>
                  <a:pt x="14072" y="29859"/>
                  <a:pt x="13725" y="29721"/>
                </a:cubicBezTo>
                <a:cubicBezTo>
                  <a:pt x="13688" y="29702"/>
                  <a:pt x="13656" y="29694"/>
                  <a:pt x="13627" y="29694"/>
                </a:cubicBezTo>
                <a:cubicBezTo>
                  <a:pt x="13549" y="29694"/>
                  <a:pt x="13499" y="29758"/>
                  <a:pt x="13448" y="29859"/>
                </a:cubicBezTo>
                <a:cubicBezTo>
                  <a:pt x="13379" y="30345"/>
                  <a:pt x="13448" y="31246"/>
                  <a:pt x="14002" y="31454"/>
                </a:cubicBezTo>
                <a:cubicBezTo>
                  <a:pt x="14141" y="32286"/>
                  <a:pt x="14418" y="32979"/>
                  <a:pt x="14765" y="33741"/>
                </a:cubicBezTo>
                <a:cubicBezTo>
                  <a:pt x="13933" y="33117"/>
                  <a:pt x="13032" y="32563"/>
                  <a:pt x="12200" y="32078"/>
                </a:cubicBezTo>
                <a:cubicBezTo>
                  <a:pt x="11507" y="31315"/>
                  <a:pt x="10952" y="30483"/>
                  <a:pt x="10467" y="29652"/>
                </a:cubicBezTo>
                <a:cubicBezTo>
                  <a:pt x="10675" y="29652"/>
                  <a:pt x="10883" y="29582"/>
                  <a:pt x="11022" y="29444"/>
                </a:cubicBezTo>
                <a:cubicBezTo>
                  <a:pt x="11230" y="29097"/>
                  <a:pt x="11022" y="28820"/>
                  <a:pt x="10744" y="28612"/>
                </a:cubicBezTo>
                <a:cubicBezTo>
                  <a:pt x="10606" y="27919"/>
                  <a:pt x="10190" y="27225"/>
                  <a:pt x="9635" y="26809"/>
                </a:cubicBezTo>
                <a:cubicBezTo>
                  <a:pt x="9607" y="26781"/>
                  <a:pt x="9566" y="26764"/>
                  <a:pt x="9523" y="26764"/>
                </a:cubicBezTo>
                <a:cubicBezTo>
                  <a:pt x="9463" y="26764"/>
                  <a:pt x="9399" y="26798"/>
                  <a:pt x="9358" y="26879"/>
                </a:cubicBezTo>
                <a:cubicBezTo>
                  <a:pt x="8873" y="27641"/>
                  <a:pt x="9150" y="29166"/>
                  <a:pt x="10051" y="29513"/>
                </a:cubicBezTo>
                <a:lnTo>
                  <a:pt x="10190" y="29582"/>
                </a:lnTo>
                <a:cubicBezTo>
                  <a:pt x="10536" y="30345"/>
                  <a:pt x="10952" y="31107"/>
                  <a:pt x="11507" y="31731"/>
                </a:cubicBezTo>
                <a:cubicBezTo>
                  <a:pt x="10329" y="31038"/>
                  <a:pt x="9081" y="30483"/>
                  <a:pt x="8041" y="29859"/>
                </a:cubicBezTo>
                <a:cubicBezTo>
                  <a:pt x="8041" y="29790"/>
                  <a:pt x="8041" y="29790"/>
                  <a:pt x="7972" y="29721"/>
                </a:cubicBezTo>
                <a:cubicBezTo>
                  <a:pt x="7902" y="29236"/>
                  <a:pt x="7625" y="28820"/>
                  <a:pt x="7209" y="28542"/>
                </a:cubicBezTo>
                <a:cubicBezTo>
                  <a:pt x="7010" y="28393"/>
                  <a:pt x="6491" y="28102"/>
                  <a:pt x="6111" y="28102"/>
                </a:cubicBezTo>
                <a:cubicBezTo>
                  <a:pt x="5961" y="28102"/>
                  <a:pt x="5832" y="28147"/>
                  <a:pt x="5754" y="28265"/>
                </a:cubicBezTo>
                <a:cubicBezTo>
                  <a:pt x="5407" y="28750"/>
                  <a:pt x="6169" y="29166"/>
                  <a:pt x="6377" y="29305"/>
                </a:cubicBezTo>
                <a:cubicBezTo>
                  <a:pt x="6655" y="29513"/>
                  <a:pt x="6932" y="29652"/>
                  <a:pt x="7209" y="29790"/>
                </a:cubicBezTo>
                <a:cubicBezTo>
                  <a:pt x="7348" y="29929"/>
                  <a:pt x="7486" y="29998"/>
                  <a:pt x="7625" y="30067"/>
                </a:cubicBezTo>
                <a:cubicBezTo>
                  <a:pt x="7625" y="30067"/>
                  <a:pt x="7694" y="30067"/>
                  <a:pt x="7694" y="29998"/>
                </a:cubicBezTo>
                <a:lnTo>
                  <a:pt x="7764" y="29998"/>
                </a:lnTo>
                <a:cubicBezTo>
                  <a:pt x="9289" y="30969"/>
                  <a:pt x="10883" y="31870"/>
                  <a:pt x="12547" y="32702"/>
                </a:cubicBezTo>
                <a:cubicBezTo>
                  <a:pt x="12173" y="32644"/>
                  <a:pt x="11788" y="32610"/>
                  <a:pt x="11406" y="32610"/>
                </a:cubicBezTo>
                <a:cubicBezTo>
                  <a:pt x="10865" y="32610"/>
                  <a:pt x="10331" y="32678"/>
                  <a:pt x="9843" y="32840"/>
                </a:cubicBezTo>
                <a:cubicBezTo>
                  <a:pt x="9774" y="32840"/>
                  <a:pt x="9774" y="32771"/>
                  <a:pt x="9705" y="32771"/>
                </a:cubicBezTo>
                <a:cubicBezTo>
                  <a:pt x="9438" y="32656"/>
                  <a:pt x="9149" y="32605"/>
                  <a:pt x="8863" y="32605"/>
                </a:cubicBezTo>
                <a:cubicBezTo>
                  <a:pt x="8630" y="32605"/>
                  <a:pt x="8398" y="32639"/>
                  <a:pt x="8180" y="32702"/>
                </a:cubicBezTo>
                <a:cubicBezTo>
                  <a:pt x="7902" y="32840"/>
                  <a:pt x="7348" y="33325"/>
                  <a:pt x="7486" y="33741"/>
                </a:cubicBezTo>
                <a:cubicBezTo>
                  <a:pt x="7625" y="34088"/>
                  <a:pt x="7972" y="34227"/>
                  <a:pt x="8388" y="34227"/>
                </a:cubicBezTo>
                <a:cubicBezTo>
                  <a:pt x="8804" y="34227"/>
                  <a:pt x="9566" y="34019"/>
                  <a:pt x="9497" y="33464"/>
                </a:cubicBezTo>
                <a:lnTo>
                  <a:pt x="9497" y="33464"/>
                </a:lnTo>
                <a:lnTo>
                  <a:pt x="9635" y="33533"/>
                </a:lnTo>
                <a:cubicBezTo>
                  <a:pt x="9586" y="33582"/>
                  <a:pt x="9607" y="33631"/>
                  <a:pt x="9647" y="33631"/>
                </a:cubicBezTo>
                <a:cubicBezTo>
                  <a:pt x="9664" y="33631"/>
                  <a:pt x="9684" y="33623"/>
                  <a:pt x="9705" y="33603"/>
                </a:cubicBezTo>
                <a:cubicBezTo>
                  <a:pt x="9774" y="33603"/>
                  <a:pt x="10121" y="33395"/>
                  <a:pt x="10121" y="33187"/>
                </a:cubicBezTo>
                <a:cubicBezTo>
                  <a:pt x="10121" y="33117"/>
                  <a:pt x="10121" y="33117"/>
                  <a:pt x="10121" y="33048"/>
                </a:cubicBezTo>
                <a:cubicBezTo>
                  <a:pt x="10606" y="32979"/>
                  <a:pt x="11108" y="32944"/>
                  <a:pt x="11620" y="32944"/>
                </a:cubicBezTo>
                <a:cubicBezTo>
                  <a:pt x="12131" y="32944"/>
                  <a:pt x="12651" y="32979"/>
                  <a:pt x="13171" y="33048"/>
                </a:cubicBezTo>
                <a:cubicBezTo>
                  <a:pt x="15389" y="34227"/>
                  <a:pt x="17330" y="35682"/>
                  <a:pt x="18092" y="38178"/>
                </a:cubicBezTo>
                <a:cubicBezTo>
                  <a:pt x="18577" y="40396"/>
                  <a:pt x="18855" y="42683"/>
                  <a:pt x="18924" y="44971"/>
                </a:cubicBezTo>
                <a:cubicBezTo>
                  <a:pt x="18959" y="45075"/>
                  <a:pt x="19045" y="45127"/>
                  <a:pt x="19132" y="45127"/>
                </a:cubicBezTo>
                <a:cubicBezTo>
                  <a:pt x="19219" y="45127"/>
                  <a:pt x="19305" y="45075"/>
                  <a:pt x="19340" y="44971"/>
                </a:cubicBezTo>
                <a:cubicBezTo>
                  <a:pt x="19201" y="41713"/>
                  <a:pt x="18647" y="38524"/>
                  <a:pt x="17746" y="35405"/>
                </a:cubicBezTo>
                <a:cubicBezTo>
                  <a:pt x="17191" y="33672"/>
                  <a:pt x="18369" y="31454"/>
                  <a:pt x="19201" y="29790"/>
                </a:cubicBezTo>
                <a:cubicBezTo>
                  <a:pt x="19271" y="29790"/>
                  <a:pt x="19271" y="29859"/>
                  <a:pt x="19340" y="29859"/>
                </a:cubicBezTo>
                <a:cubicBezTo>
                  <a:pt x="20102" y="29097"/>
                  <a:pt x="21142" y="28612"/>
                  <a:pt x="22251" y="28404"/>
                </a:cubicBezTo>
                <a:lnTo>
                  <a:pt x="22251" y="28404"/>
                </a:lnTo>
                <a:cubicBezTo>
                  <a:pt x="22182" y="28473"/>
                  <a:pt x="22182" y="28542"/>
                  <a:pt x="22113" y="28612"/>
                </a:cubicBezTo>
                <a:cubicBezTo>
                  <a:pt x="22113" y="28750"/>
                  <a:pt x="22182" y="28820"/>
                  <a:pt x="22321" y="28889"/>
                </a:cubicBezTo>
                <a:cubicBezTo>
                  <a:pt x="22517" y="28938"/>
                  <a:pt x="22713" y="28987"/>
                  <a:pt x="22933" y="28987"/>
                </a:cubicBezTo>
                <a:cubicBezTo>
                  <a:pt x="23025" y="28987"/>
                  <a:pt x="23120" y="28979"/>
                  <a:pt x="23222" y="28958"/>
                </a:cubicBezTo>
                <a:cubicBezTo>
                  <a:pt x="23222" y="28993"/>
                  <a:pt x="23239" y="29010"/>
                  <a:pt x="23256" y="29010"/>
                </a:cubicBezTo>
                <a:cubicBezTo>
                  <a:pt x="23274" y="29010"/>
                  <a:pt x="23291" y="28993"/>
                  <a:pt x="23291" y="28958"/>
                </a:cubicBezTo>
                <a:cubicBezTo>
                  <a:pt x="23984" y="28820"/>
                  <a:pt x="24608" y="28473"/>
                  <a:pt x="25024" y="27919"/>
                </a:cubicBezTo>
                <a:cubicBezTo>
                  <a:pt x="25093" y="27849"/>
                  <a:pt x="25093" y="27711"/>
                  <a:pt x="25024" y="27641"/>
                </a:cubicBezTo>
                <a:cubicBezTo>
                  <a:pt x="24716" y="27461"/>
                  <a:pt x="24369" y="27377"/>
                  <a:pt x="24024" y="27377"/>
                </a:cubicBezTo>
                <a:cubicBezTo>
                  <a:pt x="23437" y="27377"/>
                  <a:pt x="22852" y="27621"/>
                  <a:pt x="22459" y="28057"/>
                </a:cubicBezTo>
                <a:cubicBezTo>
                  <a:pt x="21211" y="28126"/>
                  <a:pt x="20033" y="28750"/>
                  <a:pt x="19201" y="29721"/>
                </a:cubicBezTo>
                <a:lnTo>
                  <a:pt x="19479" y="29305"/>
                </a:lnTo>
                <a:cubicBezTo>
                  <a:pt x="20172" y="27780"/>
                  <a:pt x="21211" y="26394"/>
                  <a:pt x="22390" y="25284"/>
                </a:cubicBezTo>
                <a:lnTo>
                  <a:pt x="22667" y="25284"/>
                </a:lnTo>
                <a:cubicBezTo>
                  <a:pt x="22667" y="25354"/>
                  <a:pt x="22736" y="25423"/>
                  <a:pt x="22875" y="25492"/>
                </a:cubicBezTo>
                <a:cubicBezTo>
                  <a:pt x="22930" y="25514"/>
                  <a:pt x="22989" y="25524"/>
                  <a:pt x="23050" y="25524"/>
                </a:cubicBezTo>
                <a:cubicBezTo>
                  <a:pt x="23371" y="25524"/>
                  <a:pt x="23751" y="25251"/>
                  <a:pt x="23984" y="25076"/>
                </a:cubicBezTo>
                <a:cubicBezTo>
                  <a:pt x="24192" y="24869"/>
                  <a:pt x="24400" y="24661"/>
                  <a:pt x="24539" y="24453"/>
                </a:cubicBezTo>
                <a:cubicBezTo>
                  <a:pt x="24816" y="24106"/>
                  <a:pt x="24955" y="23759"/>
                  <a:pt x="24885" y="23344"/>
                </a:cubicBezTo>
                <a:cubicBezTo>
                  <a:pt x="24885" y="23274"/>
                  <a:pt x="24885" y="23205"/>
                  <a:pt x="24816" y="23205"/>
                </a:cubicBezTo>
                <a:cubicBezTo>
                  <a:pt x="24702" y="23034"/>
                  <a:pt x="24541" y="22910"/>
                  <a:pt x="24372" y="22910"/>
                </a:cubicBezTo>
                <a:cubicBezTo>
                  <a:pt x="24335" y="22910"/>
                  <a:pt x="24298" y="22915"/>
                  <a:pt x="24262" y="22928"/>
                </a:cubicBezTo>
                <a:cubicBezTo>
                  <a:pt x="24209" y="22920"/>
                  <a:pt x="24156" y="22916"/>
                  <a:pt x="24104" y="22916"/>
                </a:cubicBezTo>
                <a:cubicBezTo>
                  <a:pt x="23196" y="22916"/>
                  <a:pt x="22386" y="24020"/>
                  <a:pt x="22321" y="24938"/>
                </a:cubicBezTo>
                <a:cubicBezTo>
                  <a:pt x="21627" y="25492"/>
                  <a:pt x="21004" y="26255"/>
                  <a:pt x="20518" y="27017"/>
                </a:cubicBezTo>
                <a:lnTo>
                  <a:pt x="20588" y="26809"/>
                </a:lnTo>
                <a:cubicBezTo>
                  <a:pt x="20726" y="26394"/>
                  <a:pt x="20796" y="25908"/>
                  <a:pt x="20865" y="25492"/>
                </a:cubicBezTo>
                <a:cubicBezTo>
                  <a:pt x="21350" y="24938"/>
                  <a:pt x="21489" y="24106"/>
                  <a:pt x="21281" y="23413"/>
                </a:cubicBezTo>
                <a:cubicBezTo>
                  <a:pt x="21240" y="23332"/>
                  <a:pt x="21200" y="23298"/>
                  <a:pt x="21159" y="23298"/>
                </a:cubicBezTo>
                <a:cubicBezTo>
                  <a:pt x="21130" y="23298"/>
                  <a:pt x="21102" y="23315"/>
                  <a:pt x="21073" y="23344"/>
                </a:cubicBezTo>
                <a:cubicBezTo>
                  <a:pt x="20588" y="23967"/>
                  <a:pt x="20380" y="24730"/>
                  <a:pt x="20588" y="25492"/>
                </a:cubicBezTo>
                <a:cubicBezTo>
                  <a:pt x="20518" y="25839"/>
                  <a:pt x="20449" y="26255"/>
                  <a:pt x="20380" y="26601"/>
                </a:cubicBezTo>
                <a:cubicBezTo>
                  <a:pt x="20241" y="27087"/>
                  <a:pt x="20033" y="27572"/>
                  <a:pt x="19825" y="28057"/>
                </a:cubicBezTo>
                <a:cubicBezTo>
                  <a:pt x="19825" y="28057"/>
                  <a:pt x="19825" y="28126"/>
                  <a:pt x="19825" y="28126"/>
                </a:cubicBezTo>
                <a:cubicBezTo>
                  <a:pt x="19479" y="28820"/>
                  <a:pt x="19132" y="29513"/>
                  <a:pt x="18785" y="30206"/>
                </a:cubicBezTo>
                <a:cubicBezTo>
                  <a:pt x="18577" y="30622"/>
                  <a:pt x="18369" y="31107"/>
                  <a:pt x="18161" y="31592"/>
                </a:cubicBezTo>
                <a:cubicBezTo>
                  <a:pt x="18439" y="30414"/>
                  <a:pt x="18647" y="29166"/>
                  <a:pt x="18647" y="27919"/>
                </a:cubicBezTo>
                <a:cubicBezTo>
                  <a:pt x="18647" y="27919"/>
                  <a:pt x="18785" y="27919"/>
                  <a:pt x="18785" y="27849"/>
                </a:cubicBezTo>
                <a:cubicBezTo>
                  <a:pt x="19340" y="27017"/>
                  <a:pt x="19479" y="25908"/>
                  <a:pt x="19063" y="24938"/>
                </a:cubicBezTo>
                <a:cubicBezTo>
                  <a:pt x="19028" y="24903"/>
                  <a:pt x="18959" y="24886"/>
                  <a:pt x="18889" y="24886"/>
                </a:cubicBezTo>
                <a:cubicBezTo>
                  <a:pt x="18820" y="24886"/>
                  <a:pt x="18751" y="24903"/>
                  <a:pt x="18716" y="24938"/>
                </a:cubicBezTo>
                <a:cubicBezTo>
                  <a:pt x="18300" y="25423"/>
                  <a:pt x="18092" y="26047"/>
                  <a:pt x="18092" y="26671"/>
                </a:cubicBezTo>
                <a:cubicBezTo>
                  <a:pt x="18092" y="27017"/>
                  <a:pt x="18092" y="27572"/>
                  <a:pt x="18439" y="27711"/>
                </a:cubicBezTo>
                <a:cubicBezTo>
                  <a:pt x="18300" y="29028"/>
                  <a:pt x="18161" y="30414"/>
                  <a:pt x="18023" y="31731"/>
                </a:cubicBezTo>
                <a:cubicBezTo>
                  <a:pt x="17676" y="32494"/>
                  <a:pt x="17468" y="33325"/>
                  <a:pt x="17399" y="34157"/>
                </a:cubicBezTo>
                <a:cubicBezTo>
                  <a:pt x="16359" y="30414"/>
                  <a:pt x="14973" y="26671"/>
                  <a:pt x="13725" y="23136"/>
                </a:cubicBezTo>
                <a:lnTo>
                  <a:pt x="13517" y="22581"/>
                </a:lnTo>
                <a:cubicBezTo>
                  <a:pt x="13656" y="21611"/>
                  <a:pt x="13933" y="20640"/>
                  <a:pt x="14210" y="19670"/>
                </a:cubicBezTo>
                <a:cubicBezTo>
                  <a:pt x="14765" y="19323"/>
                  <a:pt x="15319" y="19184"/>
                  <a:pt x="15943" y="19115"/>
                </a:cubicBezTo>
                <a:lnTo>
                  <a:pt x="16567" y="19115"/>
                </a:lnTo>
                <a:cubicBezTo>
                  <a:pt x="16567" y="19462"/>
                  <a:pt x="16775" y="19808"/>
                  <a:pt x="17052" y="20016"/>
                </a:cubicBezTo>
                <a:cubicBezTo>
                  <a:pt x="17267" y="20102"/>
                  <a:pt x="17481" y="20161"/>
                  <a:pt x="17695" y="20161"/>
                </a:cubicBezTo>
                <a:cubicBezTo>
                  <a:pt x="17827" y="20161"/>
                  <a:pt x="17960" y="20138"/>
                  <a:pt x="18092" y="20086"/>
                </a:cubicBezTo>
                <a:cubicBezTo>
                  <a:pt x="18439" y="20016"/>
                  <a:pt x="18785" y="19808"/>
                  <a:pt x="18993" y="19531"/>
                </a:cubicBezTo>
                <a:cubicBezTo>
                  <a:pt x="19132" y="19392"/>
                  <a:pt x="19201" y="19254"/>
                  <a:pt x="19132" y="19046"/>
                </a:cubicBezTo>
                <a:cubicBezTo>
                  <a:pt x="18998" y="18510"/>
                  <a:pt x="18347" y="18233"/>
                  <a:pt x="17734" y="18233"/>
                </a:cubicBezTo>
                <a:cubicBezTo>
                  <a:pt x="17395" y="18233"/>
                  <a:pt x="17067" y="18318"/>
                  <a:pt x="16844" y="18491"/>
                </a:cubicBezTo>
                <a:cubicBezTo>
                  <a:pt x="16706" y="18561"/>
                  <a:pt x="16636" y="18699"/>
                  <a:pt x="16567" y="18838"/>
                </a:cubicBezTo>
                <a:cubicBezTo>
                  <a:pt x="15805" y="18838"/>
                  <a:pt x="14973" y="19046"/>
                  <a:pt x="14280" y="19462"/>
                </a:cubicBezTo>
                <a:cubicBezTo>
                  <a:pt x="14765" y="18214"/>
                  <a:pt x="15319" y="16966"/>
                  <a:pt x="15943" y="15788"/>
                </a:cubicBezTo>
                <a:cubicBezTo>
                  <a:pt x="16349" y="15869"/>
                  <a:pt x="16779" y="15903"/>
                  <a:pt x="17205" y="15903"/>
                </a:cubicBezTo>
                <a:cubicBezTo>
                  <a:pt x="17506" y="15903"/>
                  <a:pt x="17805" y="15886"/>
                  <a:pt x="18092" y="15857"/>
                </a:cubicBezTo>
                <a:cubicBezTo>
                  <a:pt x="18161" y="16065"/>
                  <a:pt x="18300" y="16273"/>
                  <a:pt x="18508" y="16412"/>
                </a:cubicBezTo>
                <a:cubicBezTo>
                  <a:pt x="18508" y="16550"/>
                  <a:pt x="18647" y="16689"/>
                  <a:pt x="18785" y="16758"/>
                </a:cubicBezTo>
                <a:cubicBezTo>
                  <a:pt x="18855" y="16758"/>
                  <a:pt x="18924" y="16758"/>
                  <a:pt x="18924" y="16620"/>
                </a:cubicBezTo>
                <a:cubicBezTo>
                  <a:pt x="18993" y="16620"/>
                  <a:pt x="19063" y="16620"/>
                  <a:pt x="19201" y="16689"/>
                </a:cubicBezTo>
                <a:cubicBezTo>
                  <a:pt x="19264" y="16698"/>
                  <a:pt x="19328" y="16702"/>
                  <a:pt x="19392" y="16702"/>
                </a:cubicBezTo>
                <a:cubicBezTo>
                  <a:pt x="19827" y="16702"/>
                  <a:pt x="20295" y="16506"/>
                  <a:pt x="20657" y="16204"/>
                </a:cubicBezTo>
                <a:cubicBezTo>
                  <a:pt x="21004" y="15649"/>
                  <a:pt x="20033" y="15303"/>
                  <a:pt x="19686" y="15303"/>
                </a:cubicBezTo>
                <a:lnTo>
                  <a:pt x="19548" y="15303"/>
                </a:lnTo>
                <a:cubicBezTo>
                  <a:pt x="19370" y="15277"/>
                  <a:pt x="19202" y="15261"/>
                  <a:pt x="19040" y="15261"/>
                </a:cubicBezTo>
                <a:cubicBezTo>
                  <a:pt x="18758" y="15261"/>
                  <a:pt x="18494" y="15309"/>
                  <a:pt x="18231" y="15441"/>
                </a:cubicBezTo>
                <a:cubicBezTo>
                  <a:pt x="18161" y="15441"/>
                  <a:pt x="18092" y="15511"/>
                  <a:pt x="18092" y="15580"/>
                </a:cubicBezTo>
                <a:lnTo>
                  <a:pt x="18092" y="15718"/>
                </a:lnTo>
                <a:cubicBezTo>
                  <a:pt x="17686" y="15637"/>
                  <a:pt x="17280" y="15604"/>
                  <a:pt x="16874" y="15604"/>
                </a:cubicBezTo>
                <a:cubicBezTo>
                  <a:pt x="16587" y="15604"/>
                  <a:pt x="16300" y="15620"/>
                  <a:pt x="16013" y="15649"/>
                </a:cubicBezTo>
                <a:cubicBezTo>
                  <a:pt x="16359" y="14887"/>
                  <a:pt x="16775" y="14055"/>
                  <a:pt x="17191" y="13292"/>
                </a:cubicBezTo>
                <a:cubicBezTo>
                  <a:pt x="17330" y="13292"/>
                  <a:pt x="17538" y="13223"/>
                  <a:pt x="17676" y="13084"/>
                </a:cubicBezTo>
                <a:cubicBezTo>
                  <a:pt x="18647" y="12738"/>
                  <a:pt x="19063" y="11629"/>
                  <a:pt x="18647" y="10728"/>
                </a:cubicBezTo>
                <a:cubicBezTo>
                  <a:pt x="18647" y="10679"/>
                  <a:pt x="18612" y="10630"/>
                  <a:pt x="18567" y="10630"/>
                </a:cubicBezTo>
                <a:cubicBezTo>
                  <a:pt x="18549" y="10630"/>
                  <a:pt x="18528" y="10638"/>
                  <a:pt x="18508" y="10658"/>
                </a:cubicBezTo>
                <a:cubicBezTo>
                  <a:pt x="18231" y="10728"/>
                  <a:pt x="17954" y="10935"/>
                  <a:pt x="17746" y="11213"/>
                </a:cubicBezTo>
                <a:cubicBezTo>
                  <a:pt x="17122" y="11629"/>
                  <a:pt x="16844" y="12391"/>
                  <a:pt x="16914" y="13154"/>
                </a:cubicBezTo>
                <a:cubicBezTo>
                  <a:pt x="16844" y="13223"/>
                  <a:pt x="16844" y="13223"/>
                  <a:pt x="16914" y="13292"/>
                </a:cubicBezTo>
                <a:cubicBezTo>
                  <a:pt x="16221" y="14332"/>
                  <a:pt x="15597" y="15511"/>
                  <a:pt x="14973" y="16758"/>
                </a:cubicBezTo>
                <a:cubicBezTo>
                  <a:pt x="15181" y="15718"/>
                  <a:pt x="15181" y="14679"/>
                  <a:pt x="15111" y="13639"/>
                </a:cubicBezTo>
                <a:cubicBezTo>
                  <a:pt x="15181" y="13639"/>
                  <a:pt x="15319" y="13639"/>
                  <a:pt x="15389" y="13570"/>
                </a:cubicBezTo>
                <a:cubicBezTo>
                  <a:pt x="15389" y="13500"/>
                  <a:pt x="15389" y="13431"/>
                  <a:pt x="15389" y="13431"/>
                </a:cubicBezTo>
                <a:cubicBezTo>
                  <a:pt x="15250" y="13292"/>
                  <a:pt x="15111" y="13223"/>
                  <a:pt x="15042" y="13015"/>
                </a:cubicBezTo>
                <a:cubicBezTo>
                  <a:pt x="14973" y="12738"/>
                  <a:pt x="14904" y="12391"/>
                  <a:pt x="14904" y="12114"/>
                </a:cubicBezTo>
                <a:cubicBezTo>
                  <a:pt x="14904" y="11767"/>
                  <a:pt x="14973" y="11421"/>
                  <a:pt x="15042" y="11074"/>
                </a:cubicBezTo>
                <a:cubicBezTo>
                  <a:pt x="15106" y="11394"/>
                  <a:pt x="15170" y="11714"/>
                  <a:pt x="15180" y="12088"/>
                </a:cubicBezTo>
                <a:lnTo>
                  <a:pt x="15180" y="12088"/>
                </a:lnTo>
                <a:cubicBezTo>
                  <a:pt x="15176" y="12009"/>
                  <a:pt x="15163" y="11957"/>
                  <a:pt x="15111" y="11906"/>
                </a:cubicBezTo>
                <a:cubicBezTo>
                  <a:pt x="15111" y="11871"/>
                  <a:pt x="15094" y="11854"/>
                  <a:pt x="15077" y="11854"/>
                </a:cubicBezTo>
                <a:cubicBezTo>
                  <a:pt x="15059" y="11854"/>
                  <a:pt x="15042" y="11871"/>
                  <a:pt x="15042" y="11906"/>
                </a:cubicBezTo>
                <a:cubicBezTo>
                  <a:pt x="15042" y="12322"/>
                  <a:pt x="15042" y="12668"/>
                  <a:pt x="15111" y="13084"/>
                </a:cubicBezTo>
                <a:cubicBezTo>
                  <a:pt x="15111" y="13154"/>
                  <a:pt x="15181" y="13188"/>
                  <a:pt x="15250" y="13188"/>
                </a:cubicBezTo>
                <a:cubicBezTo>
                  <a:pt x="15319" y="13188"/>
                  <a:pt x="15389" y="13154"/>
                  <a:pt x="15389" y="13084"/>
                </a:cubicBezTo>
                <a:cubicBezTo>
                  <a:pt x="15527" y="12253"/>
                  <a:pt x="15458" y="11351"/>
                  <a:pt x="15181" y="10589"/>
                </a:cubicBezTo>
                <a:cubicBezTo>
                  <a:pt x="15146" y="10520"/>
                  <a:pt x="15094" y="10485"/>
                  <a:pt x="15042" y="10485"/>
                </a:cubicBezTo>
                <a:cubicBezTo>
                  <a:pt x="14990" y="10485"/>
                  <a:pt x="14938" y="10520"/>
                  <a:pt x="14904" y="10589"/>
                </a:cubicBezTo>
                <a:cubicBezTo>
                  <a:pt x="14626" y="11282"/>
                  <a:pt x="14557" y="12045"/>
                  <a:pt x="14696" y="12738"/>
                </a:cubicBezTo>
                <a:cubicBezTo>
                  <a:pt x="14696" y="12946"/>
                  <a:pt x="14765" y="13154"/>
                  <a:pt x="14904" y="13362"/>
                </a:cubicBezTo>
                <a:cubicBezTo>
                  <a:pt x="14904" y="14609"/>
                  <a:pt x="14904" y="15857"/>
                  <a:pt x="14765" y="17174"/>
                </a:cubicBezTo>
                <a:cubicBezTo>
                  <a:pt x="14626" y="17451"/>
                  <a:pt x="14488" y="17729"/>
                  <a:pt x="14418" y="18006"/>
                </a:cubicBezTo>
                <a:cubicBezTo>
                  <a:pt x="14418" y="17036"/>
                  <a:pt x="14280" y="15996"/>
                  <a:pt x="13933" y="15095"/>
                </a:cubicBezTo>
                <a:cubicBezTo>
                  <a:pt x="13933" y="15095"/>
                  <a:pt x="14002" y="15025"/>
                  <a:pt x="14002" y="15025"/>
                </a:cubicBezTo>
                <a:cubicBezTo>
                  <a:pt x="14002" y="14887"/>
                  <a:pt x="14002" y="14748"/>
                  <a:pt x="14002" y="14679"/>
                </a:cubicBezTo>
                <a:cubicBezTo>
                  <a:pt x="14141" y="14401"/>
                  <a:pt x="14141" y="14193"/>
                  <a:pt x="14141" y="13916"/>
                </a:cubicBezTo>
                <a:cubicBezTo>
                  <a:pt x="14072" y="13431"/>
                  <a:pt x="13933" y="12460"/>
                  <a:pt x="13309" y="12460"/>
                </a:cubicBezTo>
                <a:cubicBezTo>
                  <a:pt x="12616" y="12460"/>
                  <a:pt x="12755" y="13362"/>
                  <a:pt x="12755" y="13778"/>
                </a:cubicBezTo>
                <a:cubicBezTo>
                  <a:pt x="12893" y="14263"/>
                  <a:pt x="13101" y="14887"/>
                  <a:pt x="13656" y="15095"/>
                </a:cubicBezTo>
                <a:cubicBezTo>
                  <a:pt x="14002" y="16134"/>
                  <a:pt x="14141" y="17243"/>
                  <a:pt x="14280" y="18353"/>
                </a:cubicBezTo>
                <a:cubicBezTo>
                  <a:pt x="13725" y="19600"/>
                  <a:pt x="13448" y="20848"/>
                  <a:pt x="13379" y="22234"/>
                </a:cubicBezTo>
                <a:cubicBezTo>
                  <a:pt x="12200" y="18976"/>
                  <a:pt x="10883" y="15788"/>
                  <a:pt x="9427" y="12668"/>
                </a:cubicBezTo>
                <a:cubicBezTo>
                  <a:pt x="9427" y="11837"/>
                  <a:pt x="9427" y="11005"/>
                  <a:pt x="9289" y="10173"/>
                </a:cubicBezTo>
                <a:cubicBezTo>
                  <a:pt x="9497" y="9480"/>
                  <a:pt x="9705" y="8856"/>
                  <a:pt x="9982" y="8301"/>
                </a:cubicBezTo>
                <a:cubicBezTo>
                  <a:pt x="10190" y="7885"/>
                  <a:pt x="10467" y="7470"/>
                  <a:pt x="10744" y="7123"/>
                </a:cubicBezTo>
                <a:lnTo>
                  <a:pt x="10883" y="7123"/>
                </a:lnTo>
                <a:cubicBezTo>
                  <a:pt x="10883" y="7192"/>
                  <a:pt x="10952" y="7192"/>
                  <a:pt x="11022" y="7192"/>
                </a:cubicBezTo>
                <a:cubicBezTo>
                  <a:pt x="11854" y="6984"/>
                  <a:pt x="12755" y="6222"/>
                  <a:pt x="12547" y="5390"/>
                </a:cubicBezTo>
                <a:cubicBezTo>
                  <a:pt x="12547" y="5321"/>
                  <a:pt x="12477" y="5251"/>
                  <a:pt x="12408" y="5251"/>
                </a:cubicBezTo>
                <a:cubicBezTo>
                  <a:pt x="11507" y="5321"/>
                  <a:pt x="10744" y="6014"/>
                  <a:pt x="10536" y="6915"/>
                </a:cubicBezTo>
                <a:cubicBezTo>
                  <a:pt x="9913" y="7747"/>
                  <a:pt x="9497" y="8717"/>
                  <a:pt x="9219" y="9757"/>
                </a:cubicBezTo>
                <a:cubicBezTo>
                  <a:pt x="9219" y="9341"/>
                  <a:pt x="9219" y="8995"/>
                  <a:pt x="9150" y="8648"/>
                </a:cubicBezTo>
                <a:cubicBezTo>
                  <a:pt x="9150" y="7400"/>
                  <a:pt x="9219" y="6083"/>
                  <a:pt x="9497" y="4835"/>
                </a:cubicBezTo>
                <a:cubicBezTo>
                  <a:pt x="9497" y="4884"/>
                  <a:pt x="9566" y="4933"/>
                  <a:pt x="9631" y="4933"/>
                </a:cubicBezTo>
                <a:cubicBezTo>
                  <a:pt x="9658" y="4933"/>
                  <a:pt x="9684" y="4925"/>
                  <a:pt x="9705" y="4905"/>
                </a:cubicBezTo>
                <a:cubicBezTo>
                  <a:pt x="10606" y="4420"/>
                  <a:pt x="10744" y="3241"/>
                  <a:pt x="10051" y="2548"/>
                </a:cubicBezTo>
                <a:cubicBezTo>
                  <a:pt x="10017" y="2513"/>
                  <a:pt x="9982" y="2496"/>
                  <a:pt x="9947" y="2496"/>
                </a:cubicBezTo>
                <a:cubicBezTo>
                  <a:pt x="9913" y="2496"/>
                  <a:pt x="9878" y="2513"/>
                  <a:pt x="9843" y="2548"/>
                </a:cubicBezTo>
                <a:cubicBezTo>
                  <a:pt x="9566" y="2756"/>
                  <a:pt x="9358" y="3172"/>
                  <a:pt x="9358" y="3588"/>
                </a:cubicBezTo>
                <a:cubicBezTo>
                  <a:pt x="9289" y="3865"/>
                  <a:pt x="9289" y="4142"/>
                  <a:pt x="9358" y="4420"/>
                </a:cubicBezTo>
                <a:cubicBezTo>
                  <a:pt x="9081" y="5390"/>
                  <a:pt x="8873" y="6360"/>
                  <a:pt x="8942" y="7400"/>
                </a:cubicBezTo>
                <a:cubicBezTo>
                  <a:pt x="8734" y="6638"/>
                  <a:pt x="8526" y="5875"/>
                  <a:pt x="8318" y="5113"/>
                </a:cubicBezTo>
                <a:lnTo>
                  <a:pt x="8318" y="4905"/>
                </a:lnTo>
                <a:cubicBezTo>
                  <a:pt x="8318" y="4835"/>
                  <a:pt x="8318" y="4835"/>
                  <a:pt x="8318" y="4766"/>
                </a:cubicBezTo>
                <a:cubicBezTo>
                  <a:pt x="8318" y="4697"/>
                  <a:pt x="8318" y="4628"/>
                  <a:pt x="8318" y="4628"/>
                </a:cubicBezTo>
                <a:cubicBezTo>
                  <a:pt x="8345" y="4680"/>
                  <a:pt x="8391" y="4703"/>
                  <a:pt x="8439" y="4703"/>
                </a:cubicBezTo>
                <a:cubicBezTo>
                  <a:pt x="8516" y="4703"/>
                  <a:pt x="8596" y="4644"/>
                  <a:pt x="8596" y="4558"/>
                </a:cubicBezTo>
                <a:cubicBezTo>
                  <a:pt x="8596" y="4073"/>
                  <a:pt x="8526" y="3588"/>
                  <a:pt x="8388" y="3172"/>
                </a:cubicBezTo>
                <a:lnTo>
                  <a:pt x="8388" y="2964"/>
                </a:lnTo>
                <a:cubicBezTo>
                  <a:pt x="8388" y="2964"/>
                  <a:pt x="8318" y="2895"/>
                  <a:pt x="8318" y="2895"/>
                </a:cubicBezTo>
                <a:cubicBezTo>
                  <a:pt x="8180" y="2617"/>
                  <a:pt x="8041" y="2340"/>
                  <a:pt x="7902" y="2132"/>
                </a:cubicBezTo>
                <a:cubicBezTo>
                  <a:pt x="7868" y="2063"/>
                  <a:pt x="7833" y="2028"/>
                  <a:pt x="7798" y="2028"/>
                </a:cubicBezTo>
                <a:cubicBezTo>
                  <a:pt x="7764" y="2028"/>
                  <a:pt x="7729" y="2063"/>
                  <a:pt x="7694" y="2132"/>
                </a:cubicBezTo>
                <a:cubicBezTo>
                  <a:pt x="7348" y="2548"/>
                  <a:pt x="7279" y="3102"/>
                  <a:pt x="7417" y="3588"/>
                </a:cubicBezTo>
                <a:cubicBezTo>
                  <a:pt x="7486" y="4073"/>
                  <a:pt x="7694" y="4558"/>
                  <a:pt x="7972" y="4974"/>
                </a:cubicBezTo>
                <a:cubicBezTo>
                  <a:pt x="8180" y="6083"/>
                  <a:pt x="8457" y="7192"/>
                  <a:pt x="8873" y="8301"/>
                </a:cubicBezTo>
                <a:cubicBezTo>
                  <a:pt x="8873" y="9688"/>
                  <a:pt x="9011" y="11005"/>
                  <a:pt x="9289" y="12391"/>
                </a:cubicBezTo>
                <a:cubicBezTo>
                  <a:pt x="8180" y="10173"/>
                  <a:pt x="7001" y="8093"/>
                  <a:pt x="5754" y="5945"/>
                </a:cubicBezTo>
                <a:lnTo>
                  <a:pt x="5754" y="5875"/>
                </a:lnTo>
                <a:cubicBezTo>
                  <a:pt x="5476" y="5182"/>
                  <a:pt x="5199" y="4420"/>
                  <a:pt x="5060" y="3726"/>
                </a:cubicBezTo>
                <a:cubicBezTo>
                  <a:pt x="4991" y="3310"/>
                  <a:pt x="4922" y="2825"/>
                  <a:pt x="4852" y="2409"/>
                </a:cubicBezTo>
                <a:lnTo>
                  <a:pt x="4852" y="2409"/>
                </a:lnTo>
                <a:cubicBezTo>
                  <a:pt x="4927" y="2521"/>
                  <a:pt x="5021" y="2592"/>
                  <a:pt x="5103" y="2592"/>
                </a:cubicBezTo>
                <a:cubicBezTo>
                  <a:pt x="5174" y="2592"/>
                  <a:pt x="5236" y="2538"/>
                  <a:pt x="5268" y="2409"/>
                </a:cubicBezTo>
                <a:cubicBezTo>
                  <a:pt x="5268" y="2409"/>
                  <a:pt x="5338" y="2409"/>
                  <a:pt x="5338" y="2340"/>
                </a:cubicBezTo>
                <a:cubicBezTo>
                  <a:pt x="5546" y="1508"/>
                  <a:pt x="5268" y="676"/>
                  <a:pt x="4714" y="52"/>
                </a:cubicBezTo>
                <a:cubicBezTo>
                  <a:pt x="4679" y="18"/>
                  <a:pt x="4627" y="0"/>
                  <a:pt x="45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00" y="282154"/>
            <a:ext cx="2061301" cy="138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100" y="411829"/>
            <a:ext cx="2061301" cy="138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700" y="2625304"/>
            <a:ext cx="2061301" cy="138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275" y="2625304"/>
            <a:ext cx="2061301" cy="1381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>
            <a:spLocks noGrp="1"/>
          </p:cNvSpPr>
          <p:nvPr>
            <p:ph type="title" idx="2"/>
          </p:nvPr>
        </p:nvSpPr>
        <p:spPr>
          <a:xfrm>
            <a:off x="2301550" y="4118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title" idx="4"/>
          </p:nvPr>
        </p:nvSpPr>
        <p:spPr>
          <a:xfrm>
            <a:off x="4972700" y="4118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title" idx="6"/>
          </p:nvPr>
        </p:nvSpPr>
        <p:spPr>
          <a:xfrm>
            <a:off x="2301550" y="26809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8"/>
          </p:nvPr>
        </p:nvSpPr>
        <p:spPr>
          <a:xfrm>
            <a:off x="4972700" y="26809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2114800" y="13058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projeto</a:t>
            </a:r>
            <a:endParaRPr dirty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3"/>
          </p:nvPr>
        </p:nvSpPr>
        <p:spPr>
          <a:xfrm>
            <a:off x="4785950" y="13058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Design</a:t>
            </a:r>
            <a:endParaRPr dirty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title" idx="5"/>
          </p:nvPr>
        </p:nvSpPr>
        <p:spPr>
          <a:xfrm>
            <a:off x="2114800" y="35749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Códigos e execução</a:t>
            </a:r>
            <a:endParaRPr dirty="0"/>
          </a:p>
        </p:txBody>
      </p:sp>
      <p:sp>
        <p:nvSpPr>
          <p:cNvPr id="288" name="Google Shape;288;p36"/>
          <p:cNvSpPr txBox="1">
            <a:spLocks noGrp="1"/>
          </p:cNvSpPr>
          <p:nvPr>
            <p:ph type="title" idx="7"/>
          </p:nvPr>
        </p:nvSpPr>
        <p:spPr>
          <a:xfrm>
            <a:off x="4785950" y="35749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238575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projeto 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title" idx="2"/>
          </p:nvPr>
        </p:nvSpPr>
        <p:spPr>
          <a:xfrm>
            <a:off x="3117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100" y="1062929"/>
            <a:ext cx="2061301" cy="138194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3982300" y="1187125"/>
            <a:ext cx="825752" cy="1257740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FD0A6-5F41-BEB2-474F-ACB6943E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67C24A-E08F-1487-94C1-06AA4FFC5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2272418-2F05-9BAC-DE92-E1B7F633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E76DF79-525C-565F-44F4-50CC6F093FCC}"/>
              </a:ext>
            </a:extLst>
          </p:cNvPr>
          <p:cNvSpPr/>
          <p:nvPr/>
        </p:nvSpPr>
        <p:spPr>
          <a:xfrm>
            <a:off x="4571998" y="321521"/>
            <a:ext cx="3823607" cy="796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ACDD89-8BBE-007D-B6A9-FC2391984C20}"/>
              </a:ext>
            </a:extLst>
          </p:cNvPr>
          <p:cNvSpPr txBox="1"/>
          <p:nvPr/>
        </p:nvSpPr>
        <p:spPr>
          <a:xfrm>
            <a:off x="4944834" y="380796"/>
            <a:ext cx="3077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latin typeface="Playfair Display" pitchFamily="2" charset="0"/>
              </a:rPr>
              <a:t>Floricultura </a:t>
            </a:r>
          </a:p>
        </p:txBody>
      </p:sp>
    </p:spTree>
    <p:extLst>
      <p:ext uri="{BB962C8B-B14F-4D97-AF65-F5344CB8AC3E}">
        <p14:creationId xmlns:p14="http://schemas.microsoft.com/office/powerpoint/2010/main" val="253702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15E1-8086-2FC6-8B75-AE88672D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4FDD03-55E7-0082-F4F7-326D49D9A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7DF265-57C3-DF87-5AAD-311B3B98226E}"/>
              </a:ext>
            </a:extLst>
          </p:cNvPr>
          <p:cNvSpPr txBox="1"/>
          <p:nvPr/>
        </p:nvSpPr>
        <p:spPr>
          <a:xfrm>
            <a:off x="3657600" y="16573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3B132947-7983-2601-3F56-0FFCEBE6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>
            <a:spLocks noGrp="1"/>
          </p:cNvSpPr>
          <p:nvPr>
            <p:ph type="title"/>
          </p:nvPr>
        </p:nvSpPr>
        <p:spPr>
          <a:xfrm>
            <a:off x="768900" y="30820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Design </a:t>
            </a:r>
            <a:endParaRPr dirty="0"/>
          </a:p>
        </p:txBody>
      </p:sp>
      <p:sp>
        <p:nvSpPr>
          <p:cNvPr id="420" name="Google Shape;420;p41"/>
          <p:cNvSpPr txBox="1">
            <a:spLocks noGrp="1"/>
          </p:cNvSpPr>
          <p:nvPr>
            <p:ph type="title" idx="2"/>
          </p:nvPr>
        </p:nvSpPr>
        <p:spPr>
          <a:xfrm>
            <a:off x="7689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pic>
        <p:nvPicPr>
          <p:cNvPr id="421" name="Google Shape;4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19564">
            <a:off x="3345493" y="1266961"/>
            <a:ext cx="8502191" cy="570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1"/>
          <p:cNvSpPr/>
          <p:nvPr/>
        </p:nvSpPr>
        <p:spPr>
          <a:xfrm>
            <a:off x="5867728" y="3020048"/>
            <a:ext cx="2152815" cy="3424492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41"/>
          <p:cNvGrpSpPr/>
          <p:nvPr/>
        </p:nvGrpSpPr>
        <p:grpSpPr>
          <a:xfrm>
            <a:off x="6562946" y="605501"/>
            <a:ext cx="2622115" cy="5171622"/>
            <a:chOff x="2375975" y="2648850"/>
            <a:chExt cx="1226950" cy="2419925"/>
          </a:xfrm>
        </p:grpSpPr>
        <p:sp>
          <p:nvSpPr>
            <p:cNvPr id="424" name="Google Shape;424;p41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41"/>
          <p:cNvSpPr/>
          <p:nvPr/>
        </p:nvSpPr>
        <p:spPr>
          <a:xfrm rot="847033">
            <a:off x="4375224" y="2542329"/>
            <a:ext cx="2080238" cy="3933477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5"/>
          <p:cNvGrpSpPr/>
          <p:nvPr/>
        </p:nvGrpSpPr>
        <p:grpSpPr>
          <a:xfrm>
            <a:off x="847700" y="2006401"/>
            <a:ext cx="2268900" cy="2571732"/>
            <a:chOff x="847688" y="1763875"/>
            <a:chExt cx="2268900" cy="2811250"/>
          </a:xfrm>
        </p:grpSpPr>
        <p:sp>
          <p:nvSpPr>
            <p:cNvPr id="653" name="Google Shape;653;p45"/>
            <p:cNvSpPr/>
            <p:nvPr/>
          </p:nvSpPr>
          <p:spPr>
            <a:xfrm>
              <a:off x="847688" y="1943825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1650950" y="1763875"/>
              <a:ext cx="662400" cy="2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45"/>
          <p:cNvGrpSpPr/>
          <p:nvPr/>
        </p:nvGrpSpPr>
        <p:grpSpPr>
          <a:xfrm>
            <a:off x="3451375" y="2006401"/>
            <a:ext cx="2268900" cy="2571732"/>
            <a:chOff x="3451363" y="1763875"/>
            <a:chExt cx="2268900" cy="2811250"/>
          </a:xfrm>
        </p:grpSpPr>
        <p:sp>
          <p:nvSpPr>
            <p:cNvPr id="656" name="Google Shape;656;p45"/>
            <p:cNvSpPr/>
            <p:nvPr/>
          </p:nvSpPr>
          <p:spPr>
            <a:xfrm>
              <a:off x="3451363" y="1943825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4278900" y="1763875"/>
              <a:ext cx="662400" cy="2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5"/>
          <p:cNvGrpSpPr/>
          <p:nvPr/>
        </p:nvGrpSpPr>
        <p:grpSpPr>
          <a:xfrm>
            <a:off x="6027425" y="2057630"/>
            <a:ext cx="2268900" cy="2554876"/>
            <a:chOff x="6027413" y="1819875"/>
            <a:chExt cx="2268900" cy="2792825"/>
          </a:xfrm>
        </p:grpSpPr>
        <p:sp>
          <p:nvSpPr>
            <p:cNvPr id="659" name="Google Shape;659;p45"/>
            <p:cNvSpPr/>
            <p:nvPr/>
          </p:nvSpPr>
          <p:spPr>
            <a:xfrm>
              <a:off x="6027413" y="1981400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6830675" y="1819875"/>
              <a:ext cx="662400" cy="2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45"/>
          <p:cNvSpPr txBox="1">
            <a:spLocks noGrp="1"/>
          </p:cNvSpPr>
          <p:nvPr>
            <p:ph type="title" idx="4"/>
          </p:nvPr>
        </p:nvSpPr>
        <p:spPr>
          <a:xfrm>
            <a:off x="720000" y="44225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Ferramentas de design e imagens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2" name="Google Shape;662;p45"/>
          <p:cNvSpPr txBox="1">
            <a:spLocks noGrp="1"/>
          </p:cNvSpPr>
          <p:nvPr>
            <p:ph type="title"/>
          </p:nvPr>
        </p:nvSpPr>
        <p:spPr>
          <a:xfrm>
            <a:off x="332443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Figma</a:t>
            </a:r>
            <a:r>
              <a:rPr lang="pt-BR" dirty="0"/>
              <a:t> e </a:t>
            </a:r>
            <a:r>
              <a:rPr lang="pt-BR" dirty="0" err="1"/>
              <a:t>CodeDraw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3" name="Google Shape;663;p45"/>
          <p:cNvSpPr txBox="1">
            <a:spLocks noGrp="1"/>
          </p:cNvSpPr>
          <p:nvPr>
            <p:ph type="subTitle" idx="1"/>
          </p:nvPr>
        </p:nvSpPr>
        <p:spPr>
          <a:xfrm>
            <a:off x="3504425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Fizemos </a:t>
            </a:r>
            <a:r>
              <a:rPr lang="pt-BR" dirty="0" err="1">
                <a:solidFill>
                  <a:schemeClr val="lt1"/>
                </a:solidFill>
              </a:rPr>
              <a:t>Wireframes</a:t>
            </a:r>
            <a:r>
              <a:rPr lang="pt-BR" dirty="0">
                <a:solidFill>
                  <a:schemeClr val="lt1"/>
                </a:solidFill>
              </a:rPr>
              <a:t> de baixa e média fidelidade para que pudéssemos ter alguma referência para a montagem dos códigos finais.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4" name="Google Shape;664;p45"/>
          <p:cNvSpPr txBox="1">
            <a:spLocks noGrp="1"/>
          </p:cNvSpPr>
          <p:nvPr>
            <p:ph type="title" idx="2"/>
          </p:nvPr>
        </p:nvSpPr>
        <p:spPr>
          <a:xfrm>
            <a:off x="584738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Pinterest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5" name="Google Shape;665;p45"/>
          <p:cNvSpPr txBox="1">
            <a:spLocks noGrp="1"/>
          </p:cNvSpPr>
          <p:nvPr>
            <p:ph type="subTitle" idx="3"/>
          </p:nvPr>
        </p:nvSpPr>
        <p:spPr>
          <a:xfrm>
            <a:off x="6027388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As imagens de boa parte do site foram retiradas da rede, onde pudemos explorar a montagem e os formatos de cada imagem em relação ao código.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45"/>
          <p:cNvSpPr txBox="1">
            <a:spLocks noGrp="1"/>
          </p:cNvSpPr>
          <p:nvPr>
            <p:ph type="title" idx="5"/>
          </p:nvPr>
        </p:nvSpPr>
        <p:spPr>
          <a:xfrm>
            <a:off x="725313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Canva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7" name="Google Shape;667;p45"/>
          <p:cNvSpPr txBox="1">
            <a:spLocks noGrp="1"/>
          </p:cNvSpPr>
          <p:nvPr>
            <p:ph type="subTitle" idx="6"/>
          </p:nvPr>
        </p:nvSpPr>
        <p:spPr>
          <a:xfrm>
            <a:off x="905300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Designs onde colocamos nossa identidade visual, grafias, imagens que foram personalizadas em tamanho e cor específicas.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8" name="Google Shape;668;p45"/>
          <p:cNvSpPr/>
          <p:nvPr/>
        </p:nvSpPr>
        <p:spPr>
          <a:xfrm rot="1098459">
            <a:off x="6920824" y="1672791"/>
            <a:ext cx="482103" cy="896227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5"/>
          <p:cNvSpPr/>
          <p:nvPr/>
        </p:nvSpPr>
        <p:spPr>
          <a:xfrm>
            <a:off x="4290173" y="1767812"/>
            <a:ext cx="563680" cy="858567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5"/>
          <p:cNvSpPr/>
          <p:nvPr/>
        </p:nvSpPr>
        <p:spPr>
          <a:xfrm rot="-1673549">
            <a:off x="1635352" y="1669023"/>
            <a:ext cx="693600" cy="903760"/>
          </a:xfrm>
          <a:custGeom>
            <a:avLst/>
            <a:gdLst/>
            <a:ahLst/>
            <a:cxnLst/>
            <a:rect l="l" t="t" r="r" b="b"/>
            <a:pathLst>
              <a:path w="37136" h="53861" extrusionOk="0">
                <a:moveTo>
                  <a:pt x="5402" y="12403"/>
                </a:moveTo>
                <a:cubicBezTo>
                  <a:pt x="5840" y="12403"/>
                  <a:pt x="6434" y="12658"/>
                  <a:pt x="7071" y="13102"/>
                </a:cubicBezTo>
                <a:cubicBezTo>
                  <a:pt x="8388" y="14141"/>
                  <a:pt x="9428" y="15389"/>
                  <a:pt x="10260" y="16845"/>
                </a:cubicBezTo>
                <a:cubicBezTo>
                  <a:pt x="11563" y="18902"/>
                  <a:pt x="11645" y="21299"/>
                  <a:pt x="11713" y="23633"/>
                </a:cubicBezTo>
                <a:lnTo>
                  <a:pt x="11713" y="23633"/>
                </a:lnTo>
                <a:cubicBezTo>
                  <a:pt x="11367" y="22803"/>
                  <a:pt x="10952" y="22042"/>
                  <a:pt x="10468" y="21281"/>
                </a:cubicBezTo>
                <a:cubicBezTo>
                  <a:pt x="10399" y="20865"/>
                  <a:pt x="10260" y="20449"/>
                  <a:pt x="10191" y="20033"/>
                </a:cubicBezTo>
                <a:cubicBezTo>
                  <a:pt x="9983" y="19202"/>
                  <a:pt x="9844" y="18370"/>
                  <a:pt x="9705" y="17607"/>
                </a:cubicBezTo>
                <a:cubicBezTo>
                  <a:pt x="9705" y="17573"/>
                  <a:pt x="9671" y="17555"/>
                  <a:pt x="9636" y="17555"/>
                </a:cubicBezTo>
                <a:cubicBezTo>
                  <a:pt x="9601" y="17555"/>
                  <a:pt x="9567" y="17573"/>
                  <a:pt x="9567" y="17607"/>
                </a:cubicBezTo>
                <a:cubicBezTo>
                  <a:pt x="9567" y="18508"/>
                  <a:pt x="9705" y="19479"/>
                  <a:pt x="9913" y="20449"/>
                </a:cubicBezTo>
                <a:cubicBezTo>
                  <a:pt x="9081" y="19202"/>
                  <a:pt x="8527" y="17815"/>
                  <a:pt x="8319" y="16360"/>
                </a:cubicBezTo>
                <a:cubicBezTo>
                  <a:pt x="8319" y="16301"/>
                  <a:pt x="8269" y="16280"/>
                  <a:pt x="8212" y="16280"/>
                </a:cubicBezTo>
                <a:cubicBezTo>
                  <a:pt x="8134" y="16280"/>
                  <a:pt x="8042" y="16320"/>
                  <a:pt x="8042" y="16360"/>
                </a:cubicBezTo>
                <a:cubicBezTo>
                  <a:pt x="8111" y="17885"/>
                  <a:pt x="8666" y="19410"/>
                  <a:pt x="9497" y="20657"/>
                </a:cubicBezTo>
                <a:cubicBezTo>
                  <a:pt x="10399" y="22113"/>
                  <a:pt x="11230" y="23707"/>
                  <a:pt x="11785" y="25440"/>
                </a:cubicBezTo>
                <a:cubicBezTo>
                  <a:pt x="10745" y="23985"/>
                  <a:pt x="9220" y="22876"/>
                  <a:pt x="8319" y="21351"/>
                </a:cubicBezTo>
                <a:cubicBezTo>
                  <a:pt x="6863" y="19202"/>
                  <a:pt x="5685" y="16845"/>
                  <a:pt x="4853" y="14349"/>
                </a:cubicBezTo>
                <a:cubicBezTo>
                  <a:pt x="4437" y="12977"/>
                  <a:pt x="4745" y="12403"/>
                  <a:pt x="5402" y="12403"/>
                </a:cubicBezTo>
                <a:close/>
                <a:moveTo>
                  <a:pt x="27814" y="29477"/>
                </a:moveTo>
                <a:cubicBezTo>
                  <a:pt x="28899" y="29477"/>
                  <a:pt x="30002" y="29693"/>
                  <a:pt x="31125" y="29946"/>
                </a:cubicBezTo>
                <a:cubicBezTo>
                  <a:pt x="32372" y="30293"/>
                  <a:pt x="35214" y="30362"/>
                  <a:pt x="33551" y="32095"/>
                </a:cubicBezTo>
                <a:cubicBezTo>
                  <a:pt x="32440" y="33294"/>
                  <a:pt x="30675" y="33611"/>
                  <a:pt x="28949" y="33611"/>
                </a:cubicBezTo>
                <a:cubicBezTo>
                  <a:pt x="27981" y="33611"/>
                  <a:pt x="27025" y="33512"/>
                  <a:pt x="26203" y="33412"/>
                </a:cubicBezTo>
                <a:cubicBezTo>
                  <a:pt x="24401" y="33343"/>
                  <a:pt x="22668" y="32857"/>
                  <a:pt x="21074" y="32164"/>
                </a:cubicBezTo>
                <a:lnTo>
                  <a:pt x="20866" y="32026"/>
                </a:lnTo>
                <a:cubicBezTo>
                  <a:pt x="21830" y="31924"/>
                  <a:pt x="22757" y="31860"/>
                  <a:pt x="23701" y="31860"/>
                </a:cubicBezTo>
                <a:cubicBezTo>
                  <a:pt x="24047" y="31860"/>
                  <a:pt x="24395" y="31868"/>
                  <a:pt x="24747" y="31887"/>
                </a:cubicBezTo>
                <a:cubicBezTo>
                  <a:pt x="27035" y="31748"/>
                  <a:pt x="29461" y="31887"/>
                  <a:pt x="31679" y="31124"/>
                </a:cubicBezTo>
                <a:cubicBezTo>
                  <a:pt x="31739" y="31124"/>
                  <a:pt x="31696" y="30972"/>
                  <a:pt x="31683" y="30972"/>
                </a:cubicBezTo>
                <a:lnTo>
                  <a:pt x="31683" y="30972"/>
                </a:lnTo>
                <a:cubicBezTo>
                  <a:pt x="31681" y="30972"/>
                  <a:pt x="31679" y="30976"/>
                  <a:pt x="31679" y="30986"/>
                </a:cubicBezTo>
                <a:cubicBezTo>
                  <a:pt x="29184" y="31402"/>
                  <a:pt x="26619" y="31679"/>
                  <a:pt x="24124" y="31679"/>
                </a:cubicBezTo>
                <a:cubicBezTo>
                  <a:pt x="24817" y="31402"/>
                  <a:pt x="25579" y="30986"/>
                  <a:pt x="26203" y="30570"/>
                </a:cubicBezTo>
                <a:cubicBezTo>
                  <a:pt x="26252" y="30521"/>
                  <a:pt x="26266" y="30472"/>
                  <a:pt x="26246" y="30472"/>
                </a:cubicBezTo>
                <a:cubicBezTo>
                  <a:pt x="26238" y="30472"/>
                  <a:pt x="26223" y="30480"/>
                  <a:pt x="26203" y="30501"/>
                </a:cubicBezTo>
                <a:cubicBezTo>
                  <a:pt x="25718" y="30709"/>
                  <a:pt x="25302" y="30847"/>
                  <a:pt x="24886" y="31055"/>
                </a:cubicBezTo>
                <a:cubicBezTo>
                  <a:pt x="24401" y="31263"/>
                  <a:pt x="23846" y="31402"/>
                  <a:pt x="23361" y="31679"/>
                </a:cubicBezTo>
                <a:lnTo>
                  <a:pt x="22529" y="31679"/>
                </a:lnTo>
                <a:cubicBezTo>
                  <a:pt x="22356" y="31644"/>
                  <a:pt x="22165" y="31627"/>
                  <a:pt x="21975" y="31627"/>
                </a:cubicBezTo>
                <a:cubicBezTo>
                  <a:pt x="21784" y="31627"/>
                  <a:pt x="21593" y="31644"/>
                  <a:pt x="21420" y="31679"/>
                </a:cubicBezTo>
                <a:cubicBezTo>
                  <a:pt x="22599" y="31263"/>
                  <a:pt x="23777" y="30778"/>
                  <a:pt x="24886" y="30154"/>
                </a:cubicBezTo>
                <a:cubicBezTo>
                  <a:pt x="25846" y="29657"/>
                  <a:pt x="26822" y="29477"/>
                  <a:pt x="27814" y="29477"/>
                </a:cubicBezTo>
                <a:close/>
                <a:moveTo>
                  <a:pt x="22668" y="0"/>
                </a:moveTo>
                <a:cubicBezTo>
                  <a:pt x="20588" y="1110"/>
                  <a:pt x="20172" y="4575"/>
                  <a:pt x="19826" y="6586"/>
                </a:cubicBezTo>
                <a:cubicBezTo>
                  <a:pt x="19549" y="8180"/>
                  <a:pt x="19410" y="9844"/>
                  <a:pt x="19341" y="11438"/>
                </a:cubicBezTo>
                <a:cubicBezTo>
                  <a:pt x="19202" y="13864"/>
                  <a:pt x="20172" y="16082"/>
                  <a:pt x="20311" y="18508"/>
                </a:cubicBezTo>
                <a:cubicBezTo>
                  <a:pt x="19618" y="21836"/>
                  <a:pt x="18925" y="25163"/>
                  <a:pt x="18093" y="28490"/>
                </a:cubicBezTo>
                <a:cubicBezTo>
                  <a:pt x="16914" y="32996"/>
                  <a:pt x="15043" y="37363"/>
                  <a:pt x="13379" y="41800"/>
                </a:cubicBezTo>
                <a:cubicBezTo>
                  <a:pt x="13310" y="40136"/>
                  <a:pt x="13241" y="38542"/>
                  <a:pt x="12963" y="36947"/>
                </a:cubicBezTo>
                <a:cubicBezTo>
                  <a:pt x="12825" y="35353"/>
                  <a:pt x="12686" y="33828"/>
                  <a:pt x="12686" y="32303"/>
                </a:cubicBezTo>
                <a:cubicBezTo>
                  <a:pt x="13102" y="27104"/>
                  <a:pt x="16221" y="22321"/>
                  <a:pt x="15667" y="17053"/>
                </a:cubicBezTo>
                <a:cubicBezTo>
                  <a:pt x="15667" y="16983"/>
                  <a:pt x="15615" y="16949"/>
                  <a:pt x="15563" y="16949"/>
                </a:cubicBezTo>
                <a:cubicBezTo>
                  <a:pt x="15511" y="16949"/>
                  <a:pt x="15459" y="16983"/>
                  <a:pt x="15459" y="17053"/>
                </a:cubicBezTo>
                <a:cubicBezTo>
                  <a:pt x="15389" y="20519"/>
                  <a:pt x="14072" y="23915"/>
                  <a:pt x="13241" y="27381"/>
                </a:cubicBezTo>
                <a:cubicBezTo>
                  <a:pt x="12894" y="22390"/>
                  <a:pt x="13449" y="17399"/>
                  <a:pt x="15667" y="12894"/>
                </a:cubicBezTo>
                <a:cubicBezTo>
                  <a:pt x="15702" y="12822"/>
                  <a:pt x="15739" y="12790"/>
                  <a:pt x="15777" y="12790"/>
                </a:cubicBezTo>
                <a:cubicBezTo>
                  <a:pt x="16161" y="12790"/>
                  <a:pt x="16606" y="16233"/>
                  <a:pt x="16636" y="16233"/>
                </a:cubicBezTo>
                <a:cubicBezTo>
                  <a:pt x="16637" y="16233"/>
                  <a:pt x="16637" y="16229"/>
                  <a:pt x="16637" y="16221"/>
                </a:cubicBezTo>
                <a:lnTo>
                  <a:pt x="16637" y="16221"/>
                </a:lnTo>
                <a:cubicBezTo>
                  <a:pt x="16707" y="17885"/>
                  <a:pt x="16568" y="19548"/>
                  <a:pt x="16291" y="21212"/>
                </a:cubicBezTo>
                <a:cubicBezTo>
                  <a:pt x="15805" y="23846"/>
                  <a:pt x="14627" y="26064"/>
                  <a:pt x="13657" y="28421"/>
                </a:cubicBezTo>
                <a:cubicBezTo>
                  <a:pt x="13657" y="28502"/>
                  <a:pt x="13704" y="28536"/>
                  <a:pt x="13757" y="28536"/>
                </a:cubicBezTo>
                <a:cubicBezTo>
                  <a:pt x="13795" y="28536"/>
                  <a:pt x="13836" y="28519"/>
                  <a:pt x="13864" y="28490"/>
                </a:cubicBezTo>
                <a:cubicBezTo>
                  <a:pt x="15805" y="25718"/>
                  <a:pt x="16707" y="22113"/>
                  <a:pt x="16984" y="18786"/>
                </a:cubicBezTo>
                <a:cubicBezTo>
                  <a:pt x="17122" y="17815"/>
                  <a:pt x="17261" y="12131"/>
                  <a:pt x="16013" y="11854"/>
                </a:cubicBezTo>
                <a:cubicBezTo>
                  <a:pt x="15993" y="11834"/>
                  <a:pt x="15967" y="11825"/>
                  <a:pt x="15940" y="11825"/>
                </a:cubicBezTo>
                <a:cubicBezTo>
                  <a:pt x="15875" y="11825"/>
                  <a:pt x="15805" y="11874"/>
                  <a:pt x="15805" y="11923"/>
                </a:cubicBezTo>
                <a:cubicBezTo>
                  <a:pt x="14419" y="14419"/>
                  <a:pt x="13449" y="17122"/>
                  <a:pt x="13033" y="19895"/>
                </a:cubicBezTo>
                <a:cubicBezTo>
                  <a:pt x="12825" y="21558"/>
                  <a:pt x="12755" y="23153"/>
                  <a:pt x="12894" y="24816"/>
                </a:cubicBezTo>
                <a:cubicBezTo>
                  <a:pt x="12894" y="25856"/>
                  <a:pt x="12894" y="26965"/>
                  <a:pt x="13033" y="28005"/>
                </a:cubicBezTo>
                <a:cubicBezTo>
                  <a:pt x="12894" y="28629"/>
                  <a:pt x="12755" y="29322"/>
                  <a:pt x="12617" y="29946"/>
                </a:cubicBezTo>
                <a:lnTo>
                  <a:pt x="12617" y="29184"/>
                </a:lnTo>
                <a:cubicBezTo>
                  <a:pt x="12686" y="27659"/>
                  <a:pt x="12478" y="26134"/>
                  <a:pt x="12062" y="24747"/>
                </a:cubicBezTo>
                <a:cubicBezTo>
                  <a:pt x="12062" y="21766"/>
                  <a:pt x="11854" y="18786"/>
                  <a:pt x="10260" y="16221"/>
                </a:cubicBezTo>
                <a:cubicBezTo>
                  <a:pt x="9012" y="14211"/>
                  <a:pt x="7002" y="12062"/>
                  <a:pt x="4576" y="11785"/>
                </a:cubicBezTo>
                <a:cubicBezTo>
                  <a:pt x="4506" y="11785"/>
                  <a:pt x="4437" y="11854"/>
                  <a:pt x="4368" y="11923"/>
                </a:cubicBezTo>
                <a:cubicBezTo>
                  <a:pt x="3952" y="14419"/>
                  <a:pt x="5200" y="16637"/>
                  <a:pt x="6447" y="18786"/>
                </a:cubicBezTo>
                <a:cubicBezTo>
                  <a:pt x="7141" y="20033"/>
                  <a:pt x="7834" y="21420"/>
                  <a:pt x="8666" y="22668"/>
                </a:cubicBezTo>
                <a:cubicBezTo>
                  <a:pt x="9636" y="23985"/>
                  <a:pt x="11092" y="24886"/>
                  <a:pt x="11993" y="26203"/>
                </a:cubicBezTo>
                <a:cubicBezTo>
                  <a:pt x="12132" y="26896"/>
                  <a:pt x="12201" y="27659"/>
                  <a:pt x="12270" y="28352"/>
                </a:cubicBezTo>
                <a:cubicBezTo>
                  <a:pt x="12339" y="30639"/>
                  <a:pt x="12201" y="32857"/>
                  <a:pt x="12409" y="35214"/>
                </a:cubicBezTo>
                <a:cubicBezTo>
                  <a:pt x="12478" y="35699"/>
                  <a:pt x="12547" y="36254"/>
                  <a:pt x="12617" y="36809"/>
                </a:cubicBezTo>
                <a:cubicBezTo>
                  <a:pt x="11716" y="34868"/>
                  <a:pt x="10329" y="33135"/>
                  <a:pt x="8666" y="31818"/>
                </a:cubicBezTo>
                <a:cubicBezTo>
                  <a:pt x="7279" y="30639"/>
                  <a:pt x="5893" y="29461"/>
                  <a:pt x="4576" y="28144"/>
                </a:cubicBezTo>
                <a:cubicBezTo>
                  <a:pt x="3605" y="27104"/>
                  <a:pt x="2981" y="25926"/>
                  <a:pt x="1734" y="25163"/>
                </a:cubicBezTo>
                <a:cubicBezTo>
                  <a:pt x="1715" y="25154"/>
                  <a:pt x="1696" y="25149"/>
                  <a:pt x="1678" y="25149"/>
                </a:cubicBezTo>
                <a:cubicBezTo>
                  <a:pt x="1562" y="25149"/>
                  <a:pt x="1475" y="25321"/>
                  <a:pt x="1595" y="25440"/>
                </a:cubicBezTo>
                <a:cubicBezTo>
                  <a:pt x="3813" y="26757"/>
                  <a:pt x="5061" y="29322"/>
                  <a:pt x="7141" y="30916"/>
                </a:cubicBezTo>
                <a:cubicBezTo>
                  <a:pt x="6170" y="30570"/>
                  <a:pt x="5338" y="30015"/>
                  <a:pt x="4576" y="29391"/>
                </a:cubicBezTo>
                <a:cubicBezTo>
                  <a:pt x="4556" y="29371"/>
                  <a:pt x="4535" y="29363"/>
                  <a:pt x="4518" y="29363"/>
                </a:cubicBezTo>
                <a:cubicBezTo>
                  <a:pt x="4478" y="29363"/>
                  <a:pt x="4457" y="29412"/>
                  <a:pt x="4506" y="29461"/>
                </a:cubicBezTo>
                <a:cubicBezTo>
                  <a:pt x="5338" y="30362"/>
                  <a:pt x="6447" y="31055"/>
                  <a:pt x="7695" y="31402"/>
                </a:cubicBezTo>
                <a:cubicBezTo>
                  <a:pt x="8804" y="32234"/>
                  <a:pt x="9844" y="33273"/>
                  <a:pt x="10745" y="34313"/>
                </a:cubicBezTo>
                <a:cubicBezTo>
                  <a:pt x="8666" y="33204"/>
                  <a:pt x="6794" y="32372"/>
                  <a:pt x="4922" y="30709"/>
                </a:cubicBezTo>
                <a:cubicBezTo>
                  <a:pt x="3051" y="28906"/>
                  <a:pt x="1595" y="26757"/>
                  <a:pt x="625" y="24331"/>
                </a:cubicBezTo>
                <a:cubicBezTo>
                  <a:pt x="491" y="24014"/>
                  <a:pt x="643" y="23894"/>
                  <a:pt x="949" y="23894"/>
                </a:cubicBezTo>
                <a:cubicBezTo>
                  <a:pt x="1918" y="23894"/>
                  <a:pt x="4437" y="25094"/>
                  <a:pt x="4437" y="25094"/>
                </a:cubicBezTo>
                <a:cubicBezTo>
                  <a:pt x="5546" y="25718"/>
                  <a:pt x="6517" y="26619"/>
                  <a:pt x="7349" y="27589"/>
                </a:cubicBezTo>
                <a:cubicBezTo>
                  <a:pt x="9151" y="29530"/>
                  <a:pt x="9983" y="31956"/>
                  <a:pt x="11092" y="34244"/>
                </a:cubicBezTo>
                <a:cubicBezTo>
                  <a:pt x="11118" y="34297"/>
                  <a:pt x="11165" y="34319"/>
                  <a:pt x="11209" y="34319"/>
                </a:cubicBezTo>
                <a:cubicBezTo>
                  <a:pt x="11279" y="34319"/>
                  <a:pt x="11343" y="34260"/>
                  <a:pt x="11300" y="34174"/>
                </a:cubicBezTo>
                <a:cubicBezTo>
                  <a:pt x="10191" y="29045"/>
                  <a:pt x="5685" y="23707"/>
                  <a:pt x="209" y="23499"/>
                </a:cubicBezTo>
                <a:cubicBezTo>
                  <a:pt x="139" y="23499"/>
                  <a:pt x="1" y="23638"/>
                  <a:pt x="70" y="23777"/>
                </a:cubicBezTo>
                <a:cubicBezTo>
                  <a:pt x="971" y="26203"/>
                  <a:pt x="2427" y="28421"/>
                  <a:pt x="4229" y="30362"/>
                </a:cubicBezTo>
                <a:cubicBezTo>
                  <a:pt x="6170" y="32511"/>
                  <a:pt x="8458" y="33551"/>
                  <a:pt x="11092" y="34729"/>
                </a:cubicBezTo>
                <a:cubicBezTo>
                  <a:pt x="11716" y="35561"/>
                  <a:pt x="12270" y="36531"/>
                  <a:pt x="12755" y="37571"/>
                </a:cubicBezTo>
                <a:cubicBezTo>
                  <a:pt x="12963" y="39304"/>
                  <a:pt x="13033" y="41176"/>
                  <a:pt x="12894" y="42978"/>
                </a:cubicBezTo>
                <a:cubicBezTo>
                  <a:pt x="11508" y="46375"/>
                  <a:pt x="10537" y="49979"/>
                  <a:pt x="10052" y="53653"/>
                </a:cubicBezTo>
                <a:cubicBezTo>
                  <a:pt x="10052" y="53792"/>
                  <a:pt x="10156" y="53861"/>
                  <a:pt x="10260" y="53861"/>
                </a:cubicBezTo>
                <a:cubicBezTo>
                  <a:pt x="10364" y="53861"/>
                  <a:pt x="10468" y="53792"/>
                  <a:pt x="10468" y="53653"/>
                </a:cubicBezTo>
                <a:cubicBezTo>
                  <a:pt x="10814" y="51158"/>
                  <a:pt x="11438" y="48731"/>
                  <a:pt x="12201" y="46305"/>
                </a:cubicBezTo>
                <a:cubicBezTo>
                  <a:pt x="13102" y="45057"/>
                  <a:pt x="14211" y="44087"/>
                  <a:pt x="15597" y="43394"/>
                </a:cubicBezTo>
                <a:lnTo>
                  <a:pt x="15667" y="43394"/>
                </a:lnTo>
                <a:cubicBezTo>
                  <a:pt x="16013" y="43171"/>
                  <a:pt x="16439" y="43090"/>
                  <a:pt x="16891" y="43090"/>
                </a:cubicBezTo>
                <a:cubicBezTo>
                  <a:pt x="17704" y="43090"/>
                  <a:pt x="18603" y="43354"/>
                  <a:pt x="19271" y="43532"/>
                </a:cubicBezTo>
                <a:cubicBezTo>
                  <a:pt x="20242" y="43810"/>
                  <a:pt x="20935" y="44226"/>
                  <a:pt x="21767" y="44503"/>
                </a:cubicBezTo>
                <a:cubicBezTo>
                  <a:pt x="21780" y="44516"/>
                  <a:pt x="21793" y="44522"/>
                  <a:pt x="21805" y="44522"/>
                </a:cubicBezTo>
                <a:cubicBezTo>
                  <a:pt x="21857" y="44522"/>
                  <a:pt x="21892" y="44420"/>
                  <a:pt x="21836" y="44364"/>
                </a:cubicBezTo>
                <a:cubicBezTo>
                  <a:pt x="21212" y="43532"/>
                  <a:pt x="19410" y="43255"/>
                  <a:pt x="18509" y="43047"/>
                </a:cubicBezTo>
                <a:cubicBezTo>
                  <a:pt x="18001" y="42946"/>
                  <a:pt x="17531" y="42881"/>
                  <a:pt x="17044" y="42881"/>
                </a:cubicBezTo>
                <a:cubicBezTo>
                  <a:pt x="16865" y="42881"/>
                  <a:pt x="16684" y="42890"/>
                  <a:pt x="16499" y="42909"/>
                </a:cubicBezTo>
                <a:lnTo>
                  <a:pt x="16637" y="42770"/>
                </a:lnTo>
                <a:lnTo>
                  <a:pt x="16845" y="42631"/>
                </a:lnTo>
                <a:cubicBezTo>
                  <a:pt x="17444" y="42425"/>
                  <a:pt x="18159" y="42311"/>
                  <a:pt x="18886" y="42311"/>
                </a:cubicBezTo>
                <a:cubicBezTo>
                  <a:pt x="20598" y="42311"/>
                  <a:pt x="22368" y="42945"/>
                  <a:pt x="22807" y="44503"/>
                </a:cubicBezTo>
                <a:cubicBezTo>
                  <a:pt x="22989" y="45050"/>
                  <a:pt x="23171" y="45650"/>
                  <a:pt x="22467" y="45650"/>
                </a:cubicBezTo>
                <a:cubicBezTo>
                  <a:pt x="22367" y="45650"/>
                  <a:pt x="22250" y="45638"/>
                  <a:pt x="22113" y="45612"/>
                </a:cubicBezTo>
                <a:cubicBezTo>
                  <a:pt x="21351" y="45473"/>
                  <a:pt x="20658" y="45127"/>
                  <a:pt x="19964" y="44711"/>
                </a:cubicBezTo>
                <a:cubicBezTo>
                  <a:pt x="18925" y="44087"/>
                  <a:pt x="17885" y="43602"/>
                  <a:pt x="16707" y="43186"/>
                </a:cubicBezTo>
                <a:cubicBezTo>
                  <a:pt x="16637" y="43186"/>
                  <a:pt x="16568" y="43394"/>
                  <a:pt x="16637" y="43463"/>
                </a:cubicBezTo>
                <a:cubicBezTo>
                  <a:pt x="18786" y="44295"/>
                  <a:pt x="20727" y="45889"/>
                  <a:pt x="23014" y="46097"/>
                </a:cubicBezTo>
                <a:cubicBezTo>
                  <a:pt x="23153" y="46097"/>
                  <a:pt x="23222" y="46028"/>
                  <a:pt x="23222" y="45959"/>
                </a:cubicBezTo>
                <a:cubicBezTo>
                  <a:pt x="23222" y="44503"/>
                  <a:pt x="22945" y="43117"/>
                  <a:pt x="21489" y="42562"/>
                </a:cubicBezTo>
                <a:cubicBezTo>
                  <a:pt x="20665" y="42222"/>
                  <a:pt x="19772" y="42053"/>
                  <a:pt x="18882" y="42053"/>
                </a:cubicBezTo>
                <a:cubicBezTo>
                  <a:pt x="18501" y="42053"/>
                  <a:pt x="18121" y="42084"/>
                  <a:pt x="17746" y="42146"/>
                </a:cubicBezTo>
                <a:cubicBezTo>
                  <a:pt x="19549" y="41106"/>
                  <a:pt x="21351" y="40136"/>
                  <a:pt x="23153" y="39096"/>
                </a:cubicBezTo>
                <a:cubicBezTo>
                  <a:pt x="23209" y="39096"/>
                  <a:pt x="23175" y="39007"/>
                  <a:pt x="23160" y="39007"/>
                </a:cubicBezTo>
                <a:lnTo>
                  <a:pt x="23160" y="39007"/>
                </a:lnTo>
                <a:cubicBezTo>
                  <a:pt x="23156" y="39007"/>
                  <a:pt x="23153" y="39013"/>
                  <a:pt x="23153" y="39027"/>
                </a:cubicBezTo>
                <a:cubicBezTo>
                  <a:pt x="21282" y="39651"/>
                  <a:pt x="19549" y="40552"/>
                  <a:pt x="17954" y="41592"/>
                </a:cubicBezTo>
                <a:cubicBezTo>
                  <a:pt x="19202" y="39235"/>
                  <a:pt x="22460" y="37987"/>
                  <a:pt x="24955" y="37779"/>
                </a:cubicBezTo>
                <a:cubicBezTo>
                  <a:pt x="25148" y="37760"/>
                  <a:pt x="25345" y="37741"/>
                  <a:pt x="25520" y="37741"/>
                </a:cubicBezTo>
                <a:cubicBezTo>
                  <a:pt x="25976" y="37741"/>
                  <a:pt x="26276" y="37871"/>
                  <a:pt x="25926" y="38472"/>
                </a:cubicBezTo>
                <a:cubicBezTo>
                  <a:pt x="25441" y="39235"/>
                  <a:pt x="24886" y="39859"/>
                  <a:pt x="24124" y="40344"/>
                </a:cubicBezTo>
                <a:cubicBezTo>
                  <a:pt x="23465" y="40794"/>
                  <a:pt x="22737" y="40812"/>
                  <a:pt x="22009" y="40812"/>
                </a:cubicBezTo>
                <a:cubicBezTo>
                  <a:pt x="21949" y="40812"/>
                  <a:pt x="21888" y="40812"/>
                  <a:pt x="21827" y="40812"/>
                </a:cubicBezTo>
                <a:cubicBezTo>
                  <a:pt x="21161" y="40812"/>
                  <a:pt x="20499" y="40826"/>
                  <a:pt x="19895" y="41176"/>
                </a:cubicBezTo>
                <a:cubicBezTo>
                  <a:pt x="19757" y="41245"/>
                  <a:pt x="19826" y="41384"/>
                  <a:pt x="19964" y="41384"/>
                </a:cubicBezTo>
                <a:cubicBezTo>
                  <a:pt x="21420" y="41037"/>
                  <a:pt x="22945" y="41453"/>
                  <a:pt x="24262" y="40690"/>
                </a:cubicBezTo>
                <a:cubicBezTo>
                  <a:pt x="25371" y="39997"/>
                  <a:pt x="26203" y="39027"/>
                  <a:pt x="26550" y="37848"/>
                </a:cubicBezTo>
                <a:cubicBezTo>
                  <a:pt x="26619" y="37710"/>
                  <a:pt x="26550" y="37640"/>
                  <a:pt x="26480" y="37571"/>
                </a:cubicBezTo>
                <a:cubicBezTo>
                  <a:pt x="26118" y="37502"/>
                  <a:pt x="25724" y="37468"/>
                  <a:pt x="25311" y="37468"/>
                </a:cubicBezTo>
                <a:cubicBezTo>
                  <a:pt x="22404" y="37468"/>
                  <a:pt x="18518" y="39129"/>
                  <a:pt x="17608" y="41800"/>
                </a:cubicBezTo>
                <a:lnTo>
                  <a:pt x="15251" y="43325"/>
                </a:lnTo>
                <a:cubicBezTo>
                  <a:pt x="14211" y="43948"/>
                  <a:pt x="13310" y="44642"/>
                  <a:pt x="12478" y="45473"/>
                </a:cubicBezTo>
                <a:cubicBezTo>
                  <a:pt x="13657" y="42007"/>
                  <a:pt x="15112" y="38611"/>
                  <a:pt x="16360" y="35214"/>
                </a:cubicBezTo>
                <a:cubicBezTo>
                  <a:pt x="17053" y="34244"/>
                  <a:pt x="18093" y="33828"/>
                  <a:pt x="18855" y="32927"/>
                </a:cubicBezTo>
                <a:cubicBezTo>
                  <a:pt x="19202" y="32649"/>
                  <a:pt x="19618" y="32372"/>
                  <a:pt x="20034" y="32234"/>
                </a:cubicBezTo>
                <a:cubicBezTo>
                  <a:pt x="21489" y="32442"/>
                  <a:pt x="22945" y="33481"/>
                  <a:pt x="24470" y="33689"/>
                </a:cubicBezTo>
                <a:cubicBezTo>
                  <a:pt x="26064" y="33897"/>
                  <a:pt x="27589" y="33967"/>
                  <a:pt x="29184" y="33967"/>
                </a:cubicBezTo>
                <a:cubicBezTo>
                  <a:pt x="31541" y="33897"/>
                  <a:pt x="33759" y="32996"/>
                  <a:pt x="34868" y="30847"/>
                </a:cubicBezTo>
                <a:cubicBezTo>
                  <a:pt x="34937" y="30709"/>
                  <a:pt x="34937" y="30570"/>
                  <a:pt x="34799" y="30570"/>
                </a:cubicBezTo>
                <a:cubicBezTo>
                  <a:pt x="32759" y="30075"/>
                  <a:pt x="30388" y="29140"/>
                  <a:pt x="28178" y="29140"/>
                </a:cubicBezTo>
                <a:cubicBezTo>
                  <a:pt x="27910" y="29140"/>
                  <a:pt x="27644" y="29154"/>
                  <a:pt x="27382" y="29184"/>
                </a:cubicBezTo>
                <a:cubicBezTo>
                  <a:pt x="24886" y="29461"/>
                  <a:pt x="22876" y="31263"/>
                  <a:pt x="20380" y="31748"/>
                </a:cubicBezTo>
                <a:cubicBezTo>
                  <a:pt x="20311" y="31748"/>
                  <a:pt x="20311" y="31818"/>
                  <a:pt x="20380" y="31887"/>
                </a:cubicBezTo>
                <a:lnTo>
                  <a:pt x="20242" y="31887"/>
                </a:lnTo>
                <a:lnTo>
                  <a:pt x="19826" y="31956"/>
                </a:lnTo>
                <a:cubicBezTo>
                  <a:pt x="19757" y="31956"/>
                  <a:pt x="19687" y="31956"/>
                  <a:pt x="19687" y="32026"/>
                </a:cubicBezTo>
                <a:cubicBezTo>
                  <a:pt x="19618" y="32095"/>
                  <a:pt x="19479" y="32164"/>
                  <a:pt x="19341" y="32234"/>
                </a:cubicBezTo>
                <a:cubicBezTo>
                  <a:pt x="20519" y="30639"/>
                  <a:pt x="21351" y="28976"/>
                  <a:pt x="22807" y="27659"/>
                </a:cubicBezTo>
                <a:cubicBezTo>
                  <a:pt x="24470" y="26341"/>
                  <a:pt x="26203" y="25094"/>
                  <a:pt x="28005" y="23985"/>
                </a:cubicBezTo>
                <a:cubicBezTo>
                  <a:pt x="29392" y="23084"/>
                  <a:pt x="30016" y="21697"/>
                  <a:pt x="31679" y="21143"/>
                </a:cubicBezTo>
                <a:lnTo>
                  <a:pt x="31679" y="21073"/>
                </a:lnTo>
                <a:cubicBezTo>
                  <a:pt x="30570" y="21073"/>
                  <a:pt x="29946" y="21905"/>
                  <a:pt x="29184" y="22598"/>
                </a:cubicBezTo>
                <a:cubicBezTo>
                  <a:pt x="27797" y="23777"/>
                  <a:pt x="26342" y="24816"/>
                  <a:pt x="24817" y="25787"/>
                </a:cubicBezTo>
                <a:cubicBezTo>
                  <a:pt x="25233" y="25371"/>
                  <a:pt x="25718" y="24886"/>
                  <a:pt x="26064" y="24401"/>
                </a:cubicBezTo>
                <a:cubicBezTo>
                  <a:pt x="26619" y="23846"/>
                  <a:pt x="27104" y="23222"/>
                  <a:pt x="27589" y="22598"/>
                </a:cubicBezTo>
                <a:cubicBezTo>
                  <a:pt x="27589" y="22598"/>
                  <a:pt x="27589" y="22529"/>
                  <a:pt x="27520" y="22529"/>
                </a:cubicBezTo>
                <a:cubicBezTo>
                  <a:pt x="26896" y="23014"/>
                  <a:pt x="26342" y="23569"/>
                  <a:pt x="25857" y="24193"/>
                </a:cubicBezTo>
                <a:cubicBezTo>
                  <a:pt x="25163" y="24886"/>
                  <a:pt x="24609" y="25648"/>
                  <a:pt x="24054" y="26411"/>
                </a:cubicBezTo>
                <a:cubicBezTo>
                  <a:pt x="23014" y="27173"/>
                  <a:pt x="22044" y="28074"/>
                  <a:pt x="21212" y="29045"/>
                </a:cubicBezTo>
                <a:cubicBezTo>
                  <a:pt x="22391" y="25648"/>
                  <a:pt x="25510" y="22737"/>
                  <a:pt x="28491" y="21004"/>
                </a:cubicBezTo>
                <a:cubicBezTo>
                  <a:pt x="29530" y="20519"/>
                  <a:pt x="30570" y="20033"/>
                  <a:pt x="31610" y="19618"/>
                </a:cubicBezTo>
                <a:cubicBezTo>
                  <a:pt x="31956" y="19445"/>
                  <a:pt x="34462" y="18360"/>
                  <a:pt x="35214" y="18360"/>
                </a:cubicBezTo>
                <a:cubicBezTo>
                  <a:pt x="35365" y="18360"/>
                  <a:pt x="35446" y="18404"/>
                  <a:pt x="35422" y="18508"/>
                </a:cubicBezTo>
                <a:cubicBezTo>
                  <a:pt x="34729" y="21628"/>
                  <a:pt x="31402" y="24678"/>
                  <a:pt x="28768" y="26341"/>
                </a:cubicBezTo>
                <a:cubicBezTo>
                  <a:pt x="26758" y="27659"/>
                  <a:pt x="24193" y="26757"/>
                  <a:pt x="22391" y="28352"/>
                </a:cubicBezTo>
                <a:cubicBezTo>
                  <a:pt x="22271" y="28411"/>
                  <a:pt x="22357" y="28574"/>
                  <a:pt x="22472" y="28574"/>
                </a:cubicBezTo>
                <a:cubicBezTo>
                  <a:pt x="22491" y="28574"/>
                  <a:pt x="22510" y="28569"/>
                  <a:pt x="22529" y="28560"/>
                </a:cubicBezTo>
                <a:cubicBezTo>
                  <a:pt x="24054" y="27728"/>
                  <a:pt x="25857" y="27936"/>
                  <a:pt x="27451" y="27451"/>
                </a:cubicBezTo>
                <a:cubicBezTo>
                  <a:pt x="28768" y="26965"/>
                  <a:pt x="30016" y="26203"/>
                  <a:pt x="31055" y="25232"/>
                </a:cubicBezTo>
                <a:cubicBezTo>
                  <a:pt x="33204" y="23430"/>
                  <a:pt x="35422" y="20796"/>
                  <a:pt x="36046" y="18023"/>
                </a:cubicBezTo>
                <a:cubicBezTo>
                  <a:pt x="36046" y="17885"/>
                  <a:pt x="35977" y="17815"/>
                  <a:pt x="35838" y="17815"/>
                </a:cubicBezTo>
                <a:cubicBezTo>
                  <a:pt x="34660" y="17885"/>
                  <a:pt x="33620" y="18231"/>
                  <a:pt x="32580" y="18786"/>
                </a:cubicBezTo>
                <a:cubicBezTo>
                  <a:pt x="30986" y="19548"/>
                  <a:pt x="29253" y="20172"/>
                  <a:pt x="27659" y="21143"/>
                </a:cubicBezTo>
                <a:cubicBezTo>
                  <a:pt x="24817" y="22806"/>
                  <a:pt x="21489" y="26064"/>
                  <a:pt x="20935" y="29391"/>
                </a:cubicBezTo>
                <a:cubicBezTo>
                  <a:pt x="20935" y="29461"/>
                  <a:pt x="20935" y="29461"/>
                  <a:pt x="20935" y="29461"/>
                </a:cubicBezTo>
                <a:cubicBezTo>
                  <a:pt x="20519" y="30015"/>
                  <a:pt x="20172" y="30501"/>
                  <a:pt x="19826" y="31124"/>
                </a:cubicBezTo>
                <a:cubicBezTo>
                  <a:pt x="18994" y="32372"/>
                  <a:pt x="17677" y="33065"/>
                  <a:pt x="16776" y="34105"/>
                </a:cubicBezTo>
                <a:cubicBezTo>
                  <a:pt x="17400" y="32303"/>
                  <a:pt x="18024" y="30501"/>
                  <a:pt x="18509" y="28629"/>
                </a:cubicBezTo>
                <a:cubicBezTo>
                  <a:pt x="18509" y="28560"/>
                  <a:pt x="18509" y="28560"/>
                  <a:pt x="18509" y="28560"/>
                </a:cubicBezTo>
                <a:cubicBezTo>
                  <a:pt x="18578" y="28560"/>
                  <a:pt x="18717" y="28490"/>
                  <a:pt x="18786" y="28421"/>
                </a:cubicBezTo>
                <a:cubicBezTo>
                  <a:pt x="19549" y="26341"/>
                  <a:pt x="21004" y="24470"/>
                  <a:pt x="22113" y="22529"/>
                </a:cubicBezTo>
                <a:cubicBezTo>
                  <a:pt x="23153" y="20519"/>
                  <a:pt x="24470" y="18578"/>
                  <a:pt x="25995" y="16914"/>
                </a:cubicBezTo>
                <a:cubicBezTo>
                  <a:pt x="27104" y="15666"/>
                  <a:pt x="28352" y="14627"/>
                  <a:pt x="29530" y="13518"/>
                </a:cubicBezTo>
                <a:cubicBezTo>
                  <a:pt x="30778" y="12686"/>
                  <a:pt x="31957" y="11715"/>
                  <a:pt x="32996" y="10606"/>
                </a:cubicBezTo>
                <a:cubicBezTo>
                  <a:pt x="33045" y="10557"/>
                  <a:pt x="33025" y="10508"/>
                  <a:pt x="32984" y="10508"/>
                </a:cubicBezTo>
                <a:cubicBezTo>
                  <a:pt x="32968" y="10508"/>
                  <a:pt x="32947" y="10517"/>
                  <a:pt x="32927" y="10537"/>
                </a:cubicBezTo>
                <a:cubicBezTo>
                  <a:pt x="32095" y="11230"/>
                  <a:pt x="31333" y="11923"/>
                  <a:pt x="30501" y="12547"/>
                </a:cubicBezTo>
                <a:cubicBezTo>
                  <a:pt x="32026" y="10953"/>
                  <a:pt x="33343" y="9220"/>
                  <a:pt x="34729" y="7556"/>
                </a:cubicBezTo>
                <a:cubicBezTo>
                  <a:pt x="34842" y="7443"/>
                  <a:pt x="34725" y="7330"/>
                  <a:pt x="34602" y="7330"/>
                </a:cubicBezTo>
                <a:cubicBezTo>
                  <a:pt x="34575" y="7330"/>
                  <a:pt x="34547" y="7335"/>
                  <a:pt x="34521" y="7348"/>
                </a:cubicBezTo>
                <a:cubicBezTo>
                  <a:pt x="32788" y="9289"/>
                  <a:pt x="31194" y="11369"/>
                  <a:pt x="29392" y="13240"/>
                </a:cubicBezTo>
                <a:cubicBezTo>
                  <a:pt x="27867" y="14835"/>
                  <a:pt x="26134" y="16221"/>
                  <a:pt x="24678" y="17885"/>
                </a:cubicBezTo>
                <a:cubicBezTo>
                  <a:pt x="24470" y="18162"/>
                  <a:pt x="24262" y="18439"/>
                  <a:pt x="24054" y="18716"/>
                </a:cubicBezTo>
                <a:cubicBezTo>
                  <a:pt x="25094" y="15944"/>
                  <a:pt x="26619" y="13448"/>
                  <a:pt x="28629" y="11299"/>
                </a:cubicBezTo>
                <a:cubicBezTo>
                  <a:pt x="30432" y="9358"/>
                  <a:pt x="33204" y="6863"/>
                  <a:pt x="35769" y="5962"/>
                </a:cubicBezTo>
                <a:cubicBezTo>
                  <a:pt x="35923" y="5906"/>
                  <a:pt x="36046" y="5881"/>
                  <a:pt x="36143" y="5881"/>
                </a:cubicBezTo>
                <a:cubicBezTo>
                  <a:pt x="37136" y="5881"/>
                  <a:pt x="35329" y="8557"/>
                  <a:pt x="35076" y="8873"/>
                </a:cubicBezTo>
                <a:cubicBezTo>
                  <a:pt x="34383" y="9913"/>
                  <a:pt x="33482" y="10883"/>
                  <a:pt x="32719" y="11854"/>
                </a:cubicBezTo>
                <a:cubicBezTo>
                  <a:pt x="30778" y="14141"/>
                  <a:pt x="28005" y="15181"/>
                  <a:pt x="25857" y="17191"/>
                </a:cubicBezTo>
                <a:cubicBezTo>
                  <a:pt x="25737" y="17311"/>
                  <a:pt x="25824" y="17482"/>
                  <a:pt x="25984" y="17482"/>
                </a:cubicBezTo>
                <a:cubicBezTo>
                  <a:pt x="26009" y="17482"/>
                  <a:pt x="26036" y="17478"/>
                  <a:pt x="26064" y="17469"/>
                </a:cubicBezTo>
                <a:cubicBezTo>
                  <a:pt x="30362" y="14557"/>
                  <a:pt x="35700" y="11161"/>
                  <a:pt x="37086" y="5754"/>
                </a:cubicBezTo>
                <a:cubicBezTo>
                  <a:pt x="37086" y="5685"/>
                  <a:pt x="37017" y="5546"/>
                  <a:pt x="36878" y="5546"/>
                </a:cubicBezTo>
                <a:cubicBezTo>
                  <a:pt x="36760" y="5533"/>
                  <a:pt x="36642" y="5527"/>
                  <a:pt x="36523" y="5527"/>
                </a:cubicBezTo>
                <a:cubicBezTo>
                  <a:pt x="34055" y="5527"/>
                  <a:pt x="31389" y="8184"/>
                  <a:pt x="29669" y="9705"/>
                </a:cubicBezTo>
                <a:cubicBezTo>
                  <a:pt x="26758" y="12339"/>
                  <a:pt x="24539" y="15736"/>
                  <a:pt x="23430" y="19479"/>
                </a:cubicBezTo>
                <a:lnTo>
                  <a:pt x="23430" y="19548"/>
                </a:lnTo>
                <a:cubicBezTo>
                  <a:pt x="22668" y="20727"/>
                  <a:pt x="22044" y="21974"/>
                  <a:pt x="21351" y="23153"/>
                </a:cubicBezTo>
                <a:cubicBezTo>
                  <a:pt x="20588" y="24609"/>
                  <a:pt x="19549" y="25926"/>
                  <a:pt x="18786" y="27381"/>
                </a:cubicBezTo>
                <a:cubicBezTo>
                  <a:pt x="19410" y="24609"/>
                  <a:pt x="19964" y="21905"/>
                  <a:pt x="20519" y="19132"/>
                </a:cubicBezTo>
                <a:cubicBezTo>
                  <a:pt x="20519" y="19132"/>
                  <a:pt x="20588" y="19132"/>
                  <a:pt x="20588" y="19063"/>
                </a:cubicBezTo>
                <a:lnTo>
                  <a:pt x="20588" y="18786"/>
                </a:lnTo>
                <a:lnTo>
                  <a:pt x="21212" y="15874"/>
                </a:lnTo>
                <a:cubicBezTo>
                  <a:pt x="21420" y="14765"/>
                  <a:pt x="21628" y="13587"/>
                  <a:pt x="21697" y="12478"/>
                </a:cubicBezTo>
                <a:cubicBezTo>
                  <a:pt x="22391" y="10814"/>
                  <a:pt x="22876" y="9150"/>
                  <a:pt x="23361" y="7487"/>
                </a:cubicBezTo>
                <a:cubicBezTo>
                  <a:pt x="23361" y="7418"/>
                  <a:pt x="23326" y="7383"/>
                  <a:pt x="23292" y="7383"/>
                </a:cubicBezTo>
                <a:cubicBezTo>
                  <a:pt x="23257" y="7383"/>
                  <a:pt x="23222" y="7418"/>
                  <a:pt x="23222" y="7487"/>
                </a:cubicBezTo>
                <a:cubicBezTo>
                  <a:pt x="22807" y="8735"/>
                  <a:pt x="22252" y="9982"/>
                  <a:pt x="21836" y="11230"/>
                </a:cubicBezTo>
                <a:cubicBezTo>
                  <a:pt x="21975" y="8527"/>
                  <a:pt x="22321" y="5892"/>
                  <a:pt x="22876" y="3258"/>
                </a:cubicBezTo>
                <a:cubicBezTo>
                  <a:pt x="22876" y="3209"/>
                  <a:pt x="22841" y="3160"/>
                  <a:pt x="22796" y="3160"/>
                </a:cubicBezTo>
                <a:cubicBezTo>
                  <a:pt x="22778" y="3160"/>
                  <a:pt x="22758" y="3169"/>
                  <a:pt x="22737" y="3189"/>
                </a:cubicBezTo>
                <a:cubicBezTo>
                  <a:pt x="21905" y="6100"/>
                  <a:pt x="21905" y="9150"/>
                  <a:pt x="21559" y="12200"/>
                </a:cubicBezTo>
                <a:cubicBezTo>
                  <a:pt x="21489" y="12478"/>
                  <a:pt x="21420" y="12755"/>
                  <a:pt x="21351" y="13032"/>
                </a:cubicBezTo>
                <a:cubicBezTo>
                  <a:pt x="21351" y="13102"/>
                  <a:pt x="21351" y="13171"/>
                  <a:pt x="21420" y="13171"/>
                </a:cubicBezTo>
                <a:cubicBezTo>
                  <a:pt x="21351" y="13725"/>
                  <a:pt x="21282" y="14280"/>
                  <a:pt x="21143" y="14904"/>
                </a:cubicBezTo>
                <a:cubicBezTo>
                  <a:pt x="20935" y="15736"/>
                  <a:pt x="20727" y="16637"/>
                  <a:pt x="20519" y="17469"/>
                </a:cubicBezTo>
                <a:cubicBezTo>
                  <a:pt x="20450" y="16637"/>
                  <a:pt x="20242" y="15736"/>
                  <a:pt x="20034" y="14904"/>
                </a:cubicBezTo>
                <a:cubicBezTo>
                  <a:pt x="19618" y="12963"/>
                  <a:pt x="19618" y="11022"/>
                  <a:pt x="19895" y="9081"/>
                </a:cubicBezTo>
                <a:cubicBezTo>
                  <a:pt x="20242" y="6516"/>
                  <a:pt x="20450" y="2842"/>
                  <a:pt x="22321" y="763"/>
                </a:cubicBezTo>
                <a:cubicBezTo>
                  <a:pt x="22391" y="681"/>
                  <a:pt x="22464" y="644"/>
                  <a:pt x="22539" y="644"/>
                </a:cubicBezTo>
                <a:cubicBezTo>
                  <a:pt x="23354" y="644"/>
                  <a:pt x="24401" y="5101"/>
                  <a:pt x="24401" y="5546"/>
                </a:cubicBezTo>
                <a:cubicBezTo>
                  <a:pt x="24401" y="7210"/>
                  <a:pt x="24124" y="8873"/>
                  <a:pt x="23569" y="10537"/>
                </a:cubicBezTo>
                <a:cubicBezTo>
                  <a:pt x="22807" y="13379"/>
                  <a:pt x="21212" y="16082"/>
                  <a:pt x="20588" y="19063"/>
                </a:cubicBezTo>
                <a:cubicBezTo>
                  <a:pt x="20588" y="19149"/>
                  <a:pt x="20668" y="19208"/>
                  <a:pt x="20745" y="19208"/>
                </a:cubicBezTo>
                <a:cubicBezTo>
                  <a:pt x="20792" y="19208"/>
                  <a:pt x="20839" y="19185"/>
                  <a:pt x="20866" y="19132"/>
                </a:cubicBezTo>
                <a:cubicBezTo>
                  <a:pt x="23361" y="13518"/>
                  <a:pt x="27035" y="5754"/>
                  <a:pt x="22876" y="70"/>
                </a:cubicBezTo>
                <a:cubicBezTo>
                  <a:pt x="22807" y="0"/>
                  <a:pt x="22737" y="0"/>
                  <a:pt x="226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8746-0DF7-D9DE-7F31-D605D040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941D08-FB99-5502-DC93-BD85E91F3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01219-8F3B-5187-947D-0AE3D869550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CC9620A-96B5-EEAD-9BE7-3B1A444B12C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856EA9D-3AF7-4AEA-F0DD-AF25259F0DF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43157BB-EBAB-CAD0-C7FD-5AE754120DEC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DCDE0054-19E4-0F54-94DF-7897502E6D17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71A9212F-5249-CA07-4C4B-6CF3DBA6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82FD2-C6D7-F736-02F6-737BEC1F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2C229-68BF-E5D4-7BC5-7F4F53DCE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8238940-4C05-03B1-E69A-E82860963C4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249429C-8079-D9E2-93EC-85D7FF994A8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3858DAB-E7B3-29D9-B1DC-4F0B41A5A88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A8CA594-07D5-AEAA-44AE-9D91447A7214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C7DA9F5-E921-5CE4-90E8-DD068E7C649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BA408D20-AF49-55D9-2DCF-7B87B897A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2104"/>
      </p:ext>
    </p:extLst>
  </p:cSld>
  <p:clrMapOvr>
    <a:masterClrMapping/>
  </p:clrMapOvr>
</p:sld>
</file>

<file path=ppt/theme/theme1.xml><?xml version="1.0" encoding="utf-8"?>
<a:theme xmlns:a="http://schemas.openxmlformats.org/drawingml/2006/main" name="Floral Wedding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272727"/>
      </a:lt2>
      <a:accent1>
        <a:srgbClr val="A0E8F1"/>
      </a:accent1>
      <a:accent2>
        <a:srgbClr val="7ECFD9"/>
      </a:accent2>
      <a:accent3>
        <a:srgbClr val="64B1BB"/>
      </a:accent3>
      <a:accent4>
        <a:srgbClr val="A0E8F1"/>
      </a:accent4>
      <a:accent5>
        <a:srgbClr val="7ECFD9"/>
      </a:accent5>
      <a:accent6>
        <a:srgbClr val="64B1BB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19</Slides>
  <Notes>11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Floral Wedding</vt:lpstr>
      <vt:lpstr>SlidesGo Final Pages</vt:lpstr>
      <vt:lpstr>Slidesgo Final Pages</vt:lpstr>
      <vt:lpstr>BeloMar</vt:lpstr>
      <vt:lpstr>01</vt:lpstr>
      <vt:lpstr>Introdução ao projeto </vt:lpstr>
      <vt:lpstr>Apresentação do PowerPoint</vt:lpstr>
      <vt:lpstr>Apresentação do PowerPoint</vt:lpstr>
      <vt:lpstr>Design </vt:lpstr>
      <vt:lpstr>Ferramentas de design e imagens </vt:lpstr>
      <vt:lpstr>Apresentação do PowerPoint</vt:lpstr>
      <vt:lpstr>Apresentação do PowerPoint</vt:lpstr>
      <vt:lpstr>Apresentação do PowerPoint</vt:lpstr>
      <vt:lpstr>Códigos e execução </vt:lpstr>
      <vt:lpstr>Ferramentas de edição de códigos.</vt:lpstr>
      <vt:lpstr>Apresentação do PowerPoint</vt:lpstr>
      <vt:lpstr>Resultados</vt:lpstr>
      <vt:lpstr>Apresentação do PowerPoint</vt:lpstr>
      <vt:lpstr>Apresentação do PowerPoint</vt:lpstr>
      <vt:lpstr>Vamos ao site!</vt:lpstr>
      <vt:lpstr>Apresentação do PowerPoint</vt:lpstr>
      <vt:lpstr>Muito obrigado pela presença e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BeloMar</dc:title>
  <cp:lastModifiedBy>LAYARA CAMPOS</cp:lastModifiedBy>
  <cp:revision>8</cp:revision>
  <dcterms:modified xsi:type="dcterms:W3CDTF">2022-12-07T16:22:33Z</dcterms:modified>
</cp:coreProperties>
</file>