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Mohamed </a:t>
            </a:r>
            <a:r>
              <a:rPr lang="en-GB" sz="3200" dirty="0" err="1">
                <a:latin typeface="Trebuchet MS"/>
                <a:cs typeface="Trebuchet MS"/>
              </a:rPr>
              <a:t>Asar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701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17</cp:revision>
  <dcterms:created xsi:type="dcterms:W3CDTF">2024-04-03T16:02:42Z</dcterms:created>
  <dcterms:modified xsi:type="dcterms:W3CDTF">2024-04-05T10:32:57Z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