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E04C-8332-403E-A154-461C80187F43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4659-D97C-4841-BB70-8096B99030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49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E04C-8332-403E-A154-461C80187F43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4659-D97C-4841-BB70-8096B99030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33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E04C-8332-403E-A154-461C80187F43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4659-D97C-4841-BB70-8096B99030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50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E04C-8332-403E-A154-461C80187F43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4659-D97C-4841-BB70-8096B99030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8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E04C-8332-403E-A154-461C80187F43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4659-D97C-4841-BB70-8096B99030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16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E04C-8332-403E-A154-461C80187F43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4659-D97C-4841-BB70-8096B99030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15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E04C-8332-403E-A154-461C80187F43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4659-D97C-4841-BB70-8096B99030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12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E04C-8332-403E-A154-461C80187F43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4659-D97C-4841-BB70-8096B99030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28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E04C-8332-403E-A154-461C80187F43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4659-D97C-4841-BB70-8096B99030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08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E04C-8332-403E-A154-461C80187F43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4659-D97C-4841-BB70-8096B99030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55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E04C-8332-403E-A154-461C80187F43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4659-D97C-4841-BB70-8096B99030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45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EE04C-8332-403E-A154-461C80187F43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74659-D97C-4841-BB70-8096B99030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38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NO.1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90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NO.2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70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NO.3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61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NO.4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15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NO.5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899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NO.6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61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NO.7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07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寬螢幕</PresentationFormat>
  <Paragraphs>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NO.1</vt:lpstr>
      <vt:lpstr>NO.2</vt:lpstr>
      <vt:lpstr>NO.3</vt:lpstr>
      <vt:lpstr>NO.4</vt:lpstr>
      <vt:lpstr>NO.5</vt:lpstr>
      <vt:lpstr>NO.6</vt:lpstr>
      <vt:lpstr>NO.7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NO.1</dc:title>
  <dc:creator>陳自泓</dc:creator>
  <cp:lastModifiedBy>陳自泓</cp:lastModifiedBy>
  <cp:revision>1</cp:revision>
  <dcterms:created xsi:type="dcterms:W3CDTF">2015-11-16T05:52:37Z</dcterms:created>
  <dcterms:modified xsi:type="dcterms:W3CDTF">2015-11-16T05:55:21Z</dcterms:modified>
</cp:coreProperties>
</file>