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78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81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967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1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5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7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1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A109E2-2923-4CFD-A649-A04A249CF993}" type="datetimeFigureOut">
              <a:rPr lang="zh-TW" altLang="en-US" smtClean="0"/>
              <a:t>2015/1/23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EEEDEB-CBF3-4ABE-BF18-5996EC8F8C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第一組</a:t>
            </a:r>
            <a:r>
              <a:rPr lang="zh-TW" altLang="en-US" dirty="0"/>
              <a:t> </a:t>
            </a:r>
            <a:r>
              <a:rPr lang="zh-TW" altLang="en-US" dirty="0" smtClean="0"/>
              <a:t> 快打高手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陳自泓、李洋逸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5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27" y="3057099"/>
            <a:ext cx="8531473" cy="3800901"/>
          </a:xfrm>
        </p:spPr>
      </p:pic>
      <p:sp>
        <p:nvSpPr>
          <p:cNvPr id="5" name="文字方塊 4"/>
          <p:cNvSpPr txBox="1"/>
          <p:nvPr/>
        </p:nvSpPr>
        <p:spPr>
          <a:xfrm>
            <a:off x="504967" y="2069442"/>
            <a:ext cx="5145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 smtClean="0"/>
              <a:t>可以進入</a:t>
            </a:r>
            <a:r>
              <a:rPr lang="en-US" altLang="zh-TW" sz="4400" dirty="0" smtClean="0"/>
              <a:t>3</a:t>
            </a:r>
            <a:r>
              <a:rPr lang="zh-TW" altLang="en-US" sz="4400" dirty="0" smtClean="0"/>
              <a:t>種難度</a:t>
            </a:r>
            <a:endParaRPr lang="en-US" altLang="zh-TW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 smtClean="0"/>
              <a:t>排行榜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544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進行遊戲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24" y="0"/>
            <a:ext cx="8431276" cy="4022725"/>
          </a:xfrm>
        </p:spPr>
      </p:pic>
      <p:sp>
        <p:nvSpPr>
          <p:cNvPr id="5" name="文字方塊 4"/>
          <p:cNvSpPr txBox="1"/>
          <p:nvPr/>
        </p:nvSpPr>
        <p:spPr>
          <a:xfrm>
            <a:off x="1024128" y="4121624"/>
            <a:ext cx="6632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左邊有影片會自動撥放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得分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落下個歌詞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暫停、繼續、排行榜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5995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排行榜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5" y="0"/>
            <a:ext cx="8261445" cy="3545023"/>
          </a:xfrm>
        </p:spPr>
      </p:pic>
      <p:sp>
        <p:nvSpPr>
          <p:cNvPr id="5" name="文字方塊 4"/>
          <p:cNvSpPr txBox="1"/>
          <p:nvPr/>
        </p:nvSpPr>
        <p:spPr>
          <a:xfrm>
            <a:off x="1024128" y="4090452"/>
            <a:ext cx="1039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800" dirty="0" smtClean="0"/>
              <a:t>可以看三個等級的排行榜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前</a:t>
            </a:r>
            <a:r>
              <a:rPr lang="en-US" altLang="zh-TW" sz="4800" dirty="0" smtClean="0"/>
              <a:t>15</a:t>
            </a:r>
            <a:r>
              <a:rPr lang="zh-TW" altLang="en-US" sz="4800" dirty="0" smtClean="0"/>
              <a:t>名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9355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52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Tw Cen MT</vt:lpstr>
      <vt:lpstr>Tw Cen MT Condensed</vt:lpstr>
      <vt:lpstr>Wingdings 3</vt:lpstr>
      <vt:lpstr>積分</vt:lpstr>
      <vt:lpstr>第一組  快打高手</vt:lpstr>
      <vt:lpstr>首頁</vt:lpstr>
      <vt:lpstr>進行遊戲</vt:lpstr>
      <vt:lpstr>排行榜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第一組  快打高手</dc:title>
  <dc:creator>Homer</dc:creator>
  <cp:lastModifiedBy>Homer</cp:lastModifiedBy>
  <cp:revision>3</cp:revision>
  <dcterms:created xsi:type="dcterms:W3CDTF">2015-01-23T01:07:06Z</dcterms:created>
  <dcterms:modified xsi:type="dcterms:W3CDTF">2015-01-23T01:29:52Z</dcterms:modified>
</cp:coreProperties>
</file>