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E5F-BE20-044A-8C74-7456D56873D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F787-A3E1-1F47-855B-08E1BB09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E5F-BE20-044A-8C74-7456D56873D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F787-A3E1-1F47-855B-08E1BB09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0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E5F-BE20-044A-8C74-7456D56873D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F787-A3E1-1F47-855B-08E1BB09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E5F-BE20-044A-8C74-7456D56873D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F787-A3E1-1F47-855B-08E1BB09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0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E5F-BE20-044A-8C74-7456D56873D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F787-A3E1-1F47-855B-08E1BB09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9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E5F-BE20-044A-8C74-7456D56873D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F787-A3E1-1F47-855B-08E1BB09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E5F-BE20-044A-8C74-7456D56873D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F787-A3E1-1F47-855B-08E1BB09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1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E5F-BE20-044A-8C74-7456D56873D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F787-A3E1-1F47-855B-08E1BB09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1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E5F-BE20-044A-8C74-7456D56873D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F787-A3E1-1F47-855B-08E1BB09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0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E5F-BE20-044A-8C74-7456D56873D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F787-A3E1-1F47-855B-08E1BB09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E5F-BE20-044A-8C74-7456D56873D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F787-A3E1-1F47-855B-08E1BB09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3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3E5F-BE20-044A-8C74-7456D56873D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F787-A3E1-1F47-855B-08E1BB09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6543" y="274638"/>
            <a:ext cx="5181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Goal:  Find the Perfect Pony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391426" y="3092341"/>
            <a:ext cx="822960" cy="82296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>
            <a:glow rad="101600">
              <a:schemeClr val="tx2">
                <a:lumMod val="40000"/>
                <a:lumOff val="6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Pony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15563" y="2146374"/>
            <a:ext cx="2590800" cy="2667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07459" y="2464573"/>
            <a:ext cx="822960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000" dirty="0" smtClean="0"/>
              <a:t>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676400" y="3749040"/>
            <a:ext cx="822960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218939" y="3127946"/>
            <a:ext cx="822960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82819" y="3749040"/>
            <a:ext cx="822960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24715" y="2541970"/>
            <a:ext cx="80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Show?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35219" y="2520503"/>
            <a:ext cx="822960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41899" y="2581433"/>
            <a:ext cx="63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Young</a:t>
            </a:r>
          </a:p>
          <a:p>
            <a:r>
              <a:rPr lang="en-US" sz="1400" dirty="0" smtClean="0"/>
              <a:t>Rider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101" y="3149689"/>
            <a:ext cx="75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Famous</a:t>
            </a:r>
          </a:p>
          <a:p>
            <a:r>
              <a:rPr lang="en-US" sz="1400" dirty="0" smtClean="0"/>
              <a:t>Breed?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749391" y="381452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Lease or</a:t>
            </a:r>
          </a:p>
          <a:p>
            <a:r>
              <a:rPr lang="en-US" sz="1400" dirty="0" smtClean="0"/>
              <a:t>Buy?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782819" y="3799925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Jumping/</a:t>
            </a:r>
          </a:p>
          <a:p>
            <a:r>
              <a:rPr lang="en-US" sz="1400" dirty="0" smtClean="0"/>
              <a:t>Driving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4114800" y="3110647"/>
            <a:ext cx="822960" cy="82296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>
            <a:glow rad="101600">
              <a:schemeClr val="tx2">
                <a:lumMod val="40000"/>
                <a:lumOff val="6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Gotlands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01757" y="2464573"/>
            <a:ext cx="2133600" cy="21031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 cmpd="sng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23001" y="3230603"/>
            <a:ext cx="822960" cy="569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glow rad="101600">
              <a:schemeClr val="tx2">
                <a:lumMod val="40000"/>
                <a:lumOff val="6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Pure-</a:t>
            </a: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bred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85029" y="3230603"/>
            <a:ext cx="822960" cy="569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glow rad="101600">
              <a:schemeClr val="tx2">
                <a:lumMod val="40000"/>
                <a:lumOff val="6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Price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88222" y="2179912"/>
            <a:ext cx="822960" cy="569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glow rad="101600">
              <a:schemeClr val="tx2">
                <a:lumMod val="40000"/>
                <a:lumOff val="6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Age/</a:t>
            </a:r>
          </a:p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Height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288222" y="4225380"/>
            <a:ext cx="822960" cy="569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glow rad="101600">
              <a:schemeClr val="tx2">
                <a:lumMod val="40000"/>
                <a:lumOff val="6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Sport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23877" y="3223878"/>
            <a:ext cx="822960" cy="569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glow rad="101600">
              <a:schemeClr val="tx2">
                <a:lumMod val="40000"/>
                <a:lumOff val="6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Perform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31" idx="3"/>
          </p:cNvCxnSpPr>
          <p:nvPr/>
        </p:nvCxnSpPr>
        <p:spPr>
          <a:xfrm flipV="1">
            <a:off x="8146837" y="1981200"/>
            <a:ext cx="311363" cy="1527339"/>
          </a:xfrm>
          <a:prstGeom prst="curvedConnector2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4" idx="1"/>
          </p:cNvCxnSpPr>
          <p:nvPr/>
        </p:nvCxnSpPr>
        <p:spPr>
          <a:xfrm flipV="1">
            <a:off x="4937760" y="3515264"/>
            <a:ext cx="285241" cy="17756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</p:cNvCxnSpPr>
          <p:nvPr/>
        </p:nvCxnSpPr>
        <p:spPr>
          <a:xfrm>
            <a:off x="802906" y="3092341"/>
            <a:ext cx="0" cy="131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196603" y="3524142"/>
            <a:ext cx="285241" cy="17756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" idx="6"/>
            <a:endCxn id="22" idx="1"/>
          </p:cNvCxnSpPr>
          <p:nvPr/>
        </p:nvCxnSpPr>
        <p:spPr>
          <a:xfrm>
            <a:off x="4006363" y="3479874"/>
            <a:ext cx="108437" cy="42253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924800" y="1170282"/>
            <a:ext cx="822960" cy="82296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>
            <a:glow rad="101600">
              <a:schemeClr val="tx2">
                <a:lumMod val="40000"/>
                <a:lumOff val="6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Contact</a:t>
            </a: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(email,</a:t>
            </a: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phone)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4" name="Straight Connector 53"/>
          <p:cNvCxnSpPr>
            <a:stCxn id="28" idx="3"/>
            <a:endCxn id="31" idx="1"/>
          </p:cNvCxnSpPr>
          <p:nvPr/>
        </p:nvCxnSpPr>
        <p:spPr>
          <a:xfrm flipV="1">
            <a:off x="7107989" y="3508539"/>
            <a:ext cx="215888" cy="6725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8" idx="1"/>
            <a:endCxn id="24" idx="3"/>
          </p:cNvCxnSpPr>
          <p:nvPr/>
        </p:nvCxnSpPr>
        <p:spPr>
          <a:xfrm flipH="1">
            <a:off x="6045961" y="3515264"/>
            <a:ext cx="239068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0" idx="0"/>
          </p:cNvCxnSpPr>
          <p:nvPr/>
        </p:nvCxnSpPr>
        <p:spPr>
          <a:xfrm flipV="1">
            <a:off x="6699702" y="3814524"/>
            <a:ext cx="0" cy="410856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8" idx="0"/>
            <a:endCxn id="29" idx="2"/>
          </p:cNvCxnSpPr>
          <p:nvPr/>
        </p:nvCxnSpPr>
        <p:spPr>
          <a:xfrm flipV="1">
            <a:off x="6696509" y="2749234"/>
            <a:ext cx="3193" cy="48136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14799" y="1412883"/>
            <a:ext cx="9906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Decision to consider </a:t>
            </a:r>
            <a:r>
              <a:rPr lang="en-US" sz="1200" dirty="0" err="1" smtClean="0"/>
              <a:t>Gotlands</a:t>
            </a:r>
            <a:r>
              <a:rPr lang="en-US" sz="1200" dirty="0" smtClean="0"/>
              <a:t> specifically </a:t>
            </a:r>
            <a:endParaRPr lang="en-US" sz="12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4651396" y="2303981"/>
            <a:ext cx="0" cy="607321"/>
          </a:xfrm>
          <a:prstGeom prst="line">
            <a:avLst/>
          </a:prstGeom>
          <a:ln w="3175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462486" y="3110647"/>
            <a:ext cx="0" cy="39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638800" y="5412432"/>
            <a:ext cx="2667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Must address these criteria on our site, through text, images </a:t>
            </a:r>
            <a:r>
              <a:rPr lang="en-US" sz="1200" i="1" dirty="0" smtClean="0"/>
              <a:t>and video</a:t>
            </a:r>
            <a:r>
              <a:rPr lang="en-US" sz="1200" dirty="0" smtClean="0"/>
              <a:t>!</a:t>
            </a:r>
            <a:endParaRPr lang="en-US" sz="1200" dirty="0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6781800" y="5029200"/>
            <a:ext cx="0" cy="383232"/>
          </a:xfrm>
          <a:prstGeom prst="line">
            <a:avLst/>
          </a:prstGeom>
          <a:ln w="3175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296919" y="993116"/>
            <a:ext cx="2667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stage can last a year or more.  Our customers are quite deliberate.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630419" y="1600200"/>
            <a:ext cx="0" cy="393042"/>
          </a:xfrm>
          <a:prstGeom prst="line">
            <a:avLst/>
          </a:prstGeom>
          <a:ln w="3175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pony_club_mo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3" y="4948661"/>
            <a:ext cx="2009280" cy="1706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TextBox 87"/>
          <p:cNvSpPr txBox="1"/>
          <p:nvPr/>
        </p:nvSpPr>
        <p:spPr>
          <a:xfrm>
            <a:off x="2302311" y="5195064"/>
            <a:ext cx="21701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Kathleen</a:t>
            </a:r>
          </a:p>
          <a:p>
            <a:endParaRPr lang="en-US" dirty="0"/>
          </a:p>
          <a:p>
            <a:r>
              <a:rPr lang="en-US" sz="1400" dirty="0" smtClean="0"/>
              <a:t>“Convince me that this pony is worth the asking price.”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482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96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Goal:  Find the Perfect Pony</vt:lpstr>
    </vt:vector>
  </TitlesOfParts>
  <Company>Georgetown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Goal:  Find the Perfect Pony</dc:title>
  <dc:creator>Homer White</dc:creator>
  <cp:lastModifiedBy>Homer White</cp:lastModifiedBy>
  <cp:revision>10</cp:revision>
  <dcterms:created xsi:type="dcterms:W3CDTF">2017-01-22T16:19:26Z</dcterms:created>
  <dcterms:modified xsi:type="dcterms:W3CDTF">2017-01-22T18:19:19Z</dcterms:modified>
</cp:coreProperties>
</file>