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6BC315F-E370-4A3E-AFB1-3A8EF73DD2E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工作簿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84BFC7-F1C3-4167-8B8F-2674AC73AE6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檔案建立時間：2024/6/20 MST 下午12:17:09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6BD0D24B-E87C-4080-A1A4-71FE82B87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2024-06-20T19:17:10Z</dcterms:created>
  <dcterms:modified xsi:type="dcterms:W3CDTF">2024-06-20T19:17:10Z</dcterms:modified>
</cp:coreProperties>
</file>