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685B13-2BAB-4114-816C-499F66C9EF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PrimeVideo_tableau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16E3FE-0E83-4261-8BBF-FAD94BC8EE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檔案建立時間：2024/6/20 MST 下午11:11:33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e Video" id="2" name="slide2">
            <a:extLst>
              <a:ext uri="{FF2B5EF4-FFF2-40B4-BE49-F238E27FC236}">
                <a16:creationId xmlns:a16="http://schemas.microsoft.com/office/drawing/2014/main" id="{F1C60384-2C7F-4449-A38B-6325F3562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2024-06-21T06:11:34Z</dcterms:created>
  <dcterms:modified xsi:type="dcterms:W3CDTF">2024-06-21T06:11:34Z</dcterms:modified>
</cp:coreProperties>
</file>