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7A0F611-B437-4645-88D5-DA2EF85F3C4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Clothing E-commerce_tableau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BD94920-6A60-41A7-9B4B-1E61B5C2974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檔案建立時間：2024/6/20 MST 下午11:28:19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lothing E-Commerce" id="2" name="slide2">
            <a:extLst>
              <a:ext uri="{FF2B5EF4-FFF2-40B4-BE49-F238E27FC236}">
                <a16:creationId xmlns:a16="http://schemas.microsoft.com/office/drawing/2014/main" id="{8499D275-F5A7-45F7-AF3B-FAC8329DEE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705"/>
            <a:ext cx="12192000" cy="645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2024-06-21T06:28:19Z</dcterms:created>
  <dcterms:modified xsi:type="dcterms:W3CDTF">2024-06-21T06:28:19Z</dcterms:modified>
</cp:coreProperties>
</file>