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1F77-96C5-4DBD-860E-CCFCE2DB323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68D-A736-4E7B-9838-AD6389E89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88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1F77-96C5-4DBD-860E-CCFCE2DB323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68D-A736-4E7B-9838-AD6389E89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1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1F77-96C5-4DBD-860E-CCFCE2DB323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68D-A736-4E7B-9838-AD6389E89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98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1F77-96C5-4DBD-860E-CCFCE2DB323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68D-A736-4E7B-9838-AD6389E89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3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1F77-96C5-4DBD-860E-CCFCE2DB323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68D-A736-4E7B-9838-AD6389E89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56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1F77-96C5-4DBD-860E-CCFCE2DB323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68D-A736-4E7B-9838-AD6389E89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8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1F77-96C5-4DBD-860E-CCFCE2DB323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68D-A736-4E7B-9838-AD6389E89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66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1F77-96C5-4DBD-860E-CCFCE2DB323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68D-A736-4E7B-9838-AD6389E89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93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1F77-96C5-4DBD-860E-CCFCE2DB323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68D-A736-4E7B-9838-AD6389E89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96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1F77-96C5-4DBD-860E-CCFCE2DB323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68D-A736-4E7B-9838-AD6389E89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17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1F77-96C5-4DBD-860E-CCFCE2DB323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68D-A736-4E7B-9838-AD6389E89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22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B1F77-96C5-4DBD-860E-CCFCE2DB323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D268D-A736-4E7B-9838-AD6389E89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1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 descr="ANd9GcRR7CPN0bWQw117GvcDmgj1_yy7gpnDQNWqig00vhJd8EOeCkIim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533" y="2328656"/>
            <a:ext cx="2144395" cy="2144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9 Imagen" descr="ANd9GcTM6aZjGTp1l03Rmhh2JnROapP_lK972VPBljosjxnvJRRCXrcXMQ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096" y="2347618"/>
            <a:ext cx="2144395" cy="2144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ANd9GcSE__iESq84abKDQXF2PWB9LFGXWR8JhNo314wrYvIYY9h_GA_C5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1" y="730009"/>
            <a:ext cx="113220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Imagen" descr="ANd9GcS7RUBgTmT6jbN5hRvXiFd3Ryj7FZ366hmY5sTXtnLvOXTePAoX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06" y="588404"/>
            <a:ext cx="1828800" cy="1665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6 Imagen" descr="ANd9GcRmq0jIeTn3qLidTUPBtgTkWL2JEK95Tx3Q0mqbUQ6EW_e7-UMhAw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192" y="240424"/>
            <a:ext cx="2144395" cy="2144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7 Imagen" descr="ANd9GcQbAR6OPKTYlX5d1-UGD4Tt_ROqwyK5Kwcxzg4s7dTfIFZeGwp0ZQ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491" y="316623"/>
            <a:ext cx="2296795" cy="199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8 Imagen" descr="ANd9GcRUoXWAh5gZszx5VcQxCxYeWnOC6KTNTL-y5M9ygs4xP0WuiPIFSQ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1" y="2384818"/>
            <a:ext cx="2470785" cy="186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11 Imagen" descr="ANd9GcTSpilV5JypIJVjJ6u86_pJlFA7Ruq_tG1D0SAQjmeteGS5iOgBWw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383" y="2347619"/>
            <a:ext cx="1345665" cy="20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12 Imagen" descr="cafetera+por+vacio1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93" y="4374211"/>
            <a:ext cx="1754353" cy="1874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13 Imagen" descr="Resultado de imagen de cafetera chemex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133" y="4473051"/>
            <a:ext cx="2438400" cy="187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14 Imagen" descr="Resultado de imagen de cafeteras infusión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705" y="4457175"/>
            <a:ext cx="1253966" cy="1888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15 Imagen" descr="724303e668e4c04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71" y="4384066"/>
            <a:ext cx="2015377" cy="2177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535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Africa</dc:creator>
  <cp:lastModifiedBy>Africa</cp:lastModifiedBy>
  <cp:revision>2</cp:revision>
  <dcterms:created xsi:type="dcterms:W3CDTF">2018-10-13T20:17:07Z</dcterms:created>
  <dcterms:modified xsi:type="dcterms:W3CDTF">2018-10-13T20:29:24Z</dcterms:modified>
</cp:coreProperties>
</file>