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ED1E175-2AF7-4F9B-A5DB-4D99D86B00F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097280" y="3108960"/>
            <a:ext cx="128016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Retina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566160" y="2651760"/>
            <a:ext cx="128016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LGN E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3566160" y="3749040"/>
            <a:ext cx="128016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LGN I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035040" y="3108960"/>
            <a:ext cx="128016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TRN</a:t>
            </a:r>
            <a:endParaRPr/>
          </a:p>
        </p:txBody>
      </p:sp>
      <p:sp>
        <p:nvSpPr>
          <p:cNvPr id="43" name="Line 5"/>
          <p:cNvSpPr/>
          <p:nvPr/>
        </p:nvSpPr>
        <p:spPr>
          <a:xfrm flipV="1">
            <a:off x="2377440" y="3108960"/>
            <a:ext cx="10972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Line 6"/>
          <p:cNvSpPr/>
          <p:nvPr/>
        </p:nvSpPr>
        <p:spPr>
          <a:xfrm>
            <a:off x="2377440" y="3474720"/>
            <a:ext cx="10972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Line 7"/>
          <p:cNvSpPr/>
          <p:nvPr/>
        </p:nvSpPr>
        <p:spPr>
          <a:xfrm flipV="1">
            <a:off x="4846320" y="3108960"/>
            <a:ext cx="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Line 8"/>
          <p:cNvSpPr/>
          <p:nvPr/>
        </p:nvSpPr>
        <p:spPr>
          <a:xfrm>
            <a:off x="4754880" y="2651760"/>
            <a:ext cx="19202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7" name="Line 9"/>
          <p:cNvSpPr/>
          <p:nvPr/>
        </p:nvSpPr>
        <p:spPr>
          <a:xfrm flipH="1" flipV="1">
            <a:off x="4937760" y="3108960"/>
            <a:ext cx="10972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10"/>
          <p:cNvSpPr txBox="1"/>
          <p:nvPr/>
        </p:nvSpPr>
        <p:spPr>
          <a:xfrm>
            <a:off x="2743200" y="2834640"/>
            <a:ext cx="433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15</a:t>
            </a:r>
            <a:endParaRPr/>
          </a:p>
        </p:txBody>
      </p:sp>
      <p:sp>
        <p:nvSpPr>
          <p:cNvPr id="49" name="TextShape 11"/>
          <p:cNvSpPr txBox="1"/>
          <p:nvPr/>
        </p:nvSpPr>
        <p:spPr>
          <a:xfrm>
            <a:off x="2834640" y="4023360"/>
            <a:ext cx="433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15</a:t>
            </a:r>
            <a:endParaRPr/>
          </a:p>
        </p:txBody>
      </p:sp>
      <p:sp>
        <p:nvSpPr>
          <p:cNvPr id="50" name="TextShape 12"/>
          <p:cNvSpPr txBox="1"/>
          <p:nvPr/>
        </p:nvSpPr>
        <p:spPr>
          <a:xfrm>
            <a:off x="4885200" y="3749040"/>
            <a:ext cx="3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8</a:t>
            </a:r>
            <a:endParaRPr/>
          </a:p>
        </p:txBody>
      </p:sp>
      <p:sp>
        <p:nvSpPr>
          <p:cNvPr id="51" name="TextShape 13"/>
          <p:cNvSpPr txBox="1"/>
          <p:nvPr/>
        </p:nvSpPr>
        <p:spPr>
          <a:xfrm>
            <a:off x="5796720" y="2615760"/>
            <a:ext cx="497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0.8</a:t>
            </a:r>
            <a:endParaRPr/>
          </a:p>
        </p:txBody>
      </p:sp>
      <p:sp>
        <p:nvSpPr>
          <p:cNvPr id="52" name="TextShape 14"/>
          <p:cNvSpPr txBox="1"/>
          <p:nvPr/>
        </p:nvSpPr>
        <p:spPr>
          <a:xfrm>
            <a:off x="5445720" y="3402720"/>
            <a:ext cx="497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0.8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