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947" r:id="rId4"/>
    <p:sldMasterId id="2147483959" r:id="rId5"/>
    <p:sldMasterId id="2147483971" r:id="rId6"/>
    <p:sldMasterId id="2147483983" r:id="rId7"/>
    <p:sldMasterId id="2147483995" r:id="rId8"/>
    <p:sldMasterId id="2147484007" r:id="rId9"/>
  </p:sldMasterIdLst>
  <p:notesMasterIdLst>
    <p:notesMasterId r:id="rId32"/>
  </p:notesMasterIdLst>
  <p:handoutMasterIdLst>
    <p:handoutMasterId r:id="rId33"/>
  </p:handoutMasterIdLst>
  <p:sldIdLst>
    <p:sldId id="343" r:id="rId10"/>
    <p:sldId id="380" r:id="rId11"/>
    <p:sldId id="345" r:id="rId12"/>
    <p:sldId id="381" r:id="rId13"/>
    <p:sldId id="374" r:id="rId14"/>
    <p:sldId id="346" r:id="rId15"/>
    <p:sldId id="377" r:id="rId16"/>
    <p:sldId id="382" r:id="rId17"/>
    <p:sldId id="376" r:id="rId18"/>
    <p:sldId id="366" r:id="rId19"/>
    <p:sldId id="378" r:id="rId20"/>
    <p:sldId id="383" r:id="rId21"/>
    <p:sldId id="362" r:id="rId22"/>
    <p:sldId id="358" r:id="rId23"/>
    <p:sldId id="352" r:id="rId24"/>
    <p:sldId id="348" r:id="rId25"/>
    <p:sldId id="349" r:id="rId26"/>
    <p:sldId id="350" r:id="rId27"/>
    <p:sldId id="351" r:id="rId28"/>
    <p:sldId id="353" r:id="rId29"/>
    <p:sldId id="354" r:id="rId30"/>
    <p:sldId id="355" r:id="rId31"/>
  </p:sldIdLst>
  <p:sldSz cx="9906000" cy="6858000" type="A4"/>
  <p:notesSz cx="6794500" cy="9931400"/>
  <p:defaultTextStyle>
    <a:defPPr>
      <a:defRPr lang="da-DK"/>
    </a:defPPr>
    <a:lvl1pPr marL="0" algn="l" defTabSz="1071457" rtl="0" eaLnBrk="1" latinLnBrk="0" hangingPunct="1">
      <a:defRPr sz="2100" kern="1200">
        <a:solidFill>
          <a:schemeClr val="tx1"/>
        </a:solidFill>
        <a:latin typeface="+mn-lt"/>
        <a:ea typeface="+mn-ea"/>
        <a:cs typeface="+mn-cs"/>
      </a:defRPr>
    </a:lvl1pPr>
    <a:lvl2pPr marL="535730" algn="l" defTabSz="1071457" rtl="0" eaLnBrk="1" latinLnBrk="0" hangingPunct="1">
      <a:defRPr sz="2100" kern="1200">
        <a:solidFill>
          <a:schemeClr val="tx1"/>
        </a:solidFill>
        <a:latin typeface="+mn-lt"/>
        <a:ea typeface="+mn-ea"/>
        <a:cs typeface="+mn-cs"/>
      </a:defRPr>
    </a:lvl2pPr>
    <a:lvl3pPr marL="1071457" algn="l" defTabSz="1071457" rtl="0" eaLnBrk="1" latinLnBrk="0" hangingPunct="1">
      <a:defRPr sz="2100" kern="1200">
        <a:solidFill>
          <a:schemeClr val="tx1"/>
        </a:solidFill>
        <a:latin typeface="+mn-lt"/>
        <a:ea typeface="+mn-ea"/>
        <a:cs typeface="+mn-cs"/>
      </a:defRPr>
    </a:lvl3pPr>
    <a:lvl4pPr marL="1607187" algn="l" defTabSz="1071457" rtl="0" eaLnBrk="1" latinLnBrk="0" hangingPunct="1">
      <a:defRPr sz="2100" kern="1200">
        <a:solidFill>
          <a:schemeClr val="tx1"/>
        </a:solidFill>
        <a:latin typeface="+mn-lt"/>
        <a:ea typeface="+mn-ea"/>
        <a:cs typeface="+mn-cs"/>
      </a:defRPr>
    </a:lvl4pPr>
    <a:lvl5pPr marL="2142916" algn="l" defTabSz="1071457" rtl="0" eaLnBrk="1" latinLnBrk="0" hangingPunct="1">
      <a:defRPr sz="2100" kern="1200">
        <a:solidFill>
          <a:schemeClr val="tx1"/>
        </a:solidFill>
        <a:latin typeface="+mn-lt"/>
        <a:ea typeface="+mn-ea"/>
        <a:cs typeface="+mn-cs"/>
      </a:defRPr>
    </a:lvl5pPr>
    <a:lvl6pPr marL="2678647" algn="l" defTabSz="1071457" rtl="0" eaLnBrk="1" latinLnBrk="0" hangingPunct="1">
      <a:defRPr sz="2100" kern="1200">
        <a:solidFill>
          <a:schemeClr val="tx1"/>
        </a:solidFill>
        <a:latin typeface="+mn-lt"/>
        <a:ea typeface="+mn-ea"/>
        <a:cs typeface="+mn-cs"/>
      </a:defRPr>
    </a:lvl6pPr>
    <a:lvl7pPr marL="3214372" algn="l" defTabSz="1071457" rtl="0" eaLnBrk="1" latinLnBrk="0" hangingPunct="1">
      <a:defRPr sz="2100" kern="1200">
        <a:solidFill>
          <a:schemeClr val="tx1"/>
        </a:solidFill>
        <a:latin typeface="+mn-lt"/>
        <a:ea typeface="+mn-ea"/>
        <a:cs typeface="+mn-cs"/>
      </a:defRPr>
    </a:lvl7pPr>
    <a:lvl8pPr marL="3750103" algn="l" defTabSz="1071457" rtl="0" eaLnBrk="1" latinLnBrk="0" hangingPunct="1">
      <a:defRPr sz="2100" kern="1200">
        <a:solidFill>
          <a:schemeClr val="tx1"/>
        </a:solidFill>
        <a:latin typeface="+mn-lt"/>
        <a:ea typeface="+mn-ea"/>
        <a:cs typeface="+mn-cs"/>
      </a:defRPr>
    </a:lvl8pPr>
    <a:lvl9pPr marL="4285833" algn="l" defTabSz="1071457"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51">
          <p15:clr>
            <a:srgbClr val="A4A3A4"/>
          </p15:clr>
        </p15:guide>
        <p15:guide id="2" pos="5652">
          <p15:clr>
            <a:srgbClr val="A4A3A4"/>
          </p15:clr>
        </p15:guide>
        <p15:guide id="3" pos="1723">
          <p15:clr>
            <a:srgbClr val="A4A3A4"/>
          </p15:clr>
        </p15:guide>
        <p15:guide id="4" pos="3342">
          <p15:clr>
            <a:srgbClr val="A4A3A4"/>
          </p15:clr>
        </p15:guide>
        <p15:guide id="5" pos="2949">
          <p15:clr>
            <a:srgbClr val="A4A3A4"/>
          </p15:clr>
        </p15:guide>
      </p15:sldGuideLst>
    </p:ext>
    <p:ext uri="{2D200454-40CA-4A62-9FC3-DE9A4176ACB9}">
      <p15:notesGuideLst xmlns:p15="http://schemas.microsoft.com/office/powerpoint/2012/main" xmlns="">
        <p15:guide id="1" orient="horz" pos="3129">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7900"/>
    <a:srgbClr val="336699"/>
    <a:srgbClr val="353535"/>
    <a:srgbClr val="161616"/>
    <a:srgbClr val="000000"/>
    <a:srgbClr val="505050"/>
    <a:srgbClr val="D10074"/>
    <a:srgbClr val="009FDA"/>
    <a:srgbClr val="92D400"/>
    <a:srgbClr val="CD20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27" autoAdjust="0"/>
    <p:restoredTop sz="97611" autoAdjust="0"/>
  </p:normalViewPr>
  <p:slideViewPr>
    <p:cSldViewPr showGuides="1">
      <p:cViewPr varScale="1">
        <p:scale>
          <a:sx n="150" d="100"/>
          <a:sy n="150" d="100"/>
        </p:scale>
        <p:origin x="-1320" y="-104"/>
      </p:cViewPr>
      <p:guideLst>
        <p:guide orient="horz" pos="951"/>
        <p:guide pos="5652"/>
        <p:guide pos="1723"/>
        <p:guide pos="3342"/>
        <p:guide pos="294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152"/>
    </p:cViewPr>
  </p:sorterViewPr>
  <p:notesViewPr>
    <p:cSldViewPr showGuides="1">
      <p:cViewPr varScale="1">
        <p:scale>
          <a:sx n="79" d="100"/>
          <a:sy n="79" d="100"/>
        </p:scale>
        <p:origin x="3078" y="60"/>
      </p:cViewPr>
      <p:guideLst>
        <p:guide orient="horz" pos="3129"/>
        <p:guide pos="214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notesMaster" Target="notesMasters/notesMaster1.xml"/><Relationship Id="rId9" Type="http://schemas.openxmlformats.org/officeDocument/2006/relationships/slideMaster" Target="slideMasters/slideMaster6.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98062-9F12-334B-9C69-F931484E7925}"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5093073A-4B87-234C-9CF1-F78ECBBA56E7}">
      <dgm:prSet phldrT="[Tekst]"/>
      <dgm:spPr/>
      <dgm:t>
        <a:bodyPr/>
        <a:lstStyle/>
        <a:p>
          <a:r>
            <a:rPr lang="nb-NO" dirty="0" err="1" smtClean="0"/>
            <a:t>Adm.direktør</a:t>
          </a:r>
          <a:r>
            <a:rPr lang="nb-NO" dirty="0" smtClean="0"/>
            <a:t>        Jannicke Haugen</a:t>
          </a:r>
          <a:endParaRPr lang="nb-NO" dirty="0"/>
        </a:p>
      </dgm:t>
    </dgm:pt>
    <dgm:pt modelId="{42116ECA-C5C8-A64F-891E-77062B39E7E0}" type="parTrans" cxnId="{28C72F9E-7152-644C-B781-FC1F464EF7C3}">
      <dgm:prSet/>
      <dgm:spPr/>
      <dgm:t>
        <a:bodyPr/>
        <a:lstStyle/>
        <a:p>
          <a:endParaRPr lang="nb-NO"/>
        </a:p>
      </dgm:t>
    </dgm:pt>
    <dgm:pt modelId="{E59AA57A-62A9-8D4D-9455-E19EA0B9F194}" type="sibTrans" cxnId="{28C72F9E-7152-644C-B781-FC1F464EF7C3}">
      <dgm:prSet/>
      <dgm:spPr/>
      <dgm:t>
        <a:bodyPr/>
        <a:lstStyle/>
        <a:p>
          <a:endParaRPr lang="nb-NO"/>
        </a:p>
      </dgm:t>
    </dgm:pt>
    <dgm:pt modelId="{4DFF85FA-7BD0-C74C-B39B-645A8A76882C}">
      <dgm:prSet phldrT="[Tekst]"/>
      <dgm:spPr/>
      <dgm:t>
        <a:bodyPr/>
        <a:lstStyle/>
        <a:p>
          <a:r>
            <a:rPr lang="nb-NO" dirty="0" smtClean="0"/>
            <a:t>Økonomi direktør  Morten Valestrand</a:t>
          </a:r>
          <a:endParaRPr lang="nb-NO" dirty="0"/>
        </a:p>
      </dgm:t>
    </dgm:pt>
    <dgm:pt modelId="{EF720617-FCE3-2D4E-9F3B-3F8B3D04EA68}" type="parTrans" cxnId="{2C38DF34-3464-F94C-B3EB-44EC879D5A9B}">
      <dgm:prSet/>
      <dgm:spPr/>
      <dgm:t>
        <a:bodyPr/>
        <a:lstStyle/>
        <a:p>
          <a:endParaRPr lang="nb-NO"/>
        </a:p>
      </dgm:t>
    </dgm:pt>
    <dgm:pt modelId="{ECF91C27-A348-1740-AC9B-5EEDAE12C114}" type="sibTrans" cxnId="{2C38DF34-3464-F94C-B3EB-44EC879D5A9B}">
      <dgm:prSet/>
      <dgm:spPr/>
      <dgm:t>
        <a:bodyPr/>
        <a:lstStyle/>
        <a:p>
          <a:endParaRPr lang="nb-NO"/>
        </a:p>
      </dgm:t>
    </dgm:pt>
    <dgm:pt modelId="{02586775-23A3-5948-B3AE-782DB529AFD9}">
      <dgm:prSet phldrT="[Tekst]"/>
      <dgm:spPr/>
      <dgm:t>
        <a:bodyPr/>
        <a:lstStyle/>
        <a:p>
          <a:r>
            <a:rPr lang="nb-NO" dirty="0" smtClean="0"/>
            <a:t>Salgs-, marked og driftsdirektør   Espen L. Pedersen</a:t>
          </a:r>
          <a:endParaRPr lang="nb-NO" dirty="0"/>
        </a:p>
      </dgm:t>
    </dgm:pt>
    <dgm:pt modelId="{13AE0983-0495-7348-B9DB-5575408893A4}" type="parTrans" cxnId="{5B6FD71C-DB0E-4245-BE50-0B1F47858440}">
      <dgm:prSet/>
      <dgm:spPr/>
      <dgm:t>
        <a:bodyPr/>
        <a:lstStyle/>
        <a:p>
          <a:endParaRPr lang="nb-NO"/>
        </a:p>
      </dgm:t>
    </dgm:pt>
    <dgm:pt modelId="{1AE7C542-6F9B-E84A-AA69-8009A39F21C4}" type="sibTrans" cxnId="{5B6FD71C-DB0E-4245-BE50-0B1F47858440}">
      <dgm:prSet/>
      <dgm:spPr/>
      <dgm:t>
        <a:bodyPr/>
        <a:lstStyle/>
        <a:p>
          <a:endParaRPr lang="nb-NO"/>
        </a:p>
      </dgm:t>
    </dgm:pt>
    <dgm:pt modelId="{15130BDA-F70C-204B-B6C0-5B421DE45C19}">
      <dgm:prSet/>
      <dgm:spPr/>
      <dgm:t>
        <a:bodyPr/>
        <a:lstStyle/>
        <a:p>
          <a:r>
            <a:rPr lang="nb-NO" dirty="0" smtClean="0"/>
            <a:t>Programdirektør Christin Berg</a:t>
          </a:r>
          <a:endParaRPr lang="nb-NO" dirty="0"/>
        </a:p>
      </dgm:t>
    </dgm:pt>
    <dgm:pt modelId="{B0EE1AC5-ED40-5F49-B3B3-586B6095DE11}" type="parTrans" cxnId="{DE7F344E-525F-0243-8590-D88FBC403765}">
      <dgm:prSet/>
      <dgm:spPr/>
      <dgm:t>
        <a:bodyPr/>
        <a:lstStyle/>
        <a:p>
          <a:endParaRPr lang="nb-NO"/>
        </a:p>
      </dgm:t>
    </dgm:pt>
    <dgm:pt modelId="{981CE86E-5A99-094F-ACD3-DB3A5DD46911}" type="sibTrans" cxnId="{DE7F344E-525F-0243-8590-D88FBC403765}">
      <dgm:prSet/>
      <dgm:spPr/>
      <dgm:t>
        <a:bodyPr/>
        <a:lstStyle/>
        <a:p>
          <a:endParaRPr lang="nb-NO"/>
        </a:p>
      </dgm:t>
    </dgm:pt>
    <dgm:pt modelId="{A4B7E520-FF4B-3B49-99BA-136E7A41317F}">
      <dgm:prSet phldrT="[Tekst]"/>
      <dgm:spPr/>
      <dgm:t>
        <a:bodyPr/>
        <a:lstStyle/>
        <a:p>
          <a:r>
            <a:rPr lang="nb-NO" dirty="0" smtClean="0"/>
            <a:t>Regnskap 3stk</a:t>
          </a:r>
          <a:endParaRPr lang="nb-NO" dirty="0"/>
        </a:p>
      </dgm:t>
    </dgm:pt>
    <dgm:pt modelId="{B1281C6C-FEFF-9145-B276-62BF9CCE4118}" type="parTrans" cxnId="{3C0A47DF-0D6D-E343-9ADF-6194A20A3D8D}">
      <dgm:prSet/>
      <dgm:spPr/>
      <dgm:t>
        <a:bodyPr/>
        <a:lstStyle/>
        <a:p>
          <a:endParaRPr lang="nb-NO"/>
        </a:p>
      </dgm:t>
    </dgm:pt>
    <dgm:pt modelId="{B15DE3EA-DF67-A648-99F8-24D96ACBE5B6}" type="sibTrans" cxnId="{3C0A47DF-0D6D-E343-9ADF-6194A20A3D8D}">
      <dgm:prSet/>
      <dgm:spPr/>
      <dgm:t>
        <a:bodyPr/>
        <a:lstStyle/>
        <a:p>
          <a:endParaRPr lang="nb-NO"/>
        </a:p>
      </dgm:t>
    </dgm:pt>
    <dgm:pt modelId="{5E9F02B5-81E5-DC4E-84DB-065B13870505}">
      <dgm:prSet/>
      <dgm:spPr/>
      <dgm:t>
        <a:bodyPr/>
        <a:lstStyle/>
        <a:p>
          <a:r>
            <a:rPr lang="nb-NO" dirty="0" smtClean="0"/>
            <a:t>Lønn 1stk</a:t>
          </a:r>
          <a:endParaRPr lang="nb-NO" dirty="0"/>
        </a:p>
      </dgm:t>
    </dgm:pt>
    <dgm:pt modelId="{E1797B3A-D728-5948-8836-C5835A9007E4}" type="parTrans" cxnId="{EFC09D3F-2E5D-B74E-B163-FF7C77EC68DE}">
      <dgm:prSet/>
      <dgm:spPr/>
      <dgm:t>
        <a:bodyPr/>
        <a:lstStyle/>
        <a:p>
          <a:endParaRPr lang="nb-NO"/>
        </a:p>
      </dgm:t>
    </dgm:pt>
    <dgm:pt modelId="{EBA31A1D-618D-1D4C-9D5A-1B2A0238DD18}" type="sibTrans" cxnId="{EFC09D3F-2E5D-B74E-B163-FF7C77EC68DE}">
      <dgm:prSet/>
      <dgm:spPr/>
      <dgm:t>
        <a:bodyPr/>
        <a:lstStyle/>
        <a:p>
          <a:endParaRPr lang="nb-NO"/>
        </a:p>
      </dgm:t>
    </dgm:pt>
    <dgm:pt modelId="{4D5ACDF2-3120-204F-B979-3E094099FB36}">
      <dgm:prSet phldrT="[Tekst]"/>
      <dgm:spPr/>
      <dgm:t>
        <a:bodyPr/>
        <a:lstStyle/>
        <a:p>
          <a:r>
            <a:rPr lang="nb-NO" dirty="0" smtClean="0"/>
            <a:t>2 regionsjefer og 4 kinosjefer, (Oslo) 6 stk.</a:t>
          </a:r>
          <a:endParaRPr lang="nb-NO" dirty="0"/>
        </a:p>
      </dgm:t>
    </dgm:pt>
    <dgm:pt modelId="{7C7D0A10-E647-E44D-B7AD-E8EE99571522}" type="parTrans" cxnId="{66B60FD8-46B5-0E4E-8B2D-538A9C539866}">
      <dgm:prSet/>
      <dgm:spPr/>
      <dgm:t>
        <a:bodyPr/>
        <a:lstStyle/>
        <a:p>
          <a:endParaRPr lang="nb-NO"/>
        </a:p>
      </dgm:t>
    </dgm:pt>
    <dgm:pt modelId="{992EC25D-DEF8-1F43-A6B7-E62D10D8C1FF}" type="sibTrans" cxnId="{66B60FD8-46B5-0E4E-8B2D-538A9C539866}">
      <dgm:prSet/>
      <dgm:spPr/>
      <dgm:t>
        <a:bodyPr/>
        <a:lstStyle/>
        <a:p>
          <a:endParaRPr lang="nb-NO"/>
        </a:p>
      </dgm:t>
    </dgm:pt>
    <dgm:pt modelId="{783C94A6-7652-438D-AA4C-B4E85A2CF137}">
      <dgm:prSet phldrT="[Tekst]"/>
      <dgm:spPr/>
      <dgm:t>
        <a:bodyPr/>
        <a:lstStyle/>
        <a:p>
          <a:r>
            <a:rPr lang="nb-NO" dirty="0" smtClean="0"/>
            <a:t>Digital- og </a:t>
          </a:r>
          <a:r>
            <a:rPr lang="nb-NO" dirty="0" err="1" smtClean="0"/>
            <a:t>eventansvarlig</a:t>
          </a:r>
          <a:endParaRPr lang="nb-NO" dirty="0"/>
        </a:p>
      </dgm:t>
    </dgm:pt>
    <dgm:pt modelId="{171DACD6-2FD7-4749-89AA-1CAF9C573B2B}" type="parTrans" cxnId="{88B394F9-D5D4-47CC-AA47-E6646AC9B354}">
      <dgm:prSet/>
      <dgm:spPr/>
      <dgm:t>
        <a:bodyPr/>
        <a:lstStyle/>
        <a:p>
          <a:endParaRPr lang="nb-NO"/>
        </a:p>
      </dgm:t>
    </dgm:pt>
    <dgm:pt modelId="{67F9E924-21E4-4EF1-8F19-7DDCC59F0C79}" type="sibTrans" cxnId="{88B394F9-D5D4-47CC-AA47-E6646AC9B354}">
      <dgm:prSet/>
      <dgm:spPr/>
      <dgm:t>
        <a:bodyPr/>
        <a:lstStyle/>
        <a:p>
          <a:endParaRPr lang="nb-NO"/>
        </a:p>
      </dgm:t>
    </dgm:pt>
    <dgm:pt modelId="{095DB372-01EE-43B3-981F-C46E4FD2E7C2}">
      <dgm:prSet phldrT="[Tekst]"/>
      <dgm:spPr/>
      <dgm:t>
        <a:bodyPr/>
        <a:lstStyle/>
        <a:p>
          <a:r>
            <a:rPr lang="nb-NO" dirty="0" smtClean="0"/>
            <a:t>CRM- ansvarlig og     2 markedsassistenter</a:t>
          </a:r>
          <a:endParaRPr lang="nb-NO" dirty="0"/>
        </a:p>
      </dgm:t>
    </dgm:pt>
    <dgm:pt modelId="{88EBF25B-583E-41B3-9A49-B27911CD1BD9}" type="parTrans" cxnId="{C06C3B41-1F95-49F1-8A1E-2B76C55BFA5A}">
      <dgm:prSet/>
      <dgm:spPr/>
      <dgm:t>
        <a:bodyPr/>
        <a:lstStyle/>
        <a:p>
          <a:endParaRPr lang="nb-NO"/>
        </a:p>
      </dgm:t>
    </dgm:pt>
    <dgm:pt modelId="{F0BDF033-EF6A-4E14-8A35-6F75A66C685C}" type="sibTrans" cxnId="{C06C3B41-1F95-49F1-8A1E-2B76C55BFA5A}">
      <dgm:prSet/>
      <dgm:spPr/>
      <dgm:t>
        <a:bodyPr/>
        <a:lstStyle/>
        <a:p>
          <a:endParaRPr lang="nb-NO"/>
        </a:p>
      </dgm:t>
    </dgm:pt>
    <dgm:pt modelId="{DFA25C99-16BC-46A0-9756-211E00E0CF50}">
      <dgm:prSet/>
      <dgm:spPr/>
      <dgm:t>
        <a:bodyPr/>
        <a:lstStyle/>
        <a:p>
          <a:r>
            <a:rPr lang="nb-NO" dirty="0" smtClean="0"/>
            <a:t>HR- direktør Katrine Halvorsen</a:t>
          </a:r>
          <a:endParaRPr lang="nb-NO" dirty="0"/>
        </a:p>
      </dgm:t>
    </dgm:pt>
    <dgm:pt modelId="{6FC23270-FBA4-4015-932D-EB155BB2416E}" type="parTrans" cxnId="{AE12AE9E-8254-4321-84E6-589626DC9866}">
      <dgm:prSet/>
      <dgm:spPr/>
      <dgm:t>
        <a:bodyPr/>
        <a:lstStyle/>
        <a:p>
          <a:endParaRPr lang="nb-NO"/>
        </a:p>
      </dgm:t>
    </dgm:pt>
    <dgm:pt modelId="{F81A2DD4-9DED-4EFE-96B8-184AD7E823F0}" type="sibTrans" cxnId="{AE12AE9E-8254-4321-84E6-589626DC9866}">
      <dgm:prSet/>
      <dgm:spPr/>
      <dgm:t>
        <a:bodyPr/>
        <a:lstStyle/>
        <a:p>
          <a:endParaRPr lang="nb-NO"/>
        </a:p>
      </dgm:t>
    </dgm:pt>
    <dgm:pt modelId="{98E3E4B4-6D70-4F7D-A3E6-0EA4BA2CA349}">
      <dgm:prSet phldrT="[Tekst]"/>
      <dgm:spPr/>
      <dgm:t>
        <a:bodyPr/>
        <a:lstStyle/>
        <a:p>
          <a:r>
            <a:rPr lang="nb-NO" dirty="0" smtClean="0"/>
            <a:t>IT ansvarlig og vedlikehold 4 </a:t>
          </a:r>
          <a:r>
            <a:rPr lang="nb-NO" dirty="0" err="1" smtClean="0"/>
            <a:t>stk</a:t>
          </a:r>
          <a:endParaRPr lang="nb-NO" dirty="0"/>
        </a:p>
      </dgm:t>
    </dgm:pt>
    <dgm:pt modelId="{01235077-8B99-4734-975C-FB82D89AC533}" type="parTrans" cxnId="{F9004DC7-3E28-4BB0-8AA5-D1A889D284E7}">
      <dgm:prSet/>
      <dgm:spPr/>
      <dgm:t>
        <a:bodyPr/>
        <a:lstStyle/>
        <a:p>
          <a:endParaRPr lang="nb-NO"/>
        </a:p>
      </dgm:t>
    </dgm:pt>
    <dgm:pt modelId="{270000A7-39BB-41BD-9F58-02E949F8CD9C}" type="sibTrans" cxnId="{F9004DC7-3E28-4BB0-8AA5-D1A889D284E7}">
      <dgm:prSet/>
      <dgm:spPr/>
      <dgm:t>
        <a:bodyPr/>
        <a:lstStyle/>
        <a:p>
          <a:endParaRPr lang="nb-NO"/>
        </a:p>
      </dgm:t>
    </dgm:pt>
    <dgm:pt modelId="{9FF2F10D-5BC0-4A62-AC30-0D406E261072}">
      <dgm:prSet phldrT="[Tekst]"/>
      <dgm:spPr/>
      <dgm:t>
        <a:bodyPr/>
        <a:lstStyle/>
        <a:p>
          <a:r>
            <a:rPr lang="nb-NO" dirty="0" smtClean="0"/>
            <a:t>B2B og Grafisk medarbeider 2 stk.</a:t>
          </a:r>
          <a:endParaRPr lang="nb-NO" dirty="0"/>
        </a:p>
      </dgm:t>
    </dgm:pt>
    <dgm:pt modelId="{0C2851AF-E099-4234-9AD7-5F06DF45475D}" type="parTrans" cxnId="{83FAB9DE-8F0B-4288-9D03-7221BC5C8138}">
      <dgm:prSet/>
      <dgm:spPr/>
      <dgm:t>
        <a:bodyPr/>
        <a:lstStyle/>
        <a:p>
          <a:endParaRPr lang="nb-NO"/>
        </a:p>
      </dgm:t>
    </dgm:pt>
    <dgm:pt modelId="{A95425C3-C783-476E-9064-042C9B3A6705}" type="sibTrans" cxnId="{83FAB9DE-8F0B-4288-9D03-7221BC5C8138}">
      <dgm:prSet/>
      <dgm:spPr/>
      <dgm:t>
        <a:bodyPr/>
        <a:lstStyle/>
        <a:p>
          <a:endParaRPr lang="nb-NO"/>
        </a:p>
      </dgm:t>
    </dgm:pt>
    <dgm:pt modelId="{5BF3F168-AFEF-1949-BD5A-8820642ACBE7}" type="pres">
      <dgm:prSet presAssocID="{25E98062-9F12-334B-9C69-F931484E7925}" presName="hierChild1" presStyleCnt="0">
        <dgm:presLayoutVars>
          <dgm:orgChart val="1"/>
          <dgm:chPref val="1"/>
          <dgm:dir/>
          <dgm:animOne val="branch"/>
          <dgm:animLvl val="lvl"/>
          <dgm:resizeHandles/>
        </dgm:presLayoutVars>
      </dgm:prSet>
      <dgm:spPr/>
      <dgm:t>
        <a:bodyPr/>
        <a:lstStyle/>
        <a:p>
          <a:endParaRPr lang="nb-NO"/>
        </a:p>
      </dgm:t>
    </dgm:pt>
    <dgm:pt modelId="{3140E8BF-82B8-F543-87F8-6FDBD09B1AD1}" type="pres">
      <dgm:prSet presAssocID="{5093073A-4B87-234C-9CF1-F78ECBBA56E7}" presName="hierRoot1" presStyleCnt="0">
        <dgm:presLayoutVars>
          <dgm:hierBranch val="init"/>
        </dgm:presLayoutVars>
      </dgm:prSet>
      <dgm:spPr/>
    </dgm:pt>
    <dgm:pt modelId="{62A8FDD3-A60A-7E48-8856-D9AA4D22B5C1}" type="pres">
      <dgm:prSet presAssocID="{5093073A-4B87-234C-9CF1-F78ECBBA56E7}" presName="rootComposite1" presStyleCnt="0"/>
      <dgm:spPr/>
    </dgm:pt>
    <dgm:pt modelId="{C325393B-AA91-C146-8C27-F90248E25162}" type="pres">
      <dgm:prSet presAssocID="{5093073A-4B87-234C-9CF1-F78ECBBA56E7}" presName="rootText1" presStyleLbl="node0" presStyleIdx="0" presStyleCnt="1">
        <dgm:presLayoutVars>
          <dgm:chPref val="3"/>
        </dgm:presLayoutVars>
      </dgm:prSet>
      <dgm:spPr/>
      <dgm:t>
        <a:bodyPr/>
        <a:lstStyle/>
        <a:p>
          <a:endParaRPr lang="nb-NO"/>
        </a:p>
      </dgm:t>
    </dgm:pt>
    <dgm:pt modelId="{B5763C9D-7135-1945-A1D4-97F69C9E5D95}" type="pres">
      <dgm:prSet presAssocID="{5093073A-4B87-234C-9CF1-F78ECBBA56E7}" presName="rootConnector1" presStyleLbl="node1" presStyleIdx="0" presStyleCnt="0"/>
      <dgm:spPr/>
      <dgm:t>
        <a:bodyPr/>
        <a:lstStyle/>
        <a:p>
          <a:endParaRPr lang="nb-NO"/>
        </a:p>
      </dgm:t>
    </dgm:pt>
    <dgm:pt modelId="{04EB31AB-575E-DC47-BDD8-78C79CFCA435}" type="pres">
      <dgm:prSet presAssocID="{5093073A-4B87-234C-9CF1-F78ECBBA56E7}" presName="hierChild2" presStyleCnt="0"/>
      <dgm:spPr/>
    </dgm:pt>
    <dgm:pt modelId="{EFC3D88B-5608-AD48-BE00-5CE8B629F68E}" type="pres">
      <dgm:prSet presAssocID="{EF720617-FCE3-2D4E-9F3B-3F8B3D04EA68}" presName="Name37" presStyleLbl="parChTrans1D2" presStyleIdx="0" presStyleCnt="4"/>
      <dgm:spPr/>
      <dgm:t>
        <a:bodyPr/>
        <a:lstStyle/>
        <a:p>
          <a:endParaRPr lang="nb-NO"/>
        </a:p>
      </dgm:t>
    </dgm:pt>
    <dgm:pt modelId="{8E349434-85C7-7348-A0D2-2441652F3E6E}" type="pres">
      <dgm:prSet presAssocID="{4DFF85FA-7BD0-C74C-B39B-645A8A76882C}" presName="hierRoot2" presStyleCnt="0">
        <dgm:presLayoutVars>
          <dgm:hierBranch val="init"/>
        </dgm:presLayoutVars>
      </dgm:prSet>
      <dgm:spPr/>
    </dgm:pt>
    <dgm:pt modelId="{8D776FB2-80C3-7E4A-8856-853D81DE518C}" type="pres">
      <dgm:prSet presAssocID="{4DFF85FA-7BD0-C74C-B39B-645A8A76882C}" presName="rootComposite" presStyleCnt="0"/>
      <dgm:spPr/>
    </dgm:pt>
    <dgm:pt modelId="{A4A24353-D189-B04D-B991-590EA2F865CD}" type="pres">
      <dgm:prSet presAssocID="{4DFF85FA-7BD0-C74C-B39B-645A8A76882C}" presName="rootText" presStyleLbl="node2" presStyleIdx="0" presStyleCnt="4">
        <dgm:presLayoutVars>
          <dgm:chPref val="3"/>
        </dgm:presLayoutVars>
      </dgm:prSet>
      <dgm:spPr/>
      <dgm:t>
        <a:bodyPr/>
        <a:lstStyle/>
        <a:p>
          <a:endParaRPr lang="nb-NO"/>
        </a:p>
      </dgm:t>
    </dgm:pt>
    <dgm:pt modelId="{865A50B2-AA45-B04D-BE24-EEA754D2AFB5}" type="pres">
      <dgm:prSet presAssocID="{4DFF85FA-7BD0-C74C-B39B-645A8A76882C}" presName="rootConnector" presStyleLbl="node2" presStyleIdx="0" presStyleCnt="4"/>
      <dgm:spPr/>
      <dgm:t>
        <a:bodyPr/>
        <a:lstStyle/>
        <a:p>
          <a:endParaRPr lang="nb-NO"/>
        </a:p>
      </dgm:t>
    </dgm:pt>
    <dgm:pt modelId="{27044CBF-EA4A-2F4C-B1B5-33D4FF65995C}" type="pres">
      <dgm:prSet presAssocID="{4DFF85FA-7BD0-C74C-B39B-645A8A76882C}" presName="hierChild4" presStyleCnt="0"/>
      <dgm:spPr/>
    </dgm:pt>
    <dgm:pt modelId="{37ED74DA-9E2E-F84F-9D06-987276DD1868}" type="pres">
      <dgm:prSet presAssocID="{B1281C6C-FEFF-9145-B276-62BF9CCE4118}" presName="Name37" presStyleLbl="parChTrans1D3" presStyleIdx="0" presStyleCnt="6"/>
      <dgm:spPr/>
      <dgm:t>
        <a:bodyPr/>
        <a:lstStyle/>
        <a:p>
          <a:endParaRPr lang="nb-NO"/>
        </a:p>
      </dgm:t>
    </dgm:pt>
    <dgm:pt modelId="{2FBC05B7-809E-D541-8E9A-53118AB6C3C2}" type="pres">
      <dgm:prSet presAssocID="{A4B7E520-FF4B-3B49-99BA-136E7A41317F}" presName="hierRoot2" presStyleCnt="0">
        <dgm:presLayoutVars>
          <dgm:hierBranch val="init"/>
        </dgm:presLayoutVars>
      </dgm:prSet>
      <dgm:spPr/>
    </dgm:pt>
    <dgm:pt modelId="{7655386A-AFE8-3244-AFE3-D4B98547DDB7}" type="pres">
      <dgm:prSet presAssocID="{A4B7E520-FF4B-3B49-99BA-136E7A41317F}" presName="rootComposite" presStyleCnt="0"/>
      <dgm:spPr/>
    </dgm:pt>
    <dgm:pt modelId="{72674931-7D40-2242-9EA3-385CCC51EE76}" type="pres">
      <dgm:prSet presAssocID="{A4B7E520-FF4B-3B49-99BA-136E7A41317F}" presName="rootText" presStyleLbl="node3" presStyleIdx="0" presStyleCnt="6">
        <dgm:presLayoutVars>
          <dgm:chPref val="3"/>
        </dgm:presLayoutVars>
      </dgm:prSet>
      <dgm:spPr/>
      <dgm:t>
        <a:bodyPr/>
        <a:lstStyle/>
        <a:p>
          <a:endParaRPr lang="nb-NO"/>
        </a:p>
      </dgm:t>
    </dgm:pt>
    <dgm:pt modelId="{9E3E8647-97F1-9547-957B-326A1F5A92B3}" type="pres">
      <dgm:prSet presAssocID="{A4B7E520-FF4B-3B49-99BA-136E7A41317F}" presName="rootConnector" presStyleLbl="node3" presStyleIdx="0" presStyleCnt="6"/>
      <dgm:spPr/>
      <dgm:t>
        <a:bodyPr/>
        <a:lstStyle/>
        <a:p>
          <a:endParaRPr lang="nb-NO"/>
        </a:p>
      </dgm:t>
    </dgm:pt>
    <dgm:pt modelId="{B02EC990-C225-394A-8473-7F82A7B49803}" type="pres">
      <dgm:prSet presAssocID="{A4B7E520-FF4B-3B49-99BA-136E7A41317F}" presName="hierChild4" presStyleCnt="0"/>
      <dgm:spPr/>
    </dgm:pt>
    <dgm:pt modelId="{7648648A-06CC-CF47-A657-120E287DC427}" type="pres">
      <dgm:prSet presAssocID="{A4B7E520-FF4B-3B49-99BA-136E7A41317F}" presName="hierChild5" presStyleCnt="0"/>
      <dgm:spPr/>
    </dgm:pt>
    <dgm:pt modelId="{C51DFF96-B54B-4008-AFD9-BE5908AE9A9F}" type="pres">
      <dgm:prSet presAssocID="{01235077-8B99-4734-975C-FB82D89AC533}" presName="Name37" presStyleLbl="parChTrans1D3" presStyleIdx="1" presStyleCnt="6"/>
      <dgm:spPr/>
      <dgm:t>
        <a:bodyPr/>
        <a:lstStyle/>
        <a:p>
          <a:endParaRPr lang="nb-NO"/>
        </a:p>
      </dgm:t>
    </dgm:pt>
    <dgm:pt modelId="{58E22DD5-78D3-4CCB-B25C-A3A96ACE42C3}" type="pres">
      <dgm:prSet presAssocID="{98E3E4B4-6D70-4F7D-A3E6-0EA4BA2CA349}" presName="hierRoot2" presStyleCnt="0">
        <dgm:presLayoutVars>
          <dgm:hierBranch val="init"/>
        </dgm:presLayoutVars>
      </dgm:prSet>
      <dgm:spPr/>
    </dgm:pt>
    <dgm:pt modelId="{B40DB627-5A36-49EA-9639-342AE4C1D24A}" type="pres">
      <dgm:prSet presAssocID="{98E3E4B4-6D70-4F7D-A3E6-0EA4BA2CA349}" presName="rootComposite" presStyleCnt="0"/>
      <dgm:spPr/>
    </dgm:pt>
    <dgm:pt modelId="{317A9D0F-ACD7-4D6A-9109-02BAD9776232}" type="pres">
      <dgm:prSet presAssocID="{98E3E4B4-6D70-4F7D-A3E6-0EA4BA2CA349}" presName="rootText" presStyleLbl="node3" presStyleIdx="1" presStyleCnt="6">
        <dgm:presLayoutVars>
          <dgm:chPref val="3"/>
        </dgm:presLayoutVars>
      </dgm:prSet>
      <dgm:spPr/>
      <dgm:t>
        <a:bodyPr/>
        <a:lstStyle/>
        <a:p>
          <a:endParaRPr lang="nb-NO"/>
        </a:p>
      </dgm:t>
    </dgm:pt>
    <dgm:pt modelId="{CA16DCEB-932A-4D74-8A4F-E617D23CD1FF}" type="pres">
      <dgm:prSet presAssocID="{98E3E4B4-6D70-4F7D-A3E6-0EA4BA2CA349}" presName="rootConnector" presStyleLbl="node3" presStyleIdx="1" presStyleCnt="6"/>
      <dgm:spPr/>
      <dgm:t>
        <a:bodyPr/>
        <a:lstStyle/>
        <a:p>
          <a:endParaRPr lang="nb-NO"/>
        </a:p>
      </dgm:t>
    </dgm:pt>
    <dgm:pt modelId="{D0904DF9-1CBB-4E79-9EE9-9AE228CF98B5}" type="pres">
      <dgm:prSet presAssocID="{98E3E4B4-6D70-4F7D-A3E6-0EA4BA2CA349}" presName="hierChild4" presStyleCnt="0"/>
      <dgm:spPr/>
    </dgm:pt>
    <dgm:pt modelId="{0F99EB7E-64D3-4B20-B96C-E44CDA1E95D2}" type="pres">
      <dgm:prSet presAssocID="{98E3E4B4-6D70-4F7D-A3E6-0EA4BA2CA349}" presName="hierChild5" presStyleCnt="0"/>
      <dgm:spPr/>
    </dgm:pt>
    <dgm:pt modelId="{8E17D77B-7CF4-EA49-ADF4-6A2D8E337738}" type="pres">
      <dgm:prSet presAssocID="{4DFF85FA-7BD0-C74C-B39B-645A8A76882C}" presName="hierChild5" presStyleCnt="0"/>
      <dgm:spPr/>
    </dgm:pt>
    <dgm:pt modelId="{14501E12-7DE4-D749-B98E-CD926ED94A53}" type="pres">
      <dgm:prSet presAssocID="{B0EE1AC5-ED40-5F49-B3B3-586B6095DE11}" presName="Name37" presStyleLbl="parChTrans1D2" presStyleIdx="1" presStyleCnt="4"/>
      <dgm:spPr/>
      <dgm:t>
        <a:bodyPr/>
        <a:lstStyle/>
        <a:p>
          <a:endParaRPr lang="nb-NO"/>
        </a:p>
      </dgm:t>
    </dgm:pt>
    <dgm:pt modelId="{B91FE713-53C3-8C42-BA25-84AA7FAADBEA}" type="pres">
      <dgm:prSet presAssocID="{15130BDA-F70C-204B-B6C0-5B421DE45C19}" presName="hierRoot2" presStyleCnt="0">
        <dgm:presLayoutVars>
          <dgm:hierBranch val="init"/>
        </dgm:presLayoutVars>
      </dgm:prSet>
      <dgm:spPr/>
    </dgm:pt>
    <dgm:pt modelId="{2DCCD7F1-C4F4-E140-B411-DF4B7245B9B2}" type="pres">
      <dgm:prSet presAssocID="{15130BDA-F70C-204B-B6C0-5B421DE45C19}" presName="rootComposite" presStyleCnt="0"/>
      <dgm:spPr/>
    </dgm:pt>
    <dgm:pt modelId="{FA2B73AD-A4DF-D849-B356-D5BD612FBCD1}" type="pres">
      <dgm:prSet presAssocID="{15130BDA-F70C-204B-B6C0-5B421DE45C19}" presName="rootText" presStyleLbl="node2" presStyleIdx="1" presStyleCnt="4">
        <dgm:presLayoutVars>
          <dgm:chPref val="3"/>
        </dgm:presLayoutVars>
      </dgm:prSet>
      <dgm:spPr/>
      <dgm:t>
        <a:bodyPr/>
        <a:lstStyle/>
        <a:p>
          <a:endParaRPr lang="nb-NO"/>
        </a:p>
      </dgm:t>
    </dgm:pt>
    <dgm:pt modelId="{F23483A8-0A5C-474A-8E66-BA30DFCE60D2}" type="pres">
      <dgm:prSet presAssocID="{15130BDA-F70C-204B-B6C0-5B421DE45C19}" presName="rootConnector" presStyleLbl="node2" presStyleIdx="1" presStyleCnt="4"/>
      <dgm:spPr/>
      <dgm:t>
        <a:bodyPr/>
        <a:lstStyle/>
        <a:p>
          <a:endParaRPr lang="nb-NO"/>
        </a:p>
      </dgm:t>
    </dgm:pt>
    <dgm:pt modelId="{BA63B4DC-79F2-C044-8875-E15D8249FF19}" type="pres">
      <dgm:prSet presAssocID="{15130BDA-F70C-204B-B6C0-5B421DE45C19}" presName="hierChild4" presStyleCnt="0"/>
      <dgm:spPr/>
    </dgm:pt>
    <dgm:pt modelId="{E3B9B68C-2CD6-9C42-94E2-53E5FA69ABCA}" type="pres">
      <dgm:prSet presAssocID="{15130BDA-F70C-204B-B6C0-5B421DE45C19}" presName="hierChild5" presStyleCnt="0"/>
      <dgm:spPr/>
    </dgm:pt>
    <dgm:pt modelId="{D366FF55-B476-4E04-AC7B-6843C5EB580A}" type="pres">
      <dgm:prSet presAssocID="{6FC23270-FBA4-4015-932D-EB155BB2416E}" presName="Name37" presStyleLbl="parChTrans1D2" presStyleIdx="2" presStyleCnt="4"/>
      <dgm:spPr/>
      <dgm:t>
        <a:bodyPr/>
        <a:lstStyle/>
        <a:p>
          <a:endParaRPr lang="nb-NO"/>
        </a:p>
      </dgm:t>
    </dgm:pt>
    <dgm:pt modelId="{98680679-E9EA-4D41-826F-1A02DDF69904}" type="pres">
      <dgm:prSet presAssocID="{DFA25C99-16BC-46A0-9756-211E00E0CF50}" presName="hierRoot2" presStyleCnt="0">
        <dgm:presLayoutVars>
          <dgm:hierBranch val="init"/>
        </dgm:presLayoutVars>
      </dgm:prSet>
      <dgm:spPr/>
    </dgm:pt>
    <dgm:pt modelId="{8FA8404B-E01D-44CF-BE14-12CDC2CCA6C2}" type="pres">
      <dgm:prSet presAssocID="{DFA25C99-16BC-46A0-9756-211E00E0CF50}" presName="rootComposite" presStyleCnt="0"/>
      <dgm:spPr/>
    </dgm:pt>
    <dgm:pt modelId="{59221878-4356-4C01-B950-F6C3288B5C3F}" type="pres">
      <dgm:prSet presAssocID="{DFA25C99-16BC-46A0-9756-211E00E0CF50}" presName="rootText" presStyleLbl="node2" presStyleIdx="2" presStyleCnt="4">
        <dgm:presLayoutVars>
          <dgm:chPref val="3"/>
        </dgm:presLayoutVars>
      </dgm:prSet>
      <dgm:spPr/>
      <dgm:t>
        <a:bodyPr/>
        <a:lstStyle/>
        <a:p>
          <a:endParaRPr lang="nb-NO"/>
        </a:p>
      </dgm:t>
    </dgm:pt>
    <dgm:pt modelId="{5879ACF7-9FAB-484A-A393-F79D1566CA1B}" type="pres">
      <dgm:prSet presAssocID="{DFA25C99-16BC-46A0-9756-211E00E0CF50}" presName="rootConnector" presStyleLbl="node2" presStyleIdx="2" presStyleCnt="4"/>
      <dgm:spPr/>
      <dgm:t>
        <a:bodyPr/>
        <a:lstStyle/>
        <a:p>
          <a:endParaRPr lang="nb-NO"/>
        </a:p>
      </dgm:t>
    </dgm:pt>
    <dgm:pt modelId="{263444B7-35BF-4A93-AB32-E9EC5530A15D}" type="pres">
      <dgm:prSet presAssocID="{DFA25C99-16BC-46A0-9756-211E00E0CF50}" presName="hierChild4" presStyleCnt="0"/>
      <dgm:spPr/>
    </dgm:pt>
    <dgm:pt modelId="{B47C9766-4B91-C847-AE7B-B8BD5015561D}" type="pres">
      <dgm:prSet presAssocID="{E1797B3A-D728-5948-8836-C5835A9007E4}" presName="Name37" presStyleLbl="parChTrans1D3" presStyleIdx="2" presStyleCnt="6"/>
      <dgm:spPr/>
      <dgm:t>
        <a:bodyPr/>
        <a:lstStyle/>
        <a:p>
          <a:endParaRPr lang="nb-NO"/>
        </a:p>
      </dgm:t>
    </dgm:pt>
    <dgm:pt modelId="{A3A651B2-9CA4-234C-A8EE-81C83745279E}" type="pres">
      <dgm:prSet presAssocID="{5E9F02B5-81E5-DC4E-84DB-065B13870505}" presName="hierRoot2" presStyleCnt="0">
        <dgm:presLayoutVars>
          <dgm:hierBranch val="init"/>
        </dgm:presLayoutVars>
      </dgm:prSet>
      <dgm:spPr/>
    </dgm:pt>
    <dgm:pt modelId="{305B7BBC-BCA7-C24F-B59B-B000D0F82CC6}" type="pres">
      <dgm:prSet presAssocID="{5E9F02B5-81E5-DC4E-84DB-065B13870505}" presName="rootComposite" presStyleCnt="0"/>
      <dgm:spPr/>
    </dgm:pt>
    <dgm:pt modelId="{AD0F870C-F999-3144-B340-FFDA11D0DCEB}" type="pres">
      <dgm:prSet presAssocID="{5E9F02B5-81E5-DC4E-84DB-065B13870505}" presName="rootText" presStyleLbl="node3" presStyleIdx="2" presStyleCnt="6">
        <dgm:presLayoutVars>
          <dgm:chPref val="3"/>
        </dgm:presLayoutVars>
      </dgm:prSet>
      <dgm:spPr/>
      <dgm:t>
        <a:bodyPr/>
        <a:lstStyle/>
        <a:p>
          <a:endParaRPr lang="nb-NO"/>
        </a:p>
      </dgm:t>
    </dgm:pt>
    <dgm:pt modelId="{0C4221EE-C625-FF4A-B2C4-76E8D0FCD131}" type="pres">
      <dgm:prSet presAssocID="{5E9F02B5-81E5-DC4E-84DB-065B13870505}" presName="rootConnector" presStyleLbl="node3" presStyleIdx="2" presStyleCnt="6"/>
      <dgm:spPr/>
      <dgm:t>
        <a:bodyPr/>
        <a:lstStyle/>
        <a:p>
          <a:endParaRPr lang="nb-NO"/>
        </a:p>
      </dgm:t>
    </dgm:pt>
    <dgm:pt modelId="{BF5AE48D-1740-4D44-A369-3FCF4A0408A8}" type="pres">
      <dgm:prSet presAssocID="{5E9F02B5-81E5-DC4E-84DB-065B13870505}" presName="hierChild4" presStyleCnt="0"/>
      <dgm:spPr/>
    </dgm:pt>
    <dgm:pt modelId="{71DBDF3F-BBBC-F94F-8746-716094A50516}" type="pres">
      <dgm:prSet presAssocID="{5E9F02B5-81E5-DC4E-84DB-065B13870505}" presName="hierChild5" presStyleCnt="0"/>
      <dgm:spPr/>
    </dgm:pt>
    <dgm:pt modelId="{69BAAECA-F40B-4DC9-A308-77FDF12EBFD8}" type="pres">
      <dgm:prSet presAssocID="{DFA25C99-16BC-46A0-9756-211E00E0CF50}" presName="hierChild5" presStyleCnt="0"/>
      <dgm:spPr/>
    </dgm:pt>
    <dgm:pt modelId="{B9B1245F-C7B6-0849-B12D-948579791ABF}" type="pres">
      <dgm:prSet presAssocID="{13AE0983-0495-7348-B9DB-5575408893A4}" presName="Name37" presStyleLbl="parChTrans1D2" presStyleIdx="3" presStyleCnt="4"/>
      <dgm:spPr/>
      <dgm:t>
        <a:bodyPr/>
        <a:lstStyle/>
        <a:p>
          <a:endParaRPr lang="nb-NO"/>
        </a:p>
      </dgm:t>
    </dgm:pt>
    <dgm:pt modelId="{EDC32800-50B7-D341-B7D8-6F732B033F9C}" type="pres">
      <dgm:prSet presAssocID="{02586775-23A3-5948-B3AE-782DB529AFD9}" presName="hierRoot2" presStyleCnt="0">
        <dgm:presLayoutVars>
          <dgm:hierBranch val="init"/>
        </dgm:presLayoutVars>
      </dgm:prSet>
      <dgm:spPr/>
    </dgm:pt>
    <dgm:pt modelId="{2DE770D8-9F32-0B43-A761-05494B11C993}" type="pres">
      <dgm:prSet presAssocID="{02586775-23A3-5948-B3AE-782DB529AFD9}" presName="rootComposite" presStyleCnt="0"/>
      <dgm:spPr/>
    </dgm:pt>
    <dgm:pt modelId="{1D04A5D7-CC7B-E946-8E55-17CD4F918A82}" type="pres">
      <dgm:prSet presAssocID="{02586775-23A3-5948-B3AE-782DB529AFD9}" presName="rootText" presStyleLbl="node2" presStyleIdx="3" presStyleCnt="4">
        <dgm:presLayoutVars>
          <dgm:chPref val="3"/>
        </dgm:presLayoutVars>
      </dgm:prSet>
      <dgm:spPr/>
      <dgm:t>
        <a:bodyPr/>
        <a:lstStyle/>
        <a:p>
          <a:endParaRPr lang="nb-NO"/>
        </a:p>
      </dgm:t>
    </dgm:pt>
    <dgm:pt modelId="{F146B337-5CFD-634D-A686-C402098CCE8F}" type="pres">
      <dgm:prSet presAssocID="{02586775-23A3-5948-B3AE-782DB529AFD9}" presName="rootConnector" presStyleLbl="node2" presStyleIdx="3" presStyleCnt="4"/>
      <dgm:spPr/>
      <dgm:t>
        <a:bodyPr/>
        <a:lstStyle/>
        <a:p>
          <a:endParaRPr lang="nb-NO"/>
        </a:p>
      </dgm:t>
    </dgm:pt>
    <dgm:pt modelId="{BAF168F2-8879-4D4C-838E-B56C0D6EA0A6}" type="pres">
      <dgm:prSet presAssocID="{02586775-23A3-5948-B3AE-782DB529AFD9}" presName="hierChild4" presStyleCnt="0"/>
      <dgm:spPr/>
    </dgm:pt>
    <dgm:pt modelId="{10D67460-1758-44E3-88B5-054EDB2C397A}" type="pres">
      <dgm:prSet presAssocID="{0C2851AF-E099-4234-9AD7-5F06DF45475D}" presName="Name37" presStyleLbl="parChTrans1D3" presStyleIdx="3" presStyleCnt="6"/>
      <dgm:spPr/>
      <dgm:t>
        <a:bodyPr/>
        <a:lstStyle/>
        <a:p>
          <a:endParaRPr lang="nb-NO"/>
        </a:p>
      </dgm:t>
    </dgm:pt>
    <dgm:pt modelId="{9D88F9A2-1961-4D73-A7F3-CA11BF0380DA}" type="pres">
      <dgm:prSet presAssocID="{9FF2F10D-5BC0-4A62-AC30-0D406E261072}" presName="hierRoot2" presStyleCnt="0">
        <dgm:presLayoutVars>
          <dgm:hierBranch val="init"/>
        </dgm:presLayoutVars>
      </dgm:prSet>
      <dgm:spPr/>
    </dgm:pt>
    <dgm:pt modelId="{82AE4FCE-8C36-406F-BFC0-A12B1E0FE05E}" type="pres">
      <dgm:prSet presAssocID="{9FF2F10D-5BC0-4A62-AC30-0D406E261072}" presName="rootComposite" presStyleCnt="0"/>
      <dgm:spPr/>
    </dgm:pt>
    <dgm:pt modelId="{8E024C79-E599-4AB2-A25F-7C770E181309}" type="pres">
      <dgm:prSet presAssocID="{9FF2F10D-5BC0-4A62-AC30-0D406E261072}" presName="rootText" presStyleLbl="node3" presStyleIdx="3" presStyleCnt="6">
        <dgm:presLayoutVars>
          <dgm:chPref val="3"/>
        </dgm:presLayoutVars>
      </dgm:prSet>
      <dgm:spPr/>
      <dgm:t>
        <a:bodyPr/>
        <a:lstStyle/>
        <a:p>
          <a:endParaRPr lang="nb-NO"/>
        </a:p>
      </dgm:t>
    </dgm:pt>
    <dgm:pt modelId="{F4C8A85A-82B5-4914-B89D-7DAF6398B91C}" type="pres">
      <dgm:prSet presAssocID="{9FF2F10D-5BC0-4A62-AC30-0D406E261072}" presName="rootConnector" presStyleLbl="node3" presStyleIdx="3" presStyleCnt="6"/>
      <dgm:spPr/>
      <dgm:t>
        <a:bodyPr/>
        <a:lstStyle/>
        <a:p>
          <a:endParaRPr lang="nb-NO"/>
        </a:p>
      </dgm:t>
    </dgm:pt>
    <dgm:pt modelId="{627963D0-DCB1-44B3-AF79-A4195BBB940B}" type="pres">
      <dgm:prSet presAssocID="{9FF2F10D-5BC0-4A62-AC30-0D406E261072}" presName="hierChild4" presStyleCnt="0"/>
      <dgm:spPr/>
    </dgm:pt>
    <dgm:pt modelId="{3CE65E4C-E212-4EBF-BF19-9ECD0D14285E}" type="pres">
      <dgm:prSet presAssocID="{9FF2F10D-5BC0-4A62-AC30-0D406E261072}" presName="hierChild5" presStyleCnt="0"/>
      <dgm:spPr/>
    </dgm:pt>
    <dgm:pt modelId="{0F88F8A8-C3A1-744A-971D-C3955F4651CE}" type="pres">
      <dgm:prSet presAssocID="{7C7D0A10-E647-E44D-B7AD-E8EE99571522}" presName="Name37" presStyleLbl="parChTrans1D3" presStyleIdx="4" presStyleCnt="6"/>
      <dgm:spPr/>
      <dgm:t>
        <a:bodyPr/>
        <a:lstStyle/>
        <a:p>
          <a:endParaRPr lang="nb-NO"/>
        </a:p>
      </dgm:t>
    </dgm:pt>
    <dgm:pt modelId="{C24F6F7F-BD8B-DC4F-8E14-FC64E69E3124}" type="pres">
      <dgm:prSet presAssocID="{4D5ACDF2-3120-204F-B979-3E094099FB36}" presName="hierRoot2" presStyleCnt="0">
        <dgm:presLayoutVars>
          <dgm:hierBranch val="init"/>
        </dgm:presLayoutVars>
      </dgm:prSet>
      <dgm:spPr/>
    </dgm:pt>
    <dgm:pt modelId="{AB96700D-F4EF-664E-82B5-7A0EDAC25FF9}" type="pres">
      <dgm:prSet presAssocID="{4D5ACDF2-3120-204F-B979-3E094099FB36}" presName="rootComposite" presStyleCnt="0"/>
      <dgm:spPr/>
    </dgm:pt>
    <dgm:pt modelId="{F6750B98-8FC9-B745-83DE-D5465DEFB688}" type="pres">
      <dgm:prSet presAssocID="{4D5ACDF2-3120-204F-B979-3E094099FB36}" presName="rootText" presStyleLbl="node3" presStyleIdx="4" presStyleCnt="6">
        <dgm:presLayoutVars>
          <dgm:chPref val="3"/>
        </dgm:presLayoutVars>
      </dgm:prSet>
      <dgm:spPr/>
      <dgm:t>
        <a:bodyPr/>
        <a:lstStyle/>
        <a:p>
          <a:endParaRPr lang="nb-NO"/>
        </a:p>
      </dgm:t>
    </dgm:pt>
    <dgm:pt modelId="{2E5A07D3-8FF9-5042-B567-419C2FF113E5}" type="pres">
      <dgm:prSet presAssocID="{4D5ACDF2-3120-204F-B979-3E094099FB36}" presName="rootConnector" presStyleLbl="node3" presStyleIdx="4" presStyleCnt="6"/>
      <dgm:spPr/>
      <dgm:t>
        <a:bodyPr/>
        <a:lstStyle/>
        <a:p>
          <a:endParaRPr lang="nb-NO"/>
        </a:p>
      </dgm:t>
    </dgm:pt>
    <dgm:pt modelId="{4EE54433-F26E-8645-9CF5-AE74C292E185}" type="pres">
      <dgm:prSet presAssocID="{4D5ACDF2-3120-204F-B979-3E094099FB36}" presName="hierChild4" presStyleCnt="0"/>
      <dgm:spPr/>
    </dgm:pt>
    <dgm:pt modelId="{C16461B3-264D-C24A-87EF-629A03434B36}" type="pres">
      <dgm:prSet presAssocID="{4D5ACDF2-3120-204F-B979-3E094099FB36}" presName="hierChild5" presStyleCnt="0"/>
      <dgm:spPr/>
    </dgm:pt>
    <dgm:pt modelId="{9AA93F09-92AA-4291-9BC7-5BDFBBE709C5}" type="pres">
      <dgm:prSet presAssocID="{171DACD6-2FD7-4749-89AA-1CAF9C573B2B}" presName="Name37" presStyleLbl="parChTrans1D3" presStyleIdx="5" presStyleCnt="6"/>
      <dgm:spPr/>
      <dgm:t>
        <a:bodyPr/>
        <a:lstStyle/>
        <a:p>
          <a:endParaRPr lang="nb-NO"/>
        </a:p>
      </dgm:t>
    </dgm:pt>
    <dgm:pt modelId="{C0472493-F28D-4D7E-B8D9-CF54CC04B2D5}" type="pres">
      <dgm:prSet presAssocID="{783C94A6-7652-438D-AA4C-B4E85A2CF137}" presName="hierRoot2" presStyleCnt="0">
        <dgm:presLayoutVars>
          <dgm:hierBranch val="init"/>
        </dgm:presLayoutVars>
      </dgm:prSet>
      <dgm:spPr/>
    </dgm:pt>
    <dgm:pt modelId="{398F1245-4CD6-4137-988B-A1E3561D9DFE}" type="pres">
      <dgm:prSet presAssocID="{783C94A6-7652-438D-AA4C-B4E85A2CF137}" presName="rootComposite" presStyleCnt="0"/>
      <dgm:spPr/>
    </dgm:pt>
    <dgm:pt modelId="{97A65FE4-4E94-49DB-AC20-EB91FA963195}" type="pres">
      <dgm:prSet presAssocID="{783C94A6-7652-438D-AA4C-B4E85A2CF137}" presName="rootText" presStyleLbl="node3" presStyleIdx="5" presStyleCnt="6">
        <dgm:presLayoutVars>
          <dgm:chPref val="3"/>
        </dgm:presLayoutVars>
      </dgm:prSet>
      <dgm:spPr/>
      <dgm:t>
        <a:bodyPr/>
        <a:lstStyle/>
        <a:p>
          <a:endParaRPr lang="nb-NO"/>
        </a:p>
      </dgm:t>
    </dgm:pt>
    <dgm:pt modelId="{C39F2924-55EE-4298-8217-7C9E332443C9}" type="pres">
      <dgm:prSet presAssocID="{783C94A6-7652-438D-AA4C-B4E85A2CF137}" presName="rootConnector" presStyleLbl="node3" presStyleIdx="5" presStyleCnt="6"/>
      <dgm:spPr/>
      <dgm:t>
        <a:bodyPr/>
        <a:lstStyle/>
        <a:p>
          <a:endParaRPr lang="nb-NO"/>
        </a:p>
      </dgm:t>
    </dgm:pt>
    <dgm:pt modelId="{1109CB8F-89A7-41C3-BE76-C07B156B97E2}" type="pres">
      <dgm:prSet presAssocID="{783C94A6-7652-438D-AA4C-B4E85A2CF137}" presName="hierChild4" presStyleCnt="0"/>
      <dgm:spPr/>
    </dgm:pt>
    <dgm:pt modelId="{CB874CFB-79B7-491D-87E4-FCDBF9AEDFE5}" type="pres">
      <dgm:prSet presAssocID="{88EBF25B-583E-41B3-9A49-B27911CD1BD9}" presName="Name37" presStyleLbl="parChTrans1D4" presStyleIdx="0" presStyleCnt="1"/>
      <dgm:spPr/>
      <dgm:t>
        <a:bodyPr/>
        <a:lstStyle/>
        <a:p>
          <a:endParaRPr lang="nb-NO"/>
        </a:p>
      </dgm:t>
    </dgm:pt>
    <dgm:pt modelId="{DA0CDA89-2AB1-4B4F-AB5C-8EA1AAB4F0CA}" type="pres">
      <dgm:prSet presAssocID="{095DB372-01EE-43B3-981F-C46E4FD2E7C2}" presName="hierRoot2" presStyleCnt="0">
        <dgm:presLayoutVars>
          <dgm:hierBranch val="init"/>
        </dgm:presLayoutVars>
      </dgm:prSet>
      <dgm:spPr/>
    </dgm:pt>
    <dgm:pt modelId="{2F619F06-8C24-43AB-8320-91F5423938BC}" type="pres">
      <dgm:prSet presAssocID="{095DB372-01EE-43B3-981F-C46E4FD2E7C2}" presName="rootComposite" presStyleCnt="0"/>
      <dgm:spPr/>
    </dgm:pt>
    <dgm:pt modelId="{CC43A697-F9B9-43B1-A71B-920325AA0CE4}" type="pres">
      <dgm:prSet presAssocID="{095DB372-01EE-43B3-981F-C46E4FD2E7C2}" presName="rootText" presStyleLbl="node4" presStyleIdx="0" presStyleCnt="1" custScaleX="125567">
        <dgm:presLayoutVars>
          <dgm:chPref val="3"/>
        </dgm:presLayoutVars>
      </dgm:prSet>
      <dgm:spPr/>
      <dgm:t>
        <a:bodyPr/>
        <a:lstStyle/>
        <a:p>
          <a:endParaRPr lang="nb-NO"/>
        </a:p>
      </dgm:t>
    </dgm:pt>
    <dgm:pt modelId="{CD437329-B2D4-4FA4-AA3D-4F5A07CB906B}" type="pres">
      <dgm:prSet presAssocID="{095DB372-01EE-43B3-981F-C46E4FD2E7C2}" presName="rootConnector" presStyleLbl="node4" presStyleIdx="0" presStyleCnt="1"/>
      <dgm:spPr/>
      <dgm:t>
        <a:bodyPr/>
        <a:lstStyle/>
        <a:p>
          <a:endParaRPr lang="nb-NO"/>
        </a:p>
      </dgm:t>
    </dgm:pt>
    <dgm:pt modelId="{0EACAC7B-B8F7-484B-9C02-47E886C10FE3}" type="pres">
      <dgm:prSet presAssocID="{095DB372-01EE-43B3-981F-C46E4FD2E7C2}" presName="hierChild4" presStyleCnt="0"/>
      <dgm:spPr/>
    </dgm:pt>
    <dgm:pt modelId="{BC8E4792-07E5-426E-9784-5F1251CEF7B6}" type="pres">
      <dgm:prSet presAssocID="{095DB372-01EE-43B3-981F-C46E4FD2E7C2}" presName="hierChild5" presStyleCnt="0"/>
      <dgm:spPr/>
    </dgm:pt>
    <dgm:pt modelId="{075ED2EE-6E42-41DE-B24D-9CCA05B75BBB}" type="pres">
      <dgm:prSet presAssocID="{783C94A6-7652-438D-AA4C-B4E85A2CF137}" presName="hierChild5" presStyleCnt="0"/>
      <dgm:spPr/>
    </dgm:pt>
    <dgm:pt modelId="{8A0D2225-BC2A-894C-9E47-B62460C97730}" type="pres">
      <dgm:prSet presAssocID="{02586775-23A3-5948-B3AE-782DB529AFD9}" presName="hierChild5" presStyleCnt="0"/>
      <dgm:spPr/>
    </dgm:pt>
    <dgm:pt modelId="{A2FD6D34-F4C1-1245-B79B-B0ACDEEB1C4C}" type="pres">
      <dgm:prSet presAssocID="{5093073A-4B87-234C-9CF1-F78ECBBA56E7}" presName="hierChild3" presStyleCnt="0"/>
      <dgm:spPr/>
    </dgm:pt>
  </dgm:ptLst>
  <dgm:cxnLst>
    <dgm:cxn modelId="{66B60FD8-46B5-0E4E-8B2D-538A9C539866}" srcId="{02586775-23A3-5948-B3AE-782DB529AFD9}" destId="{4D5ACDF2-3120-204F-B979-3E094099FB36}" srcOrd="1" destOrd="0" parTransId="{7C7D0A10-E647-E44D-B7AD-E8EE99571522}" sibTransId="{992EC25D-DEF8-1F43-A6B7-E62D10D8C1FF}"/>
    <dgm:cxn modelId="{40A2EFFF-6DA3-43B9-B007-5E13434ECB84}" type="presOf" srcId="{4D5ACDF2-3120-204F-B979-3E094099FB36}" destId="{F6750B98-8FC9-B745-83DE-D5465DEFB688}" srcOrd="0" destOrd="0" presId="urn:microsoft.com/office/officeart/2005/8/layout/orgChart1"/>
    <dgm:cxn modelId="{2C38DF34-3464-F94C-B3EB-44EC879D5A9B}" srcId="{5093073A-4B87-234C-9CF1-F78ECBBA56E7}" destId="{4DFF85FA-7BD0-C74C-B39B-645A8A76882C}" srcOrd="0" destOrd="0" parTransId="{EF720617-FCE3-2D4E-9F3B-3F8B3D04EA68}" sibTransId="{ECF91C27-A348-1740-AC9B-5EEDAE12C114}"/>
    <dgm:cxn modelId="{D50C0521-7E4E-4AA3-ADD2-A654DDD4619B}" type="presOf" srcId="{EF720617-FCE3-2D4E-9F3B-3F8B3D04EA68}" destId="{EFC3D88B-5608-AD48-BE00-5CE8B629F68E}" srcOrd="0" destOrd="0" presId="urn:microsoft.com/office/officeart/2005/8/layout/orgChart1"/>
    <dgm:cxn modelId="{9AB25277-A041-4190-B2F1-54B087C86921}" type="presOf" srcId="{B1281C6C-FEFF-9145-B276-62BF9CCE4118}" destId="{37ED74DA-9E2E-F84F-9D06-987276DD1868}" srcOrd="0" destOrd="0" presId="urn:microsoft.com/office/officeart/2005/8/layout/orgChart1"/>
    <dgm:cxn modelId="{472E1850-4F3C-4B12-9313-26970F84D6C7}" type="presOf" srcId="{DFA25C99-16BC-46A0-9756-211E00E0CF50}" destId="{59221878-4356-4C01-B950-F6C3288B5C3F}" srcOrd="0" destOrd="0" presId="urn:microsoft.com/office/officeart/2005/8/layout/orgChart1"/>
    <dgm:cxn modelId="{AE12AE9E-8254-4321-84E6-589626DC9866}" srcId="{5093073A-4B87-234C-9CF1-F78ECBBA56E7}" destId="{DFA25C99-16BC-46A0-9756-211E00E0CF50}" srcOrd="2" destOrd="0" parTransId="{6FC23270-FBA4-4015-932D-EB155BB2416E}" sibTransId="{F81A2DD4-9DED-4EFE-96B8-184AD7E823F0}"/>
    <dgm:cxn modelId="{6FC478D6-A55E-49E5-9587-02B832FB5211}" type="presOf" srcId="{88EBF25B-583E-41B3-9A49-B27911CD1BD9}" destId="{CB874CFB-79B7-491D-87E4-FCDBF9AEDFE5}" srcOrd="0" destOrd="0" presId="urn:microsoft.com/office/officeart/2005/8/layout/orgChart1"/>
    <dgm:cxn modelId="{AC4FC370-25A7-4CCB-BB00-C865B91DED48}" type="presOf" srcId="{DFA25C99-16BC-46A0-9756-211E00E0CF50}" destId="{5879ACF7-9FAB-484A-A393-F79D1566CA1B}" srcOrd="1" destOrd="0" presId="urn:microsoft.com/office/officeart/2005/8/layout/orgChart1"/>
    <dgm:cxn modelId="{C06C3B41-1F95-49F1-8A1E-2B76C55BFA5A}" srcId="{783C94A6-7652-438D-AA4C-B4E85A2CF137}" destId="{095DB372-01EE-43B3-981F-C46E4FD2E7C2}" srcOrd="0" destOrd="0" parTransId="{88EBF25B-583E-41B3-9A49-B27911CD1BD9}" sibTransId="{F0BDF033-EF6A-4E14-8A35-6F75A66C685C}"/>
    <dgm:cxn modelId="{EC74C8E9-7D86-40D4-90C0-2BA83899A047}" type="presOf" srcId="{98E3E4B4-6D70-4F7D-A3E6-0EA4BA2CA349}" destId="{317A9D0F-ACD7-4D6A-9109-02BAD9776232}" srcOrd="0" destOrd="0" presId="urn:microsoft.com/office/officeart/2005/8/layout/orgChart1"/>
    <dgm:cxn modelId="{6DB59CBF-D2FA-472E-A4AF-977C533DE9B5}" type="presOf" srcId="{7C7D0A10-E647-E44D-B7AD-E8EE99571522}" destId="{0F88F8A8-C3A1-744A-971D-C3955F4651CE}" srcOrd="0" destOrd="0" presId="urn:microsoft.com/office/officeart/2005/8/layout/orgChart1"/>
    <dgm:cxn modelId="{28C72F9E-7152-644C-B781-FC1F464EF7C3}" srcId="{25E98062-9F12-334B-9C69-F931484E7925}" destId="{5093073A-4B87-234C-9CF1-F78ECBBA56E7}" srcOrd="0" destOrd="0" parTransId="{42116ECA-C5C8-A64F-891E-77062B39E7E0}" sibTransId="{E59AA57A-62A9-8D4D-9455-E19EA0B9F194}"/>
    <dgm:cxn modelId="{3CA77C95-5076-4F1C-870B-1174AB77ABAC}" type="presOf" srcId="{6FC23270-FBA4-4015-932D-EB155BB2416E}" destId="{D366FF55-B476-4E04-AC7B-6843C5EB580A}" srcOrd="0" destOrd="0" presId="urn:microsoft.com/office/officeart/2005/8/layout/orgChart1"/>
    <dgm:cxn modelId="{295E7FB3-8B95-4990-8452-A7DD8BA809E0}" type="presOf" srcId="{5093073A-4B87-234C-9CF1-F78ECBBA56E7}" destId="{B5763C9D-7135-1945-A1D4-97F69C9E5D95}" srcOrd="1" destOrd="0" presId="urn:microsoft.com/office/officeart/2005/8/layout/orgChart1"/>
    <dgm:cxn modelId="{138CA149-31B2-4439-A508-10A0799EBD35}" type="presOf" srcId="{E1797B3A-D728-5948-8836-C5835A9007E4}" destId="{B47C9766-4B91-C847-AE7B-B8BD5015561D}" srcOrd="0" destOrd="0" presId="urn:microsoft.com/office/officeart/2005/8/layout/orgChart1"/>
    <dgm:cxn modelId="{7DA79592-7E8D-4F2F-A861-746EABAAF9B3}" type="presOf" srcId="{095DB372-01EE-43B3-981F-C46E4FD2E7C2}" destId="{CD437329-B2D4-4FA4-AA3D-4F5A07CB906B}" srcOrd="1" destOrd="0" presId="urn:microsoft.com/office/officeart/2005/8/layout/orgChart1"/>
    <dgm:cxn modelId="{EFC09D3F-2E5D-B74E-B163-FF7C77EC68DE}" srcId="{DFA25C99-16BC-46A0-9756-211E00E0CF50}" destId="{5E9F02B5-81E5-DC4E-84DB-065B13870505}" srcOrd="0" destOrd="0" parTransId="{E1797B3A-D728-5948-8836-C5835A9007E4}" sibTransId="{EBA31A1D-618D-1D4C-9D5A-1B2A0238DD18}"/>
    <dgm:cxn modelId="{D6CB6EC0-B19D-4BB7-B29C-8F34369A0F39}" type="presOf" srcId="{15130BDA-F70C-204B-B6C0-5B421DE45C19}" destId="{FA2B73AD-A4DF-D849-B356-D5BD612FBCD1}" srcOrd="0" destOrd="0" presId="urn:microsoft.com/office/officeart/2005/8/layout/orgChart1"/>
    <dgm:cxn modelId="{A009B2E2-2912-4F95-8101-FC7AD79B0815}" type="presOf" srcId="{15130BDA-F70C-204B-B6C0-5B421DE45C19}" destId="{F23483A8-0A5C-474A-8E66-BA30DFCE60D2}" srcOrd="1" destOrd="0" presId="urn:microsoft.com/office/officeart/2005/8/layout/orgChart1"/>
    <dgm:cxn modelId="{61BCFBC6-2F84-4245-89C1-2F10C504C64A}" type="presOf" srcId="{4DFF85FA-7BD0-C74C-B39B-645A8A76882C}" destId="{A4A24353-D189-B04D-B991-590EA2F865CD}" srcOrd="0" destOrd="0" presId="urn:microsoft.com/office/officeart/2005/8/layout/orgChart1"/>
    <dgm:cxn modelId="{9D3DA80C-8876-4FC0-95B0-F0B74B204441}" type="presOf" srcId="{095DB372-01EE-43B3-981F-C46E4FD2E7C2}" destId="{CC43A697-F9B9-43B1-A71B-920325AA0CE4}" srcOrd="0" destOrd="0" presId="urn:microsoft.com/office/officeart/2005/8/layout/orgChart1"/>
    <dgm:cxn modelId="{7A8BEADA-50D8-471A-ACD4-CA7AFC46BC4C}" type="presOf" srcId="{783C94A6-7652-438D-AA4C-B4E85A2CF137}" destId="{C39F2924-55EE-4298-8217-7C9E332443C9}" srcOrd="1" destOrd="0" presId="urn:microsoft.com/office/officeart/2005/8/layout/orgChart1"/>
    <dgm:cxn modelId="{DC083EE5-238E-4AD9-8483-406D59BDA52F}" type="presOf" srcId="{01235077-8B99-4734-975C-FB82D89AC533}" destId="{C51DFF96-B54B-4008-AFD9-BE5908AE9A9F}" srcOrd="0" destOrd="0" presId="urn:microsoft.com/office/officeart/2005/8/layout/orgChart1"/>
    <dgm:cxn modelId="{74288EC1-7F34-4452-B2A0-45FC4EBA779F}" type="presOf" srcId="{98E3E4B4-6D70-4F7D-A3E6-0EA4BA2CA349}" destId="{CA16DCEB-932A-4D74-8A4F-E617D23CD1FF}" srcOrd="1" destOrd="0" presId="urn:microsoft.com/office/officeart/2005/8/layout/orgChart1"/>
    <dgm:cxn modelId="{F618C280-A3A4-4ACE-81FD-CBE1FC4EED91}" type="presOf" srcId="{B0EE1AC5-ED40-5F49-B3B3-586B6095DE11}" destId="{14501E12-7DE4-D749-B98E-CD926ED94A53}" srcOrd="0" destOrd="0" presId="urn:microsoft.com/office/officeart/2005/8/layout/orgChart1"/>
    <dgm:cxn modelId="{32E8E7C6-D123-4E13-B56A-89E7E88D0B35}" type="presOf" srcId="{13AE0983-0495-7348-B9DB-5575408893A4}" destId="{B9B1245F-C7B6-0849-B12D-948579791ABF}" srcOrd="0" destOrd="0" presId="urn:microsoft.com/office/officeart/2005/8/layout/orgChart1"/>
    <dgm:cxn modelId="{DE7F344E-525F-0243-8590-D88FBC403765}" srcId="{5093073A-4B87-234C-9CF1-F78ECBBA56E7}" destId="{15130BDA-F70C-204B-B6C0-5B421DE45C19}" srcOrd="1" destOrd="0" parTransId="{B0EE1AC5-ED40-5F49-B3B3-586B6095DE11}" sibTransId="{981CE86E-5A99-094F-ACD3-DB3A5DD46911}"/>
    <dgm:cxn modelId="{446F7C06-09C6-41D0-A110-B5B543961909}" type="presOf" srcId="{A4B7E520-FF4B-3B49-99BA-136E7A41317F}" destId="{9E3E8647-97F1-9547-957B-326A1F5A92B3}" srcOrd="1" destOrd="0" presId="urn:microsoft.com/office/officeart/2005/8/layout/orgChart1"/>
    <dgm:cxn modelId="{EAD314B8-F332-460E-9DA4-146830BDA50D}" type="presOf" srcId="{5E9F02B5-81E5-DC4E-84DB-065B13870505}" destId="{AD0F870C-F999-3144-B340-FFDA11D0DCEB}" srcOrd="0" destOrd="0" presId="urn:microsoft.com/office/officeart/2005/8/layout/orgChart1"/>
    <dgm:cxn modelId="{DB14AC76-D015-489C-A913-0E3CBBD1CBA0}" type="presOf" srcId="{5E9F02B5-81E5-DC4E-84DB-065B13870505}" destId="{0C4221EE-C625-FF4A-B2C4-76E8D0FCD131}" srcOrd="1" destOrd="0" presId="urn:microsoft.com/office/officeart/2005/8/layout/orgChart1"/>
    <dgm:cxn modelId="{837BBC43-4889-462A-A9A8-5B20AD5A3B5F}" type="presOf" srcId="{4DFF85FA-7BD0-C74C-B39B-645A8A76882C}" destId="{865A50B2-AA45-B04D-BE24-EEA754D2AFB5}" srcOrd="1" destOrd="0" presId="urn:microsoft.com/office/officeart/2005/8/layout/orgChart1"/>
    <dgm:cxn modelId="{04F3C7E3-40D8-4ED5-80C0-A15FEEB52E08}" type="presOf" srcId="{5093073A-4B87-234C-9CF1-F78ECBBA56E7}" destId="{C325393B-AA91-C146-8C27-F90248E25162}" srcOrd="0" destOrd="0" presId="urn:microsoft.com/office/officeart/2005/8/layout/orgChart1"/>
    <dgm:cxn modelId="{BA8A4191-A4EA-46E0-B764-9B1DBF77EE35}" type="presOf" srcId="{4D5ACDF2-3120-204F-B979-3E094099FB36}" destId="{2E5A07D3-8FF9-5042-B567-419C2FF113E5}" srcOrd="1" destOrd="0" presId="urn:microsoft.com/office/officeart/2005/8/layout/orgChart1"/>
    <dgm:cxn modelId="{83FAB9DE-8F0B-4288-9D03-7221BC5C8138}" srcId="{02586775-23A3-5948-B3AE-782DB529AFD9}" destId="{9FF2F10D-5BC0-4A62-AC30-0D406E261072}" srcOrd="0" destOrd="0" parTransId="{0C2851AF-E099-4234-9AD7-5F06DF45475D}" sibTransId="{A95425C3-C783-476E-9064-042C9B3A6705}"/>
    <dgm:cxn modelId="{E245913F-840A-424F-B7DA-89131D76D40E}" type="presOf" srcId="{A4B7E520-FF4B-3B49-99BA-136E7A41317F}" destId="{72674931-7D40-2242-9EA3-385CCC51EE76}" srcOrd="0" destOrd="0" presId="urn:microsoft.com/office/officeart/2005/8/layout/orgChart1"/>
    <dgm:cxn modelId="{27F78670-4AD9-4F41-96FD-512D1457E0C0}" type="presOf" srcId="{783C94A6-7652-438D-AA4C-B4E85A2CF137}" destId="{97A65FE4-4E94-49DB-AC20-EB91FA963195}" srcOrd="0" destOrd="0" presId="urn:microsoft.com/office/officeart/2005/8/layout/orgChart1"/>
    <dgm:cxn modelId="{3C0A47DF-0D6D-E343-9ADF-6194A20A3D8D}" srcId="{4DFF85FA-7BD0-C74C-B39B-645A8A76882C}" destId="{A4B7E520-FF4B-3B49-99BA-136E7A41317F}" srcOrd="0" destOrd="0" parTransId="{B1281C6C-FEFF-9145-B276-62BF9CCE4118}" sibTransId="{B15DE3EA-DF67-A648-99F8-24D96ACBE5B6}"/>
    <dgm:cxn modelId="{F9004DC7-3E28-4BB0-8AA5-D1A889D284E7}" srcId="{4DFF85FA-7BD0-C74C-B39B-645A8A76882C}" destId="{98E3E4B4-6D70-4F7D-A3E6-0EA4BA2CA349}" srcOrd="1" destOrd="0" parTransId="{01235077-8B99-4734-975C-FB82D89AC533}" sibTransId="{270000A7-39BB-41BD-9F58-02E949F8CD9C}"/>
    <dgm:cxn modelId="{1B38D6CC-3121-4E91-B396-ABE6355E9BFB}" type="presOf" srcId="{9FF2F10D-5BC0-4A62-AC30-0D406E261072}" destId="{F4C8A85A-82B5-4914-B89D-7DAF6398B91C}" srcOrd="1" destOrd="0" presId="urn:microsoft.com/office/officeart/2005/8/layout/orgChart1"/>
    <dgm:cxn modelId="{CD5B3ECD-299B-464E-81DC-4BC7DA169885}" type="presOf" srcId="{02586775-23A3-5948-B3AE-782DB529AFD9}" destId="{1D04A5D7-CC7B-E946-8E55-17CD4F918A82}" srcOrd="0" destOrd="0" presId="urn:microsoft.com/office/officeart/2005/8/layout/orgChart1"/>
    <dgm:cxn modelId="{2F612A7F-C3D6-4FDF-B30F-F14850FA6ADA}" type="presOf" srcId="{25E98062-9F12-334B-9C69-F931484E7925}" destId="{5BF3F168-AFEF-1949-BD5A-8820642ACBE7}" srcOrd="0" destOrd="0" presId="urn:microsoft.com/office/officeart/2005/8/layout/orgChart1"/>
    <dgm:cxn modelId="{5B6FD71C-DB0E-4245-BE50-0B1F47858440}" srcId="{5093073A-4B87-234C-9CF1-F78ECBBA56E7}" destId="{02586775-23A3-5948-B3AE-782DB529AFD9}" srcOrd="3" destOrd="0" parTransId="{13AE0983-0495-7348-B9DB-5575408893A4}" sibTransId="{1AE7C542-6F9B-E84A-AA69-8009A39F21C4}"/>
    <dgm:cxn modelId="{97BE218A-B19E-438B-B404-E60DDFCD8F9C}" type="presOf" srcId="{9FF2F10D-5BC0-4A62-AC30-0D406E261072}" destId="{8E024C79-E599-4AB2-A25F-7C770E181309}" srcOrd="0" destOrd="0" presId="urn:microsoft.com/office/officeart/2005/8/layout/orgChart1"/>
    <dgm:cxn modelId="{88B394F9-D5D4-47CC-AA47-E6646AC9B354}" srcId="{02586775-23A3-5948-B3AE-782DB529AFD9}" destId="{783C94A6-7652-438D-AA4C-B4E85A2CF137}" srcOrd="2" destOrd="0" parTransId="{171DACD6-2FD7-4749-89AA-1CAF9C573B2B}" sibTransId="{67F9E924-21E4-4EF1-8F19-7DDCC59F0C79}"/>
    <dgm:cxn modelId="{03938964-7B3C-46FE-AE2B-68A370513243}" type="presOf" srcId="{02586775-23A3-5948-B3AE-782DB529AFD9}" destId="{F146B337-5CFD-634D-A686-C402098CCE8F}" srcOrd="1" destOrd="0" presId="urn:microsoft.com/office/officeart/2005/8/layout/orgChart1"/>
    <dgm:cxn modelId="{9BCF6673-33CD-4718-8B2E-ABB7DD73A96B}" type="presOf" srcId="{171DACD6-2FD7-4749-89AA-1CAF9C573B2B}" destId="{9AA93F09-92AA-4291-9BC7-5BDFBBE709C5}" srcOrd="0" destOrd="0" presId="urn:microsoft.com/office/officeart/2005/8/layout/orgChart1"/>
    <dgm:cxn modelId="{9C10F28B-C611-4775-9B54-73C6FC01A18C}" type="presOf" srcId="{0C2851AF-E099-4234-9AD7-5F06DF45475D}" destId="{10D67460-1758-44E3-88B5-054EDB2C397A}" srcOrd="0" destOrd="0" presId="urn:microsoft.com/office/officeart/2005/8/layout/orgChart1"/>
    <dgm:cxn modelId="{76F72341-24DA-49A3-B890-950CD9CA390C}" type="presParOf" srcId="{5BF3F168-AFEF-1949-BD5A-8820642ACBE7}" destId="{3140E8BF-82B8-F543-87F8-6FDBD09B1AD1}" srcOrd="0" destOrd="0" presId="urn:microsoft.com/office/officeart/2005/8/layout/orgChart1"/>
    <dgm:cxn modelId="{38CD3399-F337-4F08-BEFD-7DF7FAE378EF}" type="presParOf" srcId="{3140E8BF-82B8-F543-87F8-6FDBD09B1AD1}" destId="{62A8FDD3-A60A-7E48-8856-D9AA4D22B5C1}" srcOrd="0" destOrd="0" presId="urn:microsoft.com/office/officeart/2005/8/layout/orgChart1"/>
    <dgm:cxn modelId="{228809C4-6FF3-4337-A233-13F11BEF710D}" type="presParOf" srcId="{62A8FDD3-A60A-7E48-8856-D9AA4D22B5C1}" destId="{C325393B-AA91-C146-8C27-F90248E25162}" srcOrd="0" destOrd="0" presId="urn:microsoft.com/office/officeart/2005/8/layout/orgChart1"/>
    <dgm:cxn modelId="{1CD410F3-7511-4563-9D4C-342F86595A63}" type="presParOf" srcId="{62A8FDD3-A60A-7E48-8856-D9AA4D22B5C1}" destId="{B5763C9D-7135-1945-A1D4-97F69C9E5D95}" srcOrd="1" destOrd="0" presId="urn:microsoft.com/office/officeart/2005/8/layout/orgChart1"/>
    <dgm:cxn modelId="{06BB51B8-A965-4C10-BED7-DAAD1888C9B9}" type="presParOf" srcId="{3140E8BF-82B8-F543-87F8-6FDBD09B1AD1}" destId="{04EB31AB-575E-DC47-BDD8-78C79CFCA435}" srcOrd="1" destOrd="0" presId="urn:microsoft.com/office/officeart/2005/8/layout/orgChart1"/>
    <dgm:cxn modelId="{2C41D3CC-94AB-4BBB-B0E7-CA9C78CC83C3}" type="presParOf" srcId="{04EB31AB-575E-DC47-BDD8-78C79CFCA435}" destId="{EFC3D88B-5608-AD48-BE00-5CE8B629F68E}" srcOrd="0" destOrd="0" presId="urn:microsoft.com/office/officeart/2005/8/layout/orgChart1"/>
    <dgm:cxn modelId="{FAC2B1F5-E35C-4A51-8142-85D1BEE6230A}" type="presParOf" srcId="{04EB31AB-575E-DC47-BDD8-78C79CFCA435}" destId="{8E349434-85C7-7348-A0D2-2441652F3E6E}" srcOrd="1" destOrd="0" presId="urn:microsoft.com/office/officeart/2005/8/layout/orgChart1"/>
    <dgm:cxn modelId="{B0D22B2B-A695-44E6-ACE6-29DF73917306}" type="presParOf" srcId="{8E349434-85C7-7348-A0D2-2441652F3E6E}" destId="{8D776FB2-80C3-7E4A-8856-853D81DE518C}" srcOrd="0" destOrd="0" presId="urn:microsoft.com/office/officeart/2005/8/layout/orgChart1"/>
    <dgm:cxn modelId="{8E326702-CADB-4160-AB45-0FA51F74514D}" type="presParOf" srcId="{8D776FB2-80C3-7E4A-8856-853D81DE518C}" destId="{A4A24353-D189-B04D-B991-590EA2F865CD}" srcOrd="0" destOrd="0" presId="urn:microsoft.com/office/officeart/2005/8/layout/orgChart1"/>
    <dgm:cxn modelId="{96F88ED2-ADCF-4FB8-A348-409871E96775}" type="presParOf" srcId="{8D776FB2-80C3-7E4A-8856-853D81DE518C}" destId="{865A50B2-AA45-B04D-BE24-EEA754D2AFB5}" srcOrd="1" destOrd="0" presId="urn:microsoft.com/office/officeart/2005/8/layout/orgChart1"/>
    <dgm:cxn modelId="{A34F0EF2-5CF1-4A08-B951-21845C80A88B}" type="presParOf" srcId="{8E349434-85C7-7348-A0D2-2441652F3E6E}" destId="{27044CBF-EA4A-2F4C-B1B5-33D4FF65995C}" srcOrd="1" destOrd="0" presId="urn:microsoft.com/office/officeart/2005/8/layout/orgChart1"/>
    <dgm:cxn modelId="{719705EA-2302-44F8-996B-4EB3CDF433A2}" type="presParOf" srcId="{27044CBF-EA4A-2F4C-B1B5-33D4FF65995C}" destId="{37ED74DA-9E2E-F84F-9D06-987276DD1868}" srcOrd="0" destOrd="0" presId="urn:microsoft.com/office/officeart/2005/8/layout/orgChart1"/>
    <dgm:cxn modelId="{5A30BC3F-6217-4591-A931-1021E46FC453}" type="presParOf" srcId="{27044CBF-EA4A-2F4C-B1B5-33D4FF65995C}" destId="{2FBC05B7-809E-D541-8E9A-53118AB6C3C2}" srcOrd="1" destOrd="0" presId="urn:microsoft.com/office/officeart/2005/8/layout/orgChart1"/>
    <dgm:cxn modelId="{59115961-86C9-42C6-A111-417BC689B6D4}" type="presParOf" srcId="{2FBC05B7-809E-D541-8E9A-53118AB6C3C2}" destId="{7655386A-AFE8-3244-AFE3-D4B98547DDB7}" srcOrd="0" destOrd="0" presId="urn:microsoft.com/office/officeart/2005/8/layout/orgChart1"/>
    <dgm:cxn modelId="{766DD410-871B-46F3-A3C0-A62B91B31556}" type="presParOf" srcId="{7655386A-AFE8-3244-AFE3-D4B98547DDB7}" destId="{72674931-7D40-2242-9EA3-385CCC51EE76}" srcOrd="0" destOrd="0" presId="urn:microsoft.com/office/officeart/2005/8/layout/orgChart1"/>
    <dgm:cxn modelId="{2DFF34AE-B51A-4D33-9165-53DDE27C2EA5}" type="presParOf" srcId="{7655386A-AFE8-3244-AFE3-D4B98547DDB7}" destId="{9E3E8647-97F1-9547-957B-326A1F5A92B3}" srcOrd="1" destOrd="0" presId="urn:microsoft.com/office/officeart/2005/8/layout/orgChart1"/>
    <dgm:cxn modelId="{4B0FA867-1EBA-4956-B99C-D5C8A8EC0321}" type="presParOf" srcId="{2FBC05B7-809E-D541-8E9A-53118AB6C3C2}" destId="{B02EC990-C225-394A-8473-7F82A7B49803}" srcOrd="1" destOrd="0" presId="urn:microsoft.com/office/officeart/2005/8/layout/orgChart1"/>
    <dgm:cxn modelId="{B8370FC3-7DBF-4A5F-8E80-75719EFF8F9B}" type="presParOf" srcId="{2FBC05B7-809E-D541-8E9A-53118AB6C3C2}" destId="{7648648A-06CC-CF47-A657-120E287DC427}" srcOrd="2" destOrd="0" presId="urn:microsoft.com/office/officeart/2005/8/layout/orgChart1"/>
    <dgm:cxn modelId="{DA6E4372-3DB5-4C53-BB9A-6734A42CE37B}" type="presParOf" srcId="{27044CBF-EA4A-2F4C-B1B5-33D4FF65995C}" destId="{C51DFF96-B54B-4008-AFD9-BE5908AE9A9F}" srcOrd="2" destOrd="0" presId="urn:microsoft.com/office/officeart/2005/8/layout/orgChart1"/>
    <dgm:cxn modelId="{849A6464-8CBB-453B-9206-FE151686A3E3}" type="presParOf" srcId="{27044CBF-EA4A-2F4C-B1B5-33D4FF65995C}" destId="{58E22DD5-78D3-4CCB-B25C-A3A96ACE42C3}" srcOrd="3" destOrd="0" presId="urn:microsoft.com/office/officeart/2005/8/layout/orgChart1"/>
    <dgm:cxn modelId="{C9174262-8157-4782-82B3-911A96C91872}" type="presParOf" srcId="{58E22DD5-78D3-4CCB-B25C-A3A96ACE42C3}" destId="{B40DB627-5A36-49EA-9639-342AE4C1D24A}" srcOrd="0" destOrd="0" presId="urn:microsoft.com/office/officeart/2005/8/layout/orgChart1"/>
    <dgm:cxn modelId="{2D05B2C9-CDA0-4A33-B09D-4861EF4CC758}" type="presParOf" srcId="{B40DB627-5A36-49EA-9639-342AE4C1D24A}" destId="{317A9D0F-ACD7-4D6A-9109-02BAD9776232}" srcOrd="0" destOrd="0" presId="urn:microsoft.com/office/officeart/2005/8/layout/orgChart1"/>
    <dgm:cxn modelId="{BB19FD5F-012E-457A-866B-B05C2D5B53D3}" type="presParOf" srcId="{B40DB627-5A36-49EA-9639-342AE4C1D24A}" destId="{CA16DCEB-932A-4D74-8A4F-E617D23CD1FF}" srcOrd="1" destOrd="0" presId="urn:microsoft.com/office/officeart/2005/8/layout/orgChart1"/>
    <dgm:cxn modelId="{1181E9E8-7FD6-4FD8-98C4-691015E50FBA}" type="presParOf" srcId="{58E22DD5-78D3-4CCB-B25C-A3A96ACE42C3}" destId="{D0904DF9-1CBB-4E79-9EE9-9AE228CF98B5}" srcOrd="1" destOrd="0" presId="urn:microsoft.com/office/officeart/2005/8/layout/orgChart1"/>
    <dgm:cxn modelId="{1B185EB5-CA09-4C00-A106-63C1E84FC662}" type="presParOf" srcId="{58E22DD5-78D3-4CCB-B25C-A3A96ACE42C3}" destId="{0F99EB7E-64D3-4B20-B96C-E44CDA1E95D2}" srcOrd="2" destOrd="0" presId="urn:microsoft.com/office/officeart/2005/8/layout/orgChart1"/>
    <dgm:cxn modelId="{0007647F-D76B-4CE3-812B-65AFE984A765}" type="presParOf" srcId="{8E349434-85C7-7348-A0D2-2441652F3E6E}" destId="{8E17D77B-7CF4-EA49-ADF4-6A2D8E337738}" srcOrd="2" destOrd="0" presId="urn:microsoft.com/office/officeart/2005/8/layout/orgChart1"/>
    <dgm:cxn modelId="{87C20D99-5AFA-4A2E-8E39-9AF4B61E05FD}" type="presParOf" srcId="{04EB31AB-575E-DC47-BDD8-78C79CFCA435}" destId="{14501E12-7DE4-D749-B98E-CD926ED94A53}" srcOrd="2" destOrd="0" presId="urn:microsoft.com/office/officeart/2005/8/layout/orgChart1"/>
    <dgm:cxn modelId="{5853C74E-AD22-4900-A8E1-C008E53DA8A9}" type="presParOf" srcId="{04EB31AB-575E-DC47-BDD8-78C79CFCA435}" destId="{B91FE713-53C3-8C42-BA25-84AA7FAADBEA}" srcOrd="3" destOrd="0" presId="urn:microsoft.com/office/officeart/2005/8/layout/orgChart1"/>
    <dgm:cxn modelId="{F7A4F285-2903-4665-95AD-FBF76A03DBE0}" type="presParOf" srcId="{B91FE713-53C3-8C42-BA25-84AA7FAADBEA}" destId="{2DCCD7F1-C4F4-E140-B411-DF4B7245B9B2}" srcOrd="0" destOrd="0" presId="urn:microsoft.com/office/officeart/2005/8/layout/orgChart1"/>
    <dgm:cxn modelId="{EF70E877-BFA3-48B2-9759-0EBE856D2713}" type="presParOf" srcId="{2DCCD7F1-C4F4-E140-B411-DF4B7245B9B2}" destId="{FA2B73AD-A4DF-D849-B356-D5BD612FBCD1}" srcOrd="0" destOrd="0" presId="urn:microsoft.com/office/officeart/2005/8/layout/orgChart1"/>
    <dgm:cxn modelId="{9FA60F44-C84C-4262-B93F-BAF3E271369D}" type="presParOf" srcId="{2DCCD7F1-C4F4-E140-B411-DF4B7245B9B2}" destId="{F23483A8-0A5C-474A-8E66-BA30DFCE60D2}" srcOrd="1" destOrd="0" presId="urn:microsoft.com/office/officeart/2005/8/layout/orgChart1"/>
    <dgm:cxn modelId="{D3990427-D81E-490B-A415-131A11449BD9}" type="presParOf" srcId="{B91FE713-53C3-8C42-BA25-84AA7FAADBEA}" destId="{BA63B4DC-79F2-C044-8875-E15D8249FF19}" srcOrd="1" destOrd="0" presId="urn:microsoft.com/office/officeart/2005/8/layout/orgChart1"/>
    <dgm:cxn modelId="{71EA0711-8445-4914-B30E-9D02E0144E12}" type="presParOf" srcId="{B91FE713-53C3-8C42-BA25-84AA7FAADBEA}" destId="{E3B9B68C-2CD6-9C42-94E2-53E5FA69ABCA}" srcOrd="2" destOrd="0" presId="urn:microsoft.com/office/officeart/2005/8/layout/orgChart1"/>
    <dgm:cxn modelId="{06B6D9C1-F742-4708-A828-264A5880CC74}" type="presParOf" srcId="{04EB31AB-575E-DC47-BDD8-78C79CFCA435}" destId="{D366FF55-B476-4E04-AC7B-6843C5EB580A}" srcOrd="4" destOrd="0" presId="urn:microsoft.com/office/officeart/2005/8/layout/orgChart1"/>
    <dgm:cxn modelId="{0711EF5C-FB34-4B94-83DE-42F4CA81A0F4}" type="presParOf" srcId="{04EB31AB-575E-DC47-BDD8-78C79CFCA435}" destId="{98680679-E9EA-4D41-826F-1A02DDF69904}" srcOrd="5" destOrd="0" presId="urn:microsoft.com/office/officeart/2005/8/layout/orgChart1"/>
    <dgm:cxn modelId="{2E2EEFFC-5A3E-4A67-9139-F8543FA61377}" type="presParOf" srcId="{98680679-E9EA-4D41-826F-1A02DDF69904}" destId="{8FA8404B-E01D-44CF-BE14-12CDC2CCA6C2}" srcOrd="0" destOrd="0" presId="urn:microsoft.com/office/officeart/2005/8/layout/orgChart1"/>
    <dgm:cxn modelId="{7080BD7F-930C-4C7E-9AC0-1738645222BE}" type="presParOf" srcId="{8FA8404B-E01D-44CF-BE14-12CDC2CCA6C2}" destId="{59221878-4356-4C01-B950-F6C3288B5C3F}" srcOrd="0" destOrd="0" presId="urn:microsoft.com/office/officeart/2005/8/layout/orgChart1"/>
    <dgm:cxn modelId="{A5E0BE51-02C1-4AEB-9DCE-4FD83413496F}" type="presParOf" srcId="{8FA8404B-E01D-44CF-BE14-12CDC2CCA6C2}" destId="{5879ACF7-9FAB-484A-A393-F79D1566CA1B}" srcOrd="1" destOrd="0" presId="urn:microsoft.com/office/officeart/2005/8/layout/orgChart1"/>
    <dgm:cxn modelId="{3A3055EE-53B2-4A6E-B2AF-720555AD5024}" type="presParOf" srcId="{98680679-E9EA-4D41-826F-1A02DDF69904}" destId="{263444B7-35BF-4A93-AB32-E9EC5530A15D}" srcOrd="1" destOrd="0" presId="urn:microsoft.com/office/officeart/2005/8/layout/orgChart1"/>
    <dgm:cxn modelId="{5D84F402-E519-4386-9758-F1565A3DA8A0}" type="presParOf" srcId="{263444B7-35BF-4A93-AB32-E9EC5530A15D}" destId="{B47C9766-4B91-C847-AE7B-B8BD5015561D}" srcOrd="0" destOrd="0" presId="urn:microsoft.com/office/officeart/2005/8/layout/orgChart1"/>
    <dgm:cxn modelId="{D10C9658-CE27-4FCB-BC85-6EF7B24C3D3C}" type="presParOf" srcId="{263444B7-35BF-4A93-AB32-E9EC5530A15D}" destId="{A3A651B2-9CA4-234C-A8EE-81C83745279E}" srcOrd="1" destOrd="0" presId="urn:microsoft.com/office/officeart/2005/8/layout/orgChart1"/>
    <dgm:cxn modelId="{35FE694C-FC44-47C0-AE23-C2BC3F8772AD}" type="presParOf" srcId="{A3A651B2-9CA4-234C-A8EE-81C83745279E}" destId="{305B7BBC-BCA7-C24F-B59B-B000D0F82CC6}" srcOrd="0" destOrd="0" presId="urn:microsoft.com/office/officeart/2005/8/layout/orgChart1"/>
    <dgm:cxn modelId="{7E80C676-13EE-4C87-8266-C2C11C2CFBCE}" type="presParOf" srcId="{305B7BBC-BCA7-C24F-B59B-B000D0F82CC6}" destId="{AD0F870C-F999-3144-B340-FFDA11D0DCEB}" srcOrd="0" destOrd="0" presId="urn:microsoft.com/office/officeart/2005/8/layout/orgChart1"/>
    <dgm:cxn modelId="{28844BC5-B325-4B8A-B13F-8992DD5737E7}" type="presParOf" srcId="{305B7BBC-BCA7-C24F-B59B-B000D0F82CC6}" destId="{0C4221EE-C625-FF4A-B2C4-76E8D0FCD131}" srcOrd="1" destOrd="0" presId="urn:microsoft.com/office/officeart/2005/8/layout/orgChart1"/>
    <dgm:cxn modelId="{A8A9458F-81D2-4137-AB6C-35BC5D331B3F}" type="presParOf" srcId="{A3A651B2-9CA4-234C-A8EE-81C83745279E}" destId="{BF5AE48D-1740-4D44-A369-3FCF4A0408A8}" srcOrd="1" destOrd="0" presId="urn:microsoft.com/office/officeart/2005/8/layout/orgChart1"/>
    <dgm:cxn modelId="{C0434267-0F87-444D-B55D-28690274E314}" type="presParOf" srcId="{A3A651B2-9CA4-234C-A8EE-81C83745279E}" destId="{71DBDF3F-BBBC-F94F-8746-716094A50516}" srcOrd="2" destOrd="0" presId="urn:microsoft.com/office/officeart/2005/8/layout/orgChart1"/>
    <dgm:cxn modelId="{A76F3B65-D39F-4691-9BBB-61AF1F7811ED}" type="presParOf" srcId="{98680679-E9EA-4D41-826F-1A02DDF69904}" destId="{69BAAECA-F40B-4DC9-A308-77FDF12EBFD8}" srcOrd="2" destOrd="0" presId="urn:microsoft.com/office/officeart/2005/8/layout/orgChart1"/>
    <dgm:cxn modelId="{ED9145D7-5FE2-44CA-8F8D-C005058E64A9}" type="presParOf" srcId="{04EB31AB-575E-DC47-BDD8-78C79CFCA435}" destId="{B9B1245F-C7B6-0849-B12D-948579791ABF}" srcOrd="6" destOrd="0" presId="urn:microsoft.com/office/officeart/2005/8/layout/orgChart1"/>
    <dgm:cxn modelId="{901630B4-C6B4-40B2-B2E5-906A21BCA47A}" type="presParOf" srcId="{04EB31AB-575E-DC47-BDD8-78C79CFCA435}" destId="{EDC32800-50B7-D341-B7D8-6F732B033F9C}" srcOrd="7" destOrd="0" presId="urn:microsoft.com/office/officeart/2005/8/layout/orgChart1"/>
    <dgm:cxn modelId="{AAE0E701-D236-4BBA-B48C-4957646335A3}" type="presParOf" srcId="{EDC32800-50B7-D341-B7D8-6F732B033F9C}" destId="{2DE770D8-9F32-0B43-A761-05494B11C993}" srcOrd="0" destOrd="0" presId="urn:microsoft.com/office/officeart/2005/8/layout/orgChart1"/>
    <dgm:cxn modelId="{F3436E99-FC7A-4A81-9D68-8E5891C51C46}" type="presParOf" srcId="{2DE770D8-9F32-0B43-A761-05494B11C993}" destId="{1D04A5D7-CC7B-E946-8E55-17CD4F918A82}" srcOrd="0" destOrd="0" presId="urn:microsoft.com/office/officeart/2005/8/layout/orgChart1"/>
    <dgm:cxn modelId="{AA67E612-BD0B-45D0-828D-890C0974C322}" type="presParOf" srcId="{2DE770D8-9F32-0B43-A761-05494B11C993}" destId="{F146B337-5CFD-634D-A686-C402098CCE8F}" srcOrd="1" destOrd="0" presId="urn:microsoft.com/office/officeart/2005/8/layout/orgChart1"/>
    <dgm:cxn modelId="{D3C9C18D-FF67-4648-9771-F309B9A10052}" type="presParOf" srcId="{EDC32800-50B7-D341-B7D8-6F732B033F9C}" destId="{BAF168F2-8879-4D4C-838E-B56C0D6EA0A6}" srcOrd="1" destOrd="0" presId="urn:microsoft.com/office/officeart/2005/8/layout/orgChart1"/>
    <dgm:cxn modelId="{1FC84E57-40D0-4828-89FD-1166885C7222}" type="presParOf" srcId="{BAF168F2-8879-4D4C-838E-B56C0D6EA0A6}" destId="{10D67460-1758-44E3-88B5-054EDB2C397A}" srcOrd="0" destOrd="0" presId="urn:microsoft.com/office/officeart/2005/8/layout/orgChart1"/>
    <dgm:cxn modelId="{D05947C8-AC66-47F5-B509-4954FB373973}" type="presParOf" srcId="{BAF168F2-8879-4D4C-838E-B56C0D6EA0A6}" destId="{9D88F9A2-1961-4D73-A7F3-CA11BF0380DA}" srcOrd="1" destOrd="0" presId="urn:microsoft.com/office/officeart/2005/8/layout/orgChart1"/>
    <dgm:cxn modelId="{B573E584-CFE8-45E4-92B9-8D9DAE8BA2CB}" type="presParOf" srcId="{9D88F9A2-1961-4D73-A7F3-CA11BF0380DA}" destId="{82AE4FCE-8C36-406F-BFC0-A12B1E0FE05E}" srcOrd="0" destOrd="0" presId="urn:microsoft.com/office/officeart/2005/8/layout/orgChart1"/>
    <dgm:cxn modelId="{4504FAA2-AC5E-4784-8618-8BCDE7DCC8DD}" type="presParOf" srcId="{82AE4FCE-8C36-406F-BFC0-A12B1E0FE05E}" destId="{8E024C79-E599-4AB2-A25F-7C770E181309}" srcOrd="0" destOrd="0" presId="urn:microsoft.com/office/officeart/2005/8/layout/orgChart1"/>
    <dgm:cxn modelId="{58832244-674C-44E4-BB5D-2D94C8BD8E54}" type="presParOf" srcId="{82AE4FCE-8C36-406F-BFC0-A12B1E0FE05E}" destId="{F4C8A85A-82B5-4914-B89D-7DAF6398B91C}" srcOrd="1" destOrd="0" presId="urn:microsoft.com/office/officeart/2005/8/layout/orgChart1"/>
    <dgm:cxn modelId="{E284CE75-8708-4720-9E7B-75488E004B10}" type="presParOf" srcId="{9D88F9A2-1961-4D73-A7F3-CA11BF0380DA}" destId="{627963D0-DCB1-44B3-AF79-A4195BBB940B}" srcOrd="1" destOrd="0" presId="urn:microsoft.com/office/officeart/2005/8/layout/orgChart1"/>
    <dgm:cxn modelId="{4FA5B167-451B-418D-9820-5AB84DA02038}" type="presParOf" srcId="{9D88F9A2-1961-4D73-A7F3-CA11BF0380DA}" destId="{3CE65E4C-E212-4EBF-BF19-9ECD0D14285E}" srcOrd="2" destOrd="0" presId="urn:microsoft.com/office/officeart/2005/8/layout/orgChart1"/>
    <dgm:cxn modelId="{E0BDAEB2-79D9-4509-9767-5BE3FB1B8235}" type="presParOf" srcId="{BAF168F2-8879-4D4C-838E-B56C0D6EA0A6}" destId="{0F88F8A8-C3A1-744A-971D-C3955F4651CE}" srcOrd="2" destOrd="0" presId="urn:microsoft.com/office/officeart/2005/8/layout/orgChart1"/>
    <dgm:cxn modelId="{E280E88A-DFB8-46D1-A764-76F0754931A9}" type="presParOf" srcId="{BAF168F2-8879-4D4C-838E-B56C0D6EA0A6}" destId="{C24F6F7F-BD8B-DC4F-8E14-FC64E69E3124}" srcOrd="3" destOrd="0" presId="urn:microsoft.com/office/officeart/2005/8/layout/orgChart1"/>
    <dgm:cxn modelId="{FD762329-31DC-4CF4-8123-C2053E0FC16A}" type="presParOf" srcId="{C24F6F7F-BD8B-DC4F-8E14-FC64E69E3124}" destId="{AB96700D-F4EF-664E-82B5-7A0EDAC25FF9}" srcOrd="0" destOrd="0" presId="urn:microsoft.com/office/officeart/2005/8/layout/orgChart1"/>
    <dgm:cxn modelId="{2F557A96-CF70-42BC-9A87-04CB27BE1889}" type="presParOf" srcId="{AB96700D-F4EF-664E-82B5-7A0EDAC25FF9}" destId="{F6750B98-8FC9-B745-83DE-D5465DEFB688}" srcOrd="0" destOrd="0" presId="urn:microsoft.com/office/officeart/2005/8/layout/orgChart1"/>
    <dgm:cxn modelId="{DFF9902F-770A-4A92-ACBF-A96EDA403044}" type="presParOf" srcId="{AB96700D-F4EF-664E-82B5-7A0EDAC25FF9}" destId="{2E5A07D3-8FF9-5042-B567-419C2FF113E5}" srcOrd="1" destOrd="0" presId="urn:microsoft.com/office/officeart/2005/8/layout/orgChart1"/>
    <dgm:cxn modelId="{E2A244BE-6400-4D51-9518-65C18055CA60}" type="presParOf" srcId="{C24F6F7F-BD8B-DC4F-8E14-FC64E69E3124}" destId="{4EE54433-F26E-8645-9CF5-AE74C292E185}" srcOrd="1" destOrd="0" presId="urn:microsoft.com/office/officeart/2005/8/layout/orgChart1"/>
    <dgm:cxn modelId="{99BC46AE-01B4-4658-BF5A-C773F455C99D}" type="presParOf" srcId="{C24F6F7F-BD8B-DC4F-8E14-FC64E69E3124}" destId="{C16461B3-264D-C24A-87EF-629A03434B36}" srcOrd="2" destOrd="0" presId="urn:microsoft.com/office/officeart/2005/8/layout/orgChart1"/>
    <dgm:cxn modelId="{AA1F43A8-F2FA-4AFC-97B0-6D29357A4D21}" type="presParOf" srcId="{BAF168F2-8879-4D4C-838E-B56C0D6EA0A6}" destId="{9AA93F09-92AA-4291-9BC7-5BDFBBE709C5}" srcOrd="4" destOrd="0" presId="urn:microsoft.com/office/officeart/2005/8/layout/orgChart1"/>
    <dgm:cxn modelId="{0FA37EAB-6009-4674-9338-687C212D2DFA}" type="presParOf" srcId="{BAF168F2-8879-4D4C-838E-B56C0D6EA0A6}" destId="{C0472493-F28D-4D7E-B8D9-CF54CC04B2D5}" srcOrd="5" destOrd="0" presId="urn:microsoft.com/office/officeart/2005/8/layout/orgChart1"/>
    <dgm:cxn modelId="{0EEA04EE-A097-4990-A773-2021A57167AE}" type="presParOf" srcId="{C0472493-F28D-4D7E-B8D9-CF54CC04B2D5}" destId="{398F1245-4CD6-4137-988B-A1E3561D9DFE}" srcOrd="0" destOrd="0" presId="urn:microsoft.com/office/officeart/2005/8/layout/orgChart1"/>
    <dgm:cxn modelId="{AD482203-BA7C-49F6-B188-C5A40B6F9EAE}" type="presParOf" srcId="{398F1245-4CD6-4137-988B-A1E3561D9DFE}" destId="{97A65FE4-4E94-49DB-AC20-EB91FA963195}" srcOrd="0" destOrd="0" presId="urn:microsoft.com/office/officeart/2005/8/layout/orgChart1"/>
    <dgm:cxn modelId="{3DBE681C-23CE-49BB-8BDC-4FE659317416}" type="presParOf" srcId="{398F1245-4CD6-4137-988B-A1E3561D9DFE}" destId="{C39F2924-55EE-4298-8217-7C9E332443C9}" srcOrd="1" destOrd="0" presId="urn:microsoft.com/office/officeart/2005/8/layout/orgChart1"/>
    <dgm:cxn modelId="{8FAEEBB5-4467-480C-AD4D-99BD57F8E52F}" type="presParOf" srcId="{C0472493-F28D-4D7E-B8D9-CF54CC04B2D5}" destId="{1109CB8F-89A7-41C3-BE76-C07B156B97E2}" srcOrd="1" destOrd="0" presId="urn:microsoft.com/office/officeart/2005/8/layout/orgChart1"/>
    <dgm:cxn modelId="{7D2741F8-35EA-496E-B009-949D1B2D0B76}" type="presParOf" srcId="{1109CB8F-89A7-41C3-BE76-C07B156B97E2}" destId="{CB874CFB-79B7-491D-87E4-FCDBF9AEDFE5}" srcOrd="0" destOrd="0" presId="urn:microsoft.com/office/officeart/2005/8/layout/orgChart1"/>
    <dgm:cxn modelId="{5C3CC06B-C65D-487C-BF5F-3A265B1202F0}" type="presParOf" srcId="{1109CB8F-89A7-41C3-BE76-C07B156B97E2}" destId="{DA0CDA89-2AB1-4B4F-AB5C-8EA1AAB4F0CA}" srcOrd="1" destOrd="0" presId="urn:microsoft.com/office/officeart/2005/8/layout/orgChart1"/>
    <dgm:cxn modelId="{2338F02F-B0E7-4505-BBA8-960585ACC11E}" type="presParOf" srcId="{DA0CDA89-2AB1-4B4F-AB5C-8EA1AAB4F0CA}" destId="{2F619F06-8C24-43AB-8320-91F5423938BC}" srcOrd="0" destOrd="0" presId="urn:microsoft.com/office/officeart/2005/8/layout/orgChart1"/>
    <dgm:cxn modelId="{BBA0086D-7C33-4A02-8B72-175CF00463FA}" type="presParOf" srcId="{2F619F06-8C24-43AB-8320-91F5423938BC}" destId="{CC43A697-F9B9-43B1-A71B-920325AA0CE4}" srcOrd="0" destOrd="0" presId="urn:microsoft.com/office/officeart/2005/8/layout/orgChart1"/>
    <dgm:cxn modelId="{4C92E5D7-787F-4015-9D24-91FC4C5F614C}" type="presParOf" srcId="{2F619F06-8C24-43AB-8320-91F5423938BC}" destId="{CD437329-B2D4-4FA4-AA3D-4F5A07CB906B}" srcOrd="1" destOrd="0" presId="urn:microsoft.com/office/officeart/2005/8/layout/orgChart1"/>
    <dgm:cxn modelId="{00FDCE6E-B600-4D33-9043-2A17434FE99D}" type="presParOf" srcId="{DA0CDA89-2AB1-4B4F-AB5C-8EA1AAB4F0CA}" destId="{0EACAC7B-B8F7-484B-9C02-47E886C10FE3}" srcOrd="1" destOrd="0" presId="urn:microsoft.com/office/officeart/2005/8/layout/orgChart1"/>
    <dgm:cxn modelId="{482DDD82-AC32-4D3D-81B1-7E82B2CD62C2}" type="presParOf" srcId="{DA0CDA89-2AB1-4B4F-AB5C-8EA1AAB4F0CA}" destId="{BC8E4792-07E5-426E-9784-5F1251CEF7B6}" srcOrd="2" destOrd="0" presId="urn:microsoft.com/office/officeart/2005/8/layout/orgChart1"/>
    <dgm:cxn modelId="{7183A353-58C7-4D3D-B23D-75A9D90EF192}" type="presParOf" srcId="{C0472493-F28D-4D7E-B8D9-CF54CC04B2D5}" destId="{075ED2EE-6E42-41DE-B24D-9CCA05B75BBB}" srcOrd="2" destOrd="0" presId="urn:microsoft.com/office/officeart/2005/8/layout/orgChart1"/>
    <dgm:cxn modelId="{6F9984A9-64D7-4F4B-ABA7-9C2C928998A9}" type="presParOf" srcId="{EDC32800-50B7-D341-B7D8-6F732B033F9C}" destId="{8A0D2225-BC2A-894C-9E47-B62460C97730}" srcOrd="2" destOrd="0" presId="urn:microsoft.com/office/officeart/2005/8/layout/orgChart1"/>
    <dgm:cxn modelId="{105BFC6B-E936-4DAD-BDC5-211257184BDA}" type="presParOf" srcId="{3140E8BF-82B8-F543-87F8-6FDBD09B1AD1}" destId="{A2FD6D34-F4C1-1245-B79B-B0ACDEEB1C4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882285-9FD5-E34D-BDFA-24F746971D68}"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FC0A483E-F467-9741-A3F8-21D51E327140}">
      <dgm:prSet phldrT="[Tekst]"/>
      <dgm:spPr/>
      <dgm:t>
        <a:bodyPr/>
        <a:lstStyle/>
        <a:p>
          <a:r>
            <a:rPr lang="nb-NO" dirty="0" smtClean="0"/>
            <a:t>Kinosjef</a:t>
          </a:r>
        </a:p>
        <a:p>
          <a:r>
            <a:rPr lang="nb-NO" dirty="0" smtClean="0"/>
            <a:t> (</a:t>
          </a:r>
          <a:r>
            <a:rPr lang="nb-NO" dirty="0" err="1" smtClean="0"/>
            <a:t>adm</a:t>
          </a:r>
          <a:r>
            <a:rPr lang="nb-NO" dirty="0" smtClean="0"/>
            <a:t>/drift:60/40)</a:t>
          </a:r>
          <a:endParaRPr lang="nb-NO" dirty="0"/>
        </a:p>
      </dgm:t>
    </dgm:pt>
    <dgm:pt modelId="{8A97559D-15DF-DB47-856A-EC681AD225D7}" type="parTrans" cxnId="{A6DE6E2E-85FF-4A41-BAA8-0890AB054C24}">
      <dgm:prSet/>
      <dgm:spPr/>
      <dgm:t>
        <a:bodyPr/>
        <a:lstStyle/>
        <a:p>
          <a:endParaRPr lang="nb-NO"/>
        </a:p>
      </dgm:t>
    </dgm:pt>
    <dgm:pt modelId="{17F5BAED-7CE2-FE40-B1A2-0F7F3C2F511E}" type="sibTrans" cxnId="{A6DE6E2E-85FF-4A41-BAA8-0890AB054C24}">
      <dgm:prSet/>
      <dgm:spPr/>
      <dgm:t>
        <a:bodyPr/>
        <a:lstStyle/>
        <a:p>
          <a:endParaRPr lang="nb-NO"/>
        </a:p>
      </dgm:t>
    </dgm:pt>
    <dgm:pt modelId="{E04201C8-5467-084C-B05B-3E48470CAE02}">
      <dgm:prSet phldrT="[Tekst]"/>
      <dgm:spPr/>
      <dgm:t>
        <a:bodyPr/>
        <a:lstStyle/>
        <a:p>
          <a:r>
            <a:rPr lang="nb-NO" dirty="0" smtClean="0"/>
            <a:t>Salgs- og teamleder</a:t>
          </a:r>
        </a:p>
        <a:p>
          <a:r>
            <a:rPr lang="nb-NO" dirty="0" smtClean="0"/>
            <a:t>100% turnus</a:t>
          </a:r>
          <a:endParaRPr lang="nb-NO" dirty="0"/>
        </a:p>
      </dgm:t>
    </dgm:pt>
    <dgm:pt modelId="{09FE3CCD-77E3-9140-B26D-29240F43C9C2}" type="parTrans" cxnId="{1E75E216-462F-E84D-A5EE-1E0FD6635CB2}">
      <dgm:prSet/>
      <dgm:spPr/>
      <dgm:t>
        <a:bodyPr/>
        <a:lstStyle/>
        <a:p>
          <a:endParaRPr lang="nb-NO"/>
        </a:p>
      </dgm:t>
    </dgm:pt>
    <dgm:pt modelId="{66009DF1-4B98-4343-BEBC-39A21314F788}" type="sibTrans" cxnId="{1E75E216-462F-E84D-A5EE-1E0FD6635CB2}">
      <dgm:prSet/>
      <dgm:spPr/>
      <dgm:t>
        <a:bodyPr/>
        <a:lstStyle/>
        <a:p>
          <a:endParaRPr lang="nb-NO"/>
        </a:p>
      </dgm:t>
    </dgm:pt>
    <dgm:pt modelId="{18EA1CB6-1C19-8847-95FF-8F45920ABFBC}">
      <dgm:prSet phldrT="[Tekst]"/>
      <dgm:spPr/>
      <dgm:t>
        <a:bodyPr/>
        <a:lstStyle/>
        <a:p>
          <a:r>
            <a:rPr lang="nb-NO" dirty="0" smtClean="0"/>
            <a:t>Salgs- og teamleder</a:t>
          </a:r>
        </a:p>
        <a:p>
          <a:r>
            <a:rPr lang="nb-NO" dirty="0" smtClean="0"/>
            <a:t>100% turnus</a:t>
          </a:r>
          <a:endParaRPr lang="nb-NO" dirty="0"/>
        </a:p>
      </dgm:t>
    </dgm:pt>
    <dgm:pt modelId="{71DCB7A0-099B-8841-B118-92AE77F67993}" type="parTrans" cxnId="{DCD072E8-E226-C647-8AC7-7B97A3A02E3B}">
      <dgm:prSet/>
      <dgm:spPr/>
      <dgm:t>
        <a:bodyPr/>
        <a:lstStyle/>
        <a:p>
          <a:endParaRPr lang="nb-NO"/>
        </a:p>
      </dgm:t>
    </dgm:pt>
    <dgm:pt modelId="{70A6A47B-6811-544A-A9CA-D16CA18BFE2D}" type="sibTrans" cxnId="{DCD072E8-E226-C647-8AC7-7B97A3A02E3B}">
      <dgm:prSet/>
      <dgm:spPr/>
      <dgm:t>
        <a:bodyPr/>
        <a:lstStyle/>
        <a:p>
          <a:endParaRPr lang="nb-NO"/>
        </a:p>
      </dgm:t>
    </dgm:pt>
    <dgm:pt modelId="{59AD3377-B7F6-B34E-AF02-B260E48FD0F2}" type="pres">
      <dgm:prSet presAssocID="{09882285-9FD5-E34D-BDFA-24F746971D68}" presName="hierChild1" presStyleCnt="0">
        <dgm:presLayoutVars>
          <dgm:orgChart val="1"/>
          <dgm:chPref val="1"/>
          <dgm:dir/>
          <dgm:animOne val="branch"/>
          <dgm:animLvl val="lvl"/>
          <dgm:resizeHandles/>
        </dgm:presLayoutVars>
      </dgm:prSet>
      <dgm:spPr/>
      <dgm:t>
        <a:bodyPr/>
        <a:lstStyle/>
        <a:p>
          <a:endParaRPr lang="nb-NO"/>
        </a:p>
      </dgm:t>
    </dgm:pt>
    <dgm:pt modelId="{4B564B9D-6B66-DE46-9706-10E1BC4EB096}" type="pres">
      <dgm:prSet presAssocID="{FC0A483E-F467-9741-A3F8-21D51E327140}" presName="hierRoot1" presStyleCnt="0">
        <dgm:presLayoutVars>
          <dgm:hierBranch val="init"/>
        </dgm:presLayoutVars>
      </dgm:prSet>
      <dgm:spPr/>
    </dgm:pt>
    <dgm:pt modelId="{1A5942E8-245B-8447-9699-913F70B204F0}" type="pres">
      <dgm:prSet presAssocID="{FC0A483E-F467-9741-A3F8-21D51E327140}" presName="rootComposite1" presStyleCnt="0"/>
      <dgm:spPr/>
    </dgm:pt>
    <dgm:pt modelId="{0CD91A5D-DF1D-924A-A938-A369C2CF26D5}" type="pres">
      <dgm:prSet presAssocID="{FC0A483E-F467-9741-A3F8-21D51E327140}" presName="rootText1" presStyleLbl="node0" presStyleIdx="0" presStyleCnt="1">
        <dgm:presLayoutVars>
          <dgm:chPref val="3"/>
        </dgm:presLayoutVars>
      </dgm:prSet>
      <dgm:spPr/>
      <dgm:t>
        <a:bodyPr/>
        <a:lstStyle/>
        <a:p>
          <a:endParaRPr lang="nb-NO"/>
        </a:p>
      </dgm:t>
    </dgm:pt>
    <dgm:pt modelId="{27D3F788-C60F-D34B-BF8C-822E9819B993}" type="pres">
      <dgm:prSet presAssocID="{FC0A483E-F467-9741-A3F8-21D51E327140}" presName="rootConnector1" presStyleLbl="node1" presStyleIdx="0" presStyleCnt="0"/>
      <dgm:spPr/>
      <dgm:t>
        <a:bodyPr/>
        <a:lstStyle/>
        <a:p>
          <a:endParaRPr lang="nb-NO"/>
        </a:p>
      </dgm:t>
    </dgm:pt>
    <dgm:pt modelId="{16EB240F-B24F-4542-8025-77259AF1D1E5}" type="pres">
      <dgm:prSet presAssocID="{FC0A483E-F467-9741-A3F8-21D51E327140}" presName="hierChild2" presStyleCnt="0"/>
      <dgm:spPr/>
    </dgm:pt>
    <dgm:pt modelId="{9848FE6A-F2A0-C848-BCCF-FE8E166EC387}" type="pres">
      <dgm:prSet presAssocID="{09FE3CCD-77E3-9140-B26D-29240F43C9C2}" presName="Name37" presStyleLbl="parChTrans1D2" presStyleIdx="0" presStyleCnt="2"/>
      <dgm:spPr/>
      <dgm:t>
        <a:bodyPr/>
        <a:lstStyle/>
        <a:p>
          <a:endParaRPr lang="nb-NO"/>
        </a:p>
      </dgm:t>
    </dgm:pt>
    <dgm:pt modelId="{782D6791-1403-CB46-A327-852BBC173C68}" type="pres">
      <dgm:prSet presAssocID="{E04201C8-5467-084C-B05B-3E48470CAE02}" presName="hierRoot2" presStyleCnt="0">
        <dgm:presLayoutVars>
          <dgm:hierBranch val="init"/>
        </dgm:presLayoutVars>
      </dgm:prSet>
      <dgm:spPr/>
    </dgm:pt>
    <dgm:pt modelId="{E578E099-4E57-EF4E-AA16-E489A7E4F68F}" type="pres">
      <dgm:prSet presAssocID="{E04201C8-5467-084C-B05B-3E48470CAE02}" presName="rootComposite" presStyleCnt="0"/>
      <dgm:spPr/>
    </dgm:pt>
    <dgm:pt modelId="{BE5C30DF-C24D-1047-A6AF-14AA2AD4FBA1}" type="pres">
      <dgm:prSet presAssocID="{E04201C8-5467-084C-B05B-3E48470CAE02}" presName="rootText" presStyleLbl="node2" presStyleIdx="0" presStyleCnt="2">
        <dgm:presLayoutVars>
          <dgm:chPref val="3"/>
        </dgm:presLayoutVars>
      </dgm:prSet>
      <dgm:spPr/>
      <dgm:t>
        <a:bodyPr/>
        <a:lstStyle/>
        <a:p>
          <a:endParaRPr lang="nb-NO"/>
        </a:p>
      </dgm:t>
    </dgm:pt>
    <dgm:pt modelId="{4E8D1EDC-601B-1540-AFCE-D807E8DF1948}" type="pres">
      <dgm:prSet presAssocID="{E04201C8-5467-084C-B05B-3E48470CAE02}" presName="rootConnector" presStyleLbl="node2" presStyleIdx="0" presStyleCnt="2"/>
      <dgm:spPr/>
      <dgm:t>
        <a:bodyPr/>
        <a:lstStyle/>
        <a:p>
          <a:endParaRPr lang="nb-NO"/>
        </a:p>
      </dgm:t>
    </dgm:pt>
    <dgm:pt modelId="{1873B548-DEE3-104C-8825-5B08E6ED745C}" type="pres">
      <dgm:prSet presAssocID="{E04201C8-5467-084C-B05B-3E48470CAE02}" presName="hierChild4" presStyleCnt="0"/>
      <dgm:spPr/>
    </dgm:pt>
    <dgm:pt modelId="{B8E4DB01-9BBA-6C42-9D1F-2735A1D12871}" type="pres">
      <dgm:prSet presAssocID="{E04201C8-5467-084C-B05B-3E48470CAE02}" presName="hierChild5" presStyleCnt="0"/>
      <dgm:spPr/>
    </dgm:pt>
    <dgm:pt modelId="{F83FA01B-29E4-5545-85CE-2A2950B10314}" type="pres">
      <dgm:prSet presAssocID="{71DCB7A0-099B-8841-B118-92AE77F67993}" presName="Name37" presStyleLbl="parChTrans1D2" presStyleIdx="1" presStyleCnt="2"/>
      <dgm:spPr/>
      <dgm:t>
        <a:bodyPr/>
        <a:lstStyle/>
        <a:p>
          <a:endParaRPr lang="nb-NO"/>
        </a:p>
      </dgm:t>
    </dgm:pt>
    <dgm:pt modelId="{2EEAF677-933C-6B46-8F7D-B1DB53873ED7}" type="pres">
      <dgm:prSet presAssocID="{18EA1CB6-1C19-8847-95FF-8F45920ABFBC}" presName="hierRoot2" presStyleCnt="0">
        <dgm:presLayoutVars>
          <dgm:hierBranch val="init"/>
        </dgm:presLayoutVars>
      </dgm:prSet>
      <dgm:spPr/>
    </dgm:pt>
    <dgm:pt modelId="{D1490979-CFDB-EC4B-897A-9DB041B56ACF}" type="pres">
      <dgm:prSet presAssocID="{18EA1CB6-1C19-8847-95FF-8F45920ABFBC}" presName="rootComposite" presStyleCnt="0"/>
      <dgm:spPr/>
    </dgm:pt>
    <dgm:pt modelId="{EF680BBE-6773-FC49-9FC4-8BFCCCD1611C}" type="pres">
      <dgm:prSet presAssocID="{18EA1CB6-1C19-8847-95FF-8F45920ABFBC}" presName="rootText" presStyleLbl="node2" presStyleIdx="1" presStyleCnt="2">
        <dgm:presLayoutVars>
          <dgm:chPref val="3"/>
        </dgm:presLayoutVars>
      </dgm:prSet>
      <dgm:spPr/>
      <dgm:t>
        <a:bodyPr/>
        <a:lstStyle/>
        <a:p>
          <a:endParaRPr lang="nb-NO"/>
        </a:p>
      </dgm:t>
    </dgm:pt>
    <dgm:pt modelId="{9FF1D230-B5C6-8B43-A79F-4DF9A3412DFC}" type="pres">
      <dgm:prSet presAssocID="{18EA1CB6-1C19-8847-95FF-8F45920ABFBC}" presName="rootConnector" presStyleLbl="node2" presStyleIdx="1" presStyleCnt="2"/>
      <dgm:spPr/>
      <dgm:t>
        <a:bodyPr/>
        <a:lstStyle/>
        <a:p>
          <a:endParaRPr lang="nb-NO"/>
        </a:p>
      </dgm:t>
    </dgm:pt>
    <dgm:pt modelId="{6CA92878-0F52-BF4A-9C0B-D2F0312FB265}" type="pres">
      <dgm:prSet presAssocID="{18EA1CB6-1C19-8847-95FF-8F45920ABFBC}" presName="hierChild4" presStyleCnt="0"/>
      <dgm:spPr/>
    </dgm:pt>
    <dgm:pt modelId="{773D1BB0-661D-7142-9C81-FFBEB150B7E0}" type="pres">
      <dgm:prSet presAssocID="{18EA1CB6-1C19-8847-95FF-8F45920ABFBC}" presName="hierChild5" presStyleCnt="0"/>
      <dgm:spPr/>
    </dgm:pt>
    <dgm:pt modelId="{07B2CFAE-CFA8-6142-ACF2-E344904DDEE1}" type="pres">
      <dgm:prSet presAssocID="{FC0A483E-F467-9741-A3F8-21D51E327140}" presName="hierChild3" presStyleCnt="0"/>
      <dgm:spPr/>
    </dgm:pt>
  </dgm:ptLst>
  <dgm:cxnLst>
    <dgm:cxn modelId="{3E417F71-1BAF-1049-87CB-5F6D01E70B2A}" type="presOf" srcId="{18EA1CB6-1C19-8847-95FF-8F45920ABFBC}" destId="{EF680BBE-6773-FC49-9FC4-8BFCCCD1611C}" srcOrd="0" destOrd="0" presId="urn:microsoft.com/office/officeart/2005/8/layout/orgChart1"/>
    <dgm:cxn modelId="{A6DE6E2E-85FF-4A41-BAA8-0890AB054C24}" srcId="{09882285-9FD5-E34D-BDFA-24F746971D68}" destId="{FC0A483E-F467-9741-A3F8-21D51E327140}" srcOrd="0" destOrd="0" parTransId="{8A97559D-15DF-DB47-856A-EC681AD225D7}" sibTransId="{17F5BAED-7CE2-FE40-B1A2-0F7F3C2F511E}"/>
    <dgm:cxn modelId="{1E75E216-462F-E84D-A5EE-1E0FD6635CB2}" srcId="{FC0A483E-F467-9741-A3F8-21D51E327140}" destId="{E04201C8-5467-084C-B05B-3E48470CAE02}" srcOrd="0" destOrd="0" parTransId="{09FE3CCD-77E3-9140-B26D-29240F43C9C2}" sibTransId="{66009DF1-4B98-4343-BEBC-39A21314F788}"/>
    <dgm:cxn modelId="{3BBCFE1F-CD74-4746-BBC7-123727760C11}" type="presOf" srcId="{71DCB7A0-099B-8841-B118-92AE77F67993}" destId="{F83FA01B-29E4-5545-85CE-2A2950B10314}" srcOrd="0" destOrd="0" presId="urn:microsoft.com/office/officeart/2005/8/layout/orgChart1"/>
    <dgm:cxn modelId="{F5356683-8D1D-1F4B-AB24-D48D8865E12F}" type="presOf" srcId="{FC0A483E-F467-9741-A3F8-21D51E327140}" destId="{27D3F788-C60F-D34B-BF8C-822E9819B993}" srcOrd="1" destOrd="0" presId="urn:microsoft.com/office/officeart/2005/8/layout/orgChart1"/>
    <dgm:cxn modelId="{F71C557E-FAB8-2947-9E39-B1B10AD13F20}" type="presOf" srcId="{09FE3CCD-77E3-9140-B26D-29240F43C9C2}" destId="{9848FE6A-F2A0-C848-BCCF-FE8E166EC387}" srcOrd="0" destOrd="0" presId="urn:microsoft.com/office/officeart/2005/8/layout/orgChart1"/>
    <dgm:cxn modelId="{FDCB7D47-B6B8-614B-965D-6C12862044E9}" type="presOf" srcId="{E04201C8-5467-084C-B05B-3E48470CAE02}" destId="{4E8D1EDC-601B-1540-AFCE-D807E8DF1948}" srcOrd="1" destOrd="0" presId="urn:microsoft.com/office/officeart/2005/8/layout/orgChart1"/>
    <dgm:cxn modelId="{C1E7E855-67B7-C849-A62A-5F4BDE3FF547}" type="presOf" srcId="{E04201C8-5467-084C-B05B-3E48470CAE02}" destId="{BE5C30DF-C24D-1047-A6AF-14AA2AD4FBA1}" srcOrd="0" destOrd="0" presId="urn:microsoft.com/office/officeart/2005/8/layout/orgChart1"/>
    <dgm:cxn modelId="{686CF55C-0951-434D-87CF-8345EE6065C7}" type="presOf" srcId="{09882285-9FD5-E34D-BDFA-24F746971D68}" destId="{59AD3377-B7F6-B34E-AF02-B260E48FD0F2}" srcOrd="0" destOrd="0" presId="urn:microsoft.com/office/officeart/2005/8/layout/orgChart1"/>
    <dgm:cxn modelId="{DCD072E8-E226-C647-8AC7-7B97A3A02E3B}" srcId="{FC0A483E-F467-9741-A3F8-21D51E327140}" destId="{18EA1CB6-1C19-8847-95FF-8F45920ABFBC}" srcOrd="1" destOrd="0" parTransId="{71DCB7A0-099B-8841-B118-92AE77F67993}" sibTransId="{70A6A47B-6811-544A-A9CA-D16CA18BFE2D}"/>
    <dgm:cxn modelId="{0CA43C1D-5B15-9646-939D-0460E9675BB2}" type="presOf" srcId="{FC0A483E-F467-9741-A3F8-21D51E327140}" destId="{0CD91A5D-DF1D-924A-A938-A369C2CF26D5}" srcOrd="0" destOrd="0" presId="urn:microsoft.com/office/officeart/2005/8/layout/orgChart1"/>
    <dgm:cxn modelId="{636BC44C-D088-5642-8606-419E44A53C49}" type="presOf" srcId="{18EA1CB6-1C19-8847-95FF-8F45920ABFBC}" destId="{9FF1D230-B5C6-8B43-A79F-4DF9A3412DFC}" srcOrd="1" destOrd="0" presId="urn:microsoft.com/office/officeart/2005/8/layout/orgChart1"/>
    <dgm:cxn modelId="{84B130E3-EADB-114A-857A-7E4EFB9B4BB5}" type="presParOf" srcId="{59AD3377-B7F6-B34E-AF02-B260E48FD0F2}" destId="{4B564B9D-6B66-DE46-9706-10E1BC4EB096}" srcOrd="0" destOrd="0" presId="urn:microsoft.com/office/officeart/2005/8/layout/orgChart1"/>
    <dgm:cxn modelId="{271A886C-716C-8048-B9AC-E9372C85C6AC}" type="presParOf" srcId="{4B564B9D-6B66-DE46-9706-10E1BC4EB096}" destId="{1A5942E8-245B-8447-9699-913F70B204F0}" srcOrd="0" destOrd="0" presId="urn:microsoft.com/office/officeart/2005/8/layout/orgChart1"/>
    <dgm:cxn modelId="{F35DFAD2-CC71-1F47-88A8-9878A3E37D83}" type="presParOf" srcId="{1A5942E8-245B-8447-9699-913F70B204F0}" destId="{0CD91A5D-DF1D-924A-A938-A369C2CF26D5}" srcOrd="0" destOrd="0" presId="urn:microsoft.com/office/officeart/2005/8/layout/orgChart1"/>
    <dgm:cxn modelId="{6507437D-0210-E14B-B13A-F2BB0C8F92B1}" type="presParOf" srcId="{1A5942E8-245B-8447-9699-913F70B204F0}" destId="{27D3F788-C60F-D34B-BF8C-822E9819B993}" srcOrd="1" destOrd="0" presId="urn:microsoft.com/office/officeart/2005/8/layout/orgChart1"/>
    <dgm:cxn modelId="{3531F7A7-30D5-7E4A-9331-41973F1704DB}" type="presParOf" srcId="{4B564B9D-6B66-DE46-9706-10E1BC4EB096}" destId="{16EB240F-B24F-4542-8025-77259AF1D1E5}" srcOrd="1" destOrd="0" presId="urn:microsoft.com/office/officeart/2005/8/layout/orgChart1"/>
    <dgm:cxn modelId="{1CD508E2-1F25-C94C-960E-C61EB5BEE2C4}" type="presParOf" srcId="{16EB240F-B24F-4542-8025-77259AF1D1E5}" destId="{9848FE6A-F2A0-C848-BCCF-FE8E166EC387}" srcOrd="0" destOrd="0" presId="urn:microsoft.com/office/officeart/2005/8/layout/orgChart1"/>
    <dgm:cxn modelId="{7F52BFF7-CCFF-C848-90CE-8C79D42E5CF3}" type="presParOf" srcId="{16EB240F-B24F-4542-8025-77259AF1D1E5}" destId="{782D6791-1403-CB46-A327-852BBC173C68}" srcOrd="1" destOrd="0" presId="urn:microsoft.com/office/officeart/2005/8/layout/orgChart1"/>
    <dgm:cxn modelId="{CE58AFAB-E948-EE41-AE8C-100C190078E7}" type="presParOf" srcId="{782D6791-1403-CB46-A327-852BBC173C68}" destId="{E578E099-4E57-EF4E-AA16-E489A7E4F68F}" srcOrd="0" destOrd="0" presId="urn:microsoft.com/office/officeart/2005/8/layout/orgChart1"/>
    <dgm:cxn modelId="{95C434CA-312E-194D-920C-FCF38939C0B6}" type="presParOf" srcId="{E578E099-4E57-EF4E-AA16-E489A7E4F68F}" destId="{BE5C30DF-C24D-1047-A6AF-14AA2AD4FBA1}" srcOrd="0" destOrd="0" presId="urn:microsoft.com/office/officeart/2005/8/layout/orgChart1"/>
    <dgm:cxn modelId="{0C3C043E-9901-FD43-8B35-424380441E67}" type="presParOf" srcId="{E578E099-4E57-EF4E-AA16-E489A7E4F68F}" destId="{4E8D1EDC-601B-1540-AFCE-D807E8DF1948}" srcOrd="1" destOrd="0" presId="urn:microsoft.com/office/officeart/2005/8/layout/orgChart1"/>
    <dgm:cxn modelId="{E639C0CE-4DC2-814C-B509-3F72BAE79825}" type="presParOf" srcId="{782D6791-1403-CB46-A327-852BBC173C68}" destId="{1873B548-DEE3-104C-8825-5B08E6ED745C}" srcOrd="1" destOrd="0" presId="urn:microsoft.com/office/officeart/2005/8/layout/orgChart1"/>
    <dgm:cxn modelId="{F22F9160-BEED-2842-9EE8-5A981AFE37CA}" type="presParOf" srcId="{782D6791-1403-CB46-A327-852BBC173C68}" destId="{B8E4DB01-9BBA-6C42-9D1F-2735A1D12871}" srcOrd="2" destOrd="0" presId="urn:microsoft.com/office/officeart/2005/8/layout/orgChart1"/>
    <dgm:cxn modelId="{FCF7071F-B769-F345-9AD6-AA55D6357638}" type="presParOf" srcId="{16EB240F-B24F-4542-8025-77259AF1D1E5}" destId="{F83FA01B-29E4-5545-85CE-2A2950B10314}" srcOrd="2" destOrd="0" presId="urn:microsoft.com/office/officeart/2005/8/layout/orgChart1"/>
    <dgm:cxn modelId="{9211FFA9-9F98-B140-8280-D8485ED4397B}" type="presParOf" srcId="{16EB240F-B24F-4542-8025-77259AF1D1E5}" destId="{2EEAF677-933C-6B46-8F7D-B1DB53873ED7}" srcOrd="3" destOrd="0" presId="urn:microsoft.com/office/officeart/2005/8/layout/orgChart1"/>
    <dgm:cxn modelId="{D03871D2-1AA9-EB4B-9C06-42950C6589CE}" type="presParOf" srcId="{2EEAF677-933C-6B46-8F7D-B1DB53873ED7}" destId="{D1490979-CFDB-EC4B-897A-9DB041B56ACF}" srcOrd="0" destOrd="0" presId="urn:microsoft.com/office/officeart/2005/8/layout/orgChart1"/>
    <dgm:cxn modelId="{4DB759E0-A383-9F49-8E58-6600C5FD5C2A}" type="presParOf" srcId="{D1490979-CFDB-EC4B-897A-9DB041B56ACF}" destId="{EF680BBE-6773-FC49-9FC4-8BFCCCD1611C}" srcOrd="0" destOrd="0" presId="urn:microsoft.com/office/officeart/2005/8/layout/orgChart1"/>
    <dgm:cxn modelId="{9594AC2F-DCBB-B64E-8079-ADD455C81CB3}" type="presParOf" srcId="{D1490979-CFDB-EC4B-897A-9DB041B56ACF}" destId="{9FF1D230-B5C6-8B43-A79F-4DF9A3412DFC}" srcOrd="1" destOrd="0" presId="urn:microsoft.com/office/officeart/2005/8/layout/orgChart1"/>
    <dgm:cxn modelId="{1335D70B-57A2-3A44-BCA2-8A1CF07488E0}" type="presParOf" srcId="{2EEAF677-933C-6B46-8F7D-B1DB53873ED7}" destId="{6CA92878-0F52-BF4A-9C0B-D2F0312FB265}" srcOrd="1" destOrd="0" presId="urn:microsoft.com/office/officeart/2005/8/layout/orgChart1"/>
    <dgm:cxn modelId="{2F6B289C-5724-4845-B0C4-0CA739270532}" type="presParOf" srcId="{2EEAF677-933C-6B46-8F7D-B1DB53873ED7}" destId="{773D1BB0-661D-7142-9C81-FFBEB150B7E0}" srcOrd="2" destOrd="0" presId="urn:microsoft.com/office/officeart/2005/8/layout/orgChart1"/>
    <dgm:cxn modelId="{5579E3FA-E7D7-904B-81A2-F19B5153AA9F}" type="presParOf" srcId="{4B564B9D-6B66-DE46-9706-10E1BC4EB096}" destId="{07B2CFAE-CFA8-6142-ACF2-E344904DDE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E98062-9F12-334B-9C69-F931484E7925}"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5093073A-4B87-234C-9CF1-F78ECBBA56E7}">
      <dgm:prSet phldrT="[Tekst]"/>
      <dgm:spPr/>
      <dgm:t>
        <a:bodyPr/>
        <a:lstStyle/>
        <a:p>
          <a:r>
            <a:rPr lang="nb-NO" dirty="0" err="1" smtClean="0"/>
            <a:t>Adm.direktør</a:t>
          </a:r>
          <a:r>
            <a:rPr lang="nb-NO" dirty="0" smtClean="0"/>
            <a:t>        Jannicke Haugen</a:t>
          </a:r>
          <a:endParaRPr lang="nb-NO" dirty="0"/>
        </a:p>
      </dgm:t>
    </dgm:pt>
    <dgm:pt modelId="{42116ECA-C5C8-A64F-891E-77062B39E7E0}" type="parTrans" cxnId="{28C72F9E-7152-644C-B781-FC1F464EF7C3}">
      <dgm:prSet/>
      <dgm:spPr/>
      <dgm:t>
        <a:bodyPr/>
        <a:lstStyle/>
        <a:p>
          <a:endParaRPr lang="nb-NO"/>
        </a:p>
      </dgm:t>
    </dgm:pt>
    <dgm:pt modelId="{E59AA57A-62A9-8D4D-9455-E19EA0B9F194}" type="sibTrans" cxnId="{28C72F9E-7152-644C-B781-FC1F464EF7C3}">
      <dgm:prSet/>
      <dgm:spPr/>
      <dgm:t>
        <a:bodyPr/>
        <a:lstStyle/>
        <a:p>
          <a:endParaRPr lang="nb-NO"/>
        </a:p>
      </dgm:t>
    </dgm:pt>
    <dgm:pt modelId="{4DFF85FA-7BD0-C74C-B39B-645A8A76882C}">
      <dgm:prSet phldrT="[Tekst]"/>
      <dgm:spPr/>
      <dgm:t>
        <a:bodyPr/>
        <a:lstStyle/>
        <a:p>
          <a:r>
            <a:rPr lang="nb-NO" dirty="0" smtClean="0"/>
            <a:t>Økonomi direktør  Morten Valestrand</a:t>
          </a:r>
          <a:endParaRPr lang="nb-NO" dirty="0"/>
        </a:p>
      </dgm:t>
    </dgm:pt>
    <dgm:pt modelId="{EF720617-FCE3-2D4E-9F3B-3F8B3D04EA68}" type="parTrans" cxnId="{2C38DF34-3464-F94C-B3EB-44EC879D5A9B}">
      <dgm:prSet/>
      <dgm:spPr/>
      <dgm:t>
        <a:bodyPr/>
        <a:lstStyle/>
        <a:p>
          <a:endParaRPr lang="nb-NO"/>
        </a:p>
      </dgm:t>
    </dgm:pt>
    <dgm:pt modelId="{ECF91C27-A348-1740-AC9B-5EEDAE12C114}" type="sibTrans" cxnId="{2C38DF34-3464-F94C-B3EB-44EC879D5A9B}">
      <dgm:prSet/>
      <dgm:spPr/>
      <dgm:t>
        <a:bodyPr/>
        <a:lstStyle/>
        <a:p>
          <a:endParaRPr lang="nb-NO"/>
        </a:p>
      </dgm:t>
    </dgm:pt>
    <dgm:pt modelId="{02586775-23A3-5948-B3AE-782DB529AFD9}">
      <dgm:prSet phldrT="[Tekst]"/>
      <dgm:spPr/>
      <dgm:t>
        <a:bodyPr/>
        <a:lstStyle/>
        <a:p>
          <a:r>
            <a:rPr lang="nb-NO" dirty="0" smtClean="0"/>
            <a:t>Salgs- og driftsdirektør   Espen L. Pedersen</a:t>
          </a:r>
          <a:endParaRPr lang="nb-NO" dirty="0"/>
        </a:p>
      </dgm:t>
    </dgm:pt>
    <dgm:pt modelId="{13AE0983-0495-7348-B9DB-5575408893A4}" type="parTrans" cxnId="{5B6FD71C-DB0E-4245-BE50-0B1F47858440}">
      <dgm:prSet/>
      <dgm:spPr/>
      <dgm:t>
        <a:bodyPr/>
        <a:lstStyle/>
        <a:p>
          <a:endParaRPr lang="nb-NO"/>
        </a:p>
      </dgm:t>
    </dgm:pt>
    <dgm:pt modelId="{1AE7C542-6F9B-E84A-AA69-8009A39F21C4}" type="sibTrans" cxnId="{5B6FD71C-DB0E-4245-BE50-0B1F47858440}">
      <dgm:prSet/>
      <dgm:spPr/>
      <dgm:t>
        <a:bodyPr/>
        <a:lstStyle/>
        <a:p>
          <a:endParaRPr lang="nb-NO"/>
        </a:p>
      </dgm:t>
    </dgm:pt>
    <dgm:pt modelId="{D6B83D37-2083-004D-A9C8-185D6767949A}">
      <dgm:prSet phldrT="[Tekst]"/>
      <dgm:spPr/>
      <dgm:t>
        <a:bodyPr/>
        <a:lstStyle/>
        <a:p>
          <a:r>
            <a:rPr lang="nb-NO" dirty="0" smtClean="0"/>
            <a:t>Markedsdirektør       Erlend Bøksle</a:t>
          </a:r>
          <a:endParaRPr lang="nb-NO" dirty="0"/>
        </a:p>
      </dgm:t>
    </dgm:pt>
    <dgm:pt modelId="{58B2C0DE-61FD-044B-8C08-F81CA9203DC6}" type="parTrans" cxnId="{250D0B09-8DD5-794C-B810-B697FA4320AB}">
      <dgm:prSet/>
      <dgm:spPr/>
      <dgm:t>
        <a:bodyPr/>
        <a:lstStyle/>
        <a:p>
          <a:endParaRPr lang="nb-NO"/>
        </a:p>
      </dgm:t>
    </dgm:pt>
    <dgm:pt modelId="{DB665395-69CA-8249-A10C-DD3D68EE100D}" type="sibTrans" cxnId="{250D0B09-8DD5-794C-B810-B697FA4320AB}">
      <dgm:prSet/>
      <dgm:spPr/>
      <dgm:t>
        <a:bodyPr/>
        <a:lstStyle/>
        <a:p>
          <a:endParaRPr lang="nb-NO"/>
        </a:p>
      </dgm:t>
    </dgm:pt>
    <dgm:pt modelId="{15130BDA-F70C-204B-B6C0-5B421DE45C19}">
      <dgm:prSet/>
      <dgm:spPr/>
      <dgm:t>
        <a:bodyPr/>
        <a:lstStyle/>
        <a:p>
          <a:r>
            <a:rPr lang="nb-NO" dirty="0" smtClean="0"/>
            <a:t>HR direktør              Katrine Halvorsen</a:t>
          </a:r>
          <a:endParaRPr lang="nb-NO" dirty="0"/>
        </a:p>
      </dgm:t>
    </dgm:pt>
    <dgm:pt modelId="{B0EE1AC5-ED40-5F49-B3B3-586B6095DE11}" type="parTrans" cxnId="{DE7F344E-525F-0243-8590-D88FBC403765}">
      <dgm:prSet/>
      <dgm:spPr/>
      <dgm:t>
        <a:bodyPr/>
        <a:lstStyle/>
        <a:p>
          <a:endParaRPr lang="nb-NO"/>
        </a:p>
      </dgm:t>
    </dgm:pt>
    <dgm:pt modelId="{981CE86E-5A99-094F-ACD3-DB3A5DD46911}" type="sibTrans" cxnId="{DE7F344E-525F-0243-8590-D88FBC403765}">
      <dgm:prSet/>
      <dgm:spPr/>
      <dgm:t>
        <a:bodyPr/>
        <a:lstStyle/>
        <a:p>
          <a:endParaRPr lang="nb-NO"/>
        </a:p>
      </dgm:t>
    </dgm:pt>
    <dgm:pt modelId="{A95723B1-78E3-514E-916B-D5708033339E}">
      <dgm:prSet phldrT="[Tekst]"/>
      <dgm:spPr/>
      <dgm:t>
        <a:bodyPr/>
        <a:lstStyle/>
        <a:p>
          <a:r>
            <a:rPr lang="nb-NO" dirty="0" smtClean="0"/>
            <a:t>Programdirektør     Christin Berg</a:t>
          </a:r>
          <a:endParaRPr lang="nb-NO" dirty="0"/>
        </a:p>
      </dgm:t>
    </dgm:pt>
    <dgm:pt modelId="{711A4493-3686-DB42-BB72-800BD0D97F71}" type="parTrans" cxnId="{1EF2C89F-89F3-2C47-AFD1-42ECBB625A6E}">
      <dgm:prSet/>
      <dgm:spPr/>
      <dgm:t>
        <a:bodyPr/>
        <a:lstStyle/>
        <a:p>
          <a:endParaRPr lang="nb-NO"/>
        </a:p>
      </dgm:t>
    </dgm:pt>
    <dgm:pt modelId="{1DE9FA0E-AED5-074B-B860-7559FF095DCE}" type="sibTrans" cxnId="{1EF2C89F-89F3-2C47-AFD1-42ECBB625A6E}">
      <dgm:prSet/>
      <dgm:spPr/>
      <dgm:t>
        <a:bodyPr/>
        <a:lstStyle/>
        <a:p>
          <a:endParaRPr lang="nb-NO"/>
        </a:p>
      </dgm:t>
    </dgm:pt>
    <dgm:pt modelId="{A4B7E520-FF4B-3B49-99BA-136E7A41317F}">
      <dgm:prSet phldrT="[Tekst]"/>
      <dgm:spPr/>
      <dgm:t>
        <a:bodyPr/>
        <a:lstStyle/>
        <a:p>
          <a:r>
            <a:rPr lang="nb-NO" dirty="0" smtClean="0"/>
            <a:t>Regnskap (3stk(5)</a:t>
          </a:r>
          <a:endParaRPr lang="nb-NO" dirty="0"/>
        </a:p>
      </dgm:t>
    </dgm:pt>
    <dgm:pt modelId="{B1281C6C-FEFF-9145-B276-62BF9CCE4118}" type="parTrans" cxnId="{3C0A47DF-0D6D-E343-9ADF-6194A20A3D8D}">
      <dgm:prSet/>
      <dgm:spPr/>
      <dgm:t>
        <a:bodyPr/>
        <a:lstStyle/>
        <a:p>
          <a:endParaRPr lang="nb-NO"/>
        </a:p>
      </dgm:t>
    </dgm:pt>
    <dgm:pt modelId="{B15DE3EA-DF67-A648-99F8-24D96ACBE5B6}" type="sibTrans" cxnId="{3C0A47DF-0D6D-E343-9ADF-6194A20A3D8D}">
      <dgm:prSet/>
      <dgm:spPr/>
      <dgm:t>
        <a:bodyPr/>
        <a:lstStyle/>
        <a:p>
          <a:endParaRPr lang="nb-NO"/>
        </a:p>
      </dgm:t>
    </dgm:pt>
    <dgm:pt modelId="{5E9F02B5-81E5-DC4E-84DB-065B13870505}">
      <dgm:prSet/>
      <dgm:spPr/>
      <dgm:t>
        <a:bodyPr/>
        <a:lstStyle/>
        <a:p>
          <a:r>
            <a:rPr lang="nb-NO" dirty="0" smtClean="0"/>
            <a:t>Lønn (1stk)</a:t>
          </a:r>
          <a:endParaRPr lang="nb-NO" dirty="0"/>
        </a:p>
      </dgm:t>
    </dgm:pt>
    <dgm:pt modelId="{E1797B3A-D728-5948-8836-C5835A9007E4}" type="parTrans" cxnId="{EFC09D3F-2E5D-B74E-B163-FF7C77EC68DE}">
      <dgm:prSet/>
      <dgm:spPr/>
      <dgm:t>
        <a:bodyPr/>
        <a:lstStyle/>
        <a:p>
          <a:endParaRPr lang="nb-NO"/>
        </a:p>
      </dgm:t>
    </dgm:pt>
    <dgm:pt modelId="{EBA31A1D-618D-1D4C-9D5A-1B2A0238DD18}" type="sibTrans" cxnId="{EFC09D3F-2E5D-B74E-B163-FF7C77EC68DE}">
      <dgm:prSet/>
      <dgm:spPr/>
      <dgm:t>
        <a:bodyPr/>
        <a:lstStyle/>
        <a:p>
          <a:endParaRPr lang="nb-NO"/>
        </a:p>
      </dgm:t>
    </dgm:pt>
    <dgm:pt modelId="{4D5ACDF2-3120-204F-B979-3E094099FB36}">
      <dgm:prSet phldrT="[Tekst]"/>
      <dgm:spPr/>
      <dgm:t>
        <a:bodyPr/>
        <a:lstStyle/>
        <a:p>
          <a:r>
            <a:rPr lang="nb-NO" dirty="0" smtClean="0"/>
            <a:t>Regionsjefer og B2B salg (4 </a:t>
          </a:r>
          <a:r>
            <a:rPr lang="nb-NO" dirty="0" err="1" smtClean="0"/>
            <a:t>stk</a:t>
          </a:r>
          <a:r>
            <a:rPr lang="nb-NO" dirty="0" smtClean="0"/>
            <a:t>)</a:t>
          </a:r>
          <a:endParaRPr lang="nb-NO" dirty="0"/>
        </a:p>
      </dgm:t>
    </dgm:pt>
    <dgm:pt modelId="{7C7D0A10-E647-E44D-B7AD-E8EE99571522}" type="parTrans" cxnId="{66B60FD8-46B5-0E4E-8B2D-538A9C539866}">
      <dgm:prSet/>
      <dgm:spPr/>
      <dgm:t>
        <a:bodyPr/>
        <a:lstStyle/>
        <a:p>
          <a:endParaRPr lang="nb-NO"/>
        </a:p>
      </dgm:t>
    </dgm:pt>
    <dgm:pt modelId="{992EC25D-DEF8-1F43-A6B7-E62D10D8C1FF}" type="sibTrans" cxnId="{66B60FD8-46B5-0E4E-8B2D-538A9C539866}">
      <dgm:prSet/>
      <dgm:spPr/>
      <dgm:t>
        <a:bodyPr/>
        <a:lstStyle/>
        <a:p>
          <a:endParaRPr lang="nb-NO"/>
        </a:p>
      </dgm:t>
    </dgm:pt>
    <dgm:pt modelId="{4954FC8D-3214-3A4F-822D-A5C0FACD7FA8}">
      <dgm:prSet phldrT="[Tekst]"/>
      <dgm:spPr/>
      <dgm:t>
        <a:bodyPr/>
        <a:lstStyle/>
        <a:p>
          <a:r>
            <a:rPr lang="nb-NO" dirty="0" err="1" smtClean="0"/>
            <a:t>Markedsavd</a:t>
          </a:r>
          <a:r>
            <a:rPr lang="nb-NO" dirty="0" smtClean="0"/>
            <a:t>. (4 </a:t>
          </a:r>
          <a:r>
            <a:rPr lang="nb-NO" dirty="0" err="1" smtClean="0"/>
            <a:t>stk</a:t>
          </a:r>
          <a:r>
            <a:rPr lang="nb-NO" dirty="0" smtClean="0"/>
            <a:t>)</a:t>
          </a:r>
          <a:endParaRPr lang="nb-NO" dirty="0"/>
        </a:p>
      </dgm:t>
    </dgm:pt>
    <dgm:pt modelId="{F71F49D0-C7F9-7949-A557-0542BE20DB36}" type="parTrans" cxnId="{2C79D360-D3DA-794E-8416-95E99A8FC4E9}">
      <dgm:prSet/>
      <dgm:spPr/>
      <dgm:t>
        <a:bodyPr/>
        <a:lstStyle/>
        <a:p>
          <a:endParaRPr lang="nb-NO"/>
        </a:p>
      </dgm:t>
    </dgm:pt>
    <dgm:pt modelId="{05CDF157-D42F-424F-AE79-4F2373FF0E5B}" type="sibTrans" cxnId="{2C79D360-D3DA-794E-8416-95E99A8FC4E9}">
      <dgm:prSet/>
      <dgm:spPr/>
      <dgm:t>
        <a:bodyPr/>
        <a:lstStyle/>
        <a:p>
          <a:endParaRPr lang="nb-NO"/>
        </a:p>
      </dgm:t>
    </dgm:pt>
    <dgm:pt modelId="{B8C65778-1443-C644-A891-2AE649D534C9}">
      <dgm:prSet phldrT="[Tekst]"/>
      <dgm:spPr/>
      <dgm:t>
        <a:bodyPr/>
        <a:lstStyle/>
        <a:p>
          <a:r>
            <a:rPr lang="nb-NO" dirty="0" smtClean="0"/>
            <a:t>Programcontroller(1stk)</a:t>
          </a:r>
          <a:endParaRPr lang="nb-NO" dirty="0"/>
        </a:p>
      </dgm:t>
    </dgm:pt>
    <dgm:pt modelId="{DB04BD99-BB69-794B-BBF6-760409C8C4F5}" type="parTrans" cxnId="{83222B77-863C-E14E-B318-E59B42DED488}">
      <dgm:prSet/>
      <dgm:spPr/>
      <dgm:t>
        <a:bodyPr/>
        <a:lstStyle/>
        <a:p>
          <a:endParaRPr lang="nb-NO"/>
        </a:p>
      </dgm:t>
    </dgm:pt>
    <dgm:pt modelId="{1DD25AB6-796D-104F-91D3-52447015B598}" type="sibTrans" cxnId="{83222B77-863C-E14E-B318-E59B42DED488}">
      <dgm:prSet/>
      <dgm:spPr/>
      <dgm:t>
        <a:bodyPr/>
        <a:lstStyle/>
        <a:p>
          <a:endParaRPr lang="nb-NO"/>
        </a:p>
      </dgm:t>
    </dgm:pt>
    <dgm:pt modelId="{5BF3F168-AFEF-1949-BD5A-8820642ACBE7}" type="pres">
      <dgm:prSet presAssocID="{25E98062-9F12-334B-9C69-F931484E7925}" presName="hierChild1" presStyleCnt="0">
        <dgm:presLayoutVars>
          <dgm:orgChart val="1"/>
          <dgm:chPref val="1"/>
          <dgm:dir/>
          <dgm:animOne val="branch"/>
          <dgm:animLvl val="lvl"/>
          <dgm:resizeHandles/>
        </dgm:presLayoutVars>
      </dgm:prSet>
      <dgm:spPr/>
      <dgm:t>
        <a:bodyPr/>
        <a:lstStyle/>
        <a:p>
          <a:endParaRPr lang="nb-NO"/>
        </a:p>
      </dgm:t>
    </dgm:pt>
    <dgm:pt modelId="{3140E8BF-82B8-F543-87F8-6FDBD09B1AD1}" type="pres">
      <dgm:prSet presAssocID="{5093073A-4B87-234C-9CF1-F78ECBBA56E7}" presName="hierRoot1" presStyleCnt="0">
        <dgm:presLayoutVars>
          <dgm:hierBranch val="init"/>
        </dgm:presLayoutVars>
      </dgm:prSet>
      <dgm:spPr/>
    </dgm:pt>
    <dgm:pt modelId="{62A8FDD3-A60A-7E48-8856-D9AA4D22B5C1}" type="pres">
      <dgm:prSet presAssocID="{5093073A-4B87-234C-9CF1-F78ECBBA56E7}" presName="rootComposite1" presStyleCnt="0"/>
      <dgm:spPr/>
    </dgm:pt>
    <dgm:pt modelId="{C325393B-AA91-C146-8C27-F90248E25162}" type="pres">
      <dgm:prSet presAssocID="{5093073A-4B87-234C-9CF1-F78ECBBA56E7}" presName="rootText1" presStyleLbl="node0" presStyleIdx="0" presStyleCnt="1">
        <dgm:presLayoutVars>
          <dgm:chPref val="3"/>
        </dgm:presLayoutVars>
      </dgm:prSet>
      <dgm:spPr/>
      <dgm:t>
        <a:bodyPr/>
        <a:lstStyle/>
        <a:p>
          <a:endParaRPr lang="nb-NO"/>
        </a:p>
      </dgm:t>
    </dgm:pt>
    <dgm:pt modelId="{B5763C9D-7135-1945-A1D4-97F69C9E5D95}" type="pres">
      <dgm:prSet presAssocID="{5093073A-4B87-234C-9CF1-F78ECBBA56E7}" presName="rootConnector1" presStyleLbl="node1" presStyleIdx="0" presStyleCnt="0"/>
      <dgm:spPr/>
      <dgm:t>
        <a:bodyPr/>
        <a:lstStyle/>
        <a:p>
          <a:endParaRPr lang="nb-NO"/>
        </a:p>
      </dgm:t>
    </dgm:pt>
    <dgm:pt modelId="{04EB31AB-575E-DC47-BDD8-78C79CFCA435}" type="pres">
      <dgm:prSet presAssocID="{5093073A-4B87-234C-9CF1-F78ECBBA56E7}" presName="hierChild2" presStyleCnt="0"/>
      <dgm:spPr/>
    </dgm:pt>
    <dgm:pt modelId="{EFC3D88B-5608-AD48-BE00-5CE8B629F68E}" type="pres">
      <dgm:prSet presAssocID="{EF720617-FCE3-2D4E-9F3B-3F8B3D04EA68}" presName="Name37" presStyleLbl="parChTrans1D2" presStyleIdx="0" presStyleCnt="5"/>
      <dgm:spPr/>
      <dgm:t>
        <a:bodyPr/>
        <a:lstStyle/>
        <a:p>
          <a:endParaRPr lang="nb-NO"/>
        </a:p>
      </dgm:t>
    </dgm:pt>
    <dgm:pt modelId="{8E349434-85C7-7348-A0D2-2441652F3E6E}" type="pres">
      <dgm:prSet presAssocID="{4DFF85FA-7BD0-C74C-B39B-645A8A76882C}" presName="hierRoot2" presStyleCnt="0">
        <dgm:presLayoutVars>
          <dgm:hierBranch val="init"/>
        </dgm:presLayoutVars>
      </dgm:prSet>
      <dgm:spPr/>
    </dgm:pt>
    <dgm:pt modelId="{8D776FB2-80C3-7E4A-8856-853D81DE518C}" type="pres">
      <dgm:prSet presAssocID="{4DFF85FA-7BD0-C74C-B39B-645A8A76882C}" presName="rootComposite" presStyleCnt="0"/>
      <dgm:spPr/>
    </dgm:pt>
    <dgm:pt modelId="{A4A24353-D189-B04D-B991-590EA2F865CD}" type="pres">
      <dgm:prSet presAssocID="{4DFF85FA-7BD0-C74C-B39B-645A8A76882C}" presName="rootText" presStyleLbl="node2" presStyleIdx="0" presStyleCnt="5">
        <dgm:presLayoutVars>
          <dgm:chPref val="3"/>
        </dgm:presLayoutVars>
      </dgm:prSet>
      <dgm:spPr/>
      <dgm:t>
        <a:bodyPr/>
        <a:lstStyle/>
        <a:p>
          <a:endParaRPr lang="nb-NO"/>
        </a:p>
      </dgm:t>
    </dgm:pt>
    <dgm:pt modelId="{865A50B2-AA45-B04D-BE24-EEA754D2AFB5}" type="pres">
      <dgm:prSet presAssocID="{4DFF85FA-7BD0-C74C-B39B-645A8A76882C}" presName="rootConnector" presStyleLbl="node2" presStyleIdx="0" presStyleCnt="5"/>
      <dgm:spPr/>
      <dgm:t>
        <a:bodyPr/>
        <a:lstStyle/>
        <a:p>
          <a:endParaRPr lang="nb-NO"/>
        </a:p>
      </dgm:t>
    </dgm:pt>
    <dgm:pt modelId="{27044CBF-EA4A-2F4C-B1B5-33D4FF65995C}" type="pres">
      <dgm:prSet presAssocID="{4DFF85FA-7BD0-C74C-B39B-645A8A76882C}" presName="hierChild4" presStyleCnt="0"/>
      <dgm:spPr/>
    </dgm:pt>
    <dgm:pt modelId="{37ED74DA-9E2E-F84F-9D06-987276DD1868}" type="pres">
      <dgm:prSet presAssocID="{B1281C6C-FEFF-9145-B276-62BF9CCE4118}" presName="Name37" presStyleLbl="parChTrans1D3" presStyleIdx="0" presStyleCnt="5"/>
      <dgm:spPr/>
      <dgm:t>
        <a:bodyPr/>
        <a:lstStyle/>
        <a:p>
          <a:endParaRPr lang="nb-NO"/>
        </a:p>
      </dgm:t>
    </dgm:pt>
    <dgm:pt modelId="{2FBC05B7-809E-D541-8E9A-53118AB6C3C2}" type="pres">
      <dgm:prSet presAssocID="{A4B7E520-FF4B-3B49-99BA-136E7A41317F}" presName="hierRoot2" presStyleCnt="0">
        <dgm:presLayoutVars>
          <dgm:hierBranch val="init"/>
        </dgm:presLayoutVars>
      </dgm:prSet>
      <dgm:spPr/>
    </dgm:pt>
    <dgm:pt modelId="{7655386A-AFE8-3244-AFE3-D4B98547DDB7}" type="pres">
      <dgm:prSet presAssocID="{A4B7E520-FF4B-3B49-99BA-136E7A41317F}" presName="rootComposite" presStyleCnt="0"/>
      <dgm:spPr/>
    </dgm:pt>
    <dgm:pt modelId="{72674931-7D40-2242-9EA3-385CCC51EE76}" type="pres">
      <dgm:prSet presAssocID="{A4B7E520-FF4B-3B49-99BA-136E7A41317F}" presName="rootText" presStyleLbl="node3" presStyleIdx="0" presStyleCnt="5">
        <dgm:presLayoutVars>
          <dgm:chPref val="3"/>
        </dgm:presLayoutVars>
      </dgm:prSet>
      <dgm:spPr/>
      <dgm:t>
        <a:bodyPr/>
        <a:lstStyle/>
        <a:p>
          <a:endParaRPr lang="nb-NO"/>
        </a:p>
      </dgm:t>
    </dgm:pt>
    <dgm:pt modelId="{9E3E8647-97F1-9547-957B-326A1F5A92B3}" type="pres">
      <dgm:prSet presAssocID="{A4B7E520-FF4B-3B49-99BA-136E7A41317F}" presName="rootConnector" presStyleLbl="node3" presStyleIdx="0" presStyleCnt="5"/>
      <dgm:spPr/>
      <dgm:t>
        <a:bodyPr/>
        <a:lstStyle/>
        <a:p>
          <a:endParaRPr lang="nb-NO"/>
        </a:p>
      </dgm:t>
    </dgm:pt>
    <dgm:pt modelId="{B02EC990-C225-394A-8473-7F82A7B49803}" type="pres">
      <dgm:prSet presAssocID="{A4B7E520-FF4B-3B49-99BA-136E7A41317F}" presName="hierChild4" presStyleCnt="0"/>
      <dgm:spPr/>
    </dgm:pt>
    <dgm:pt modelId="{7648648A-06CC-CF47-A657-120E287DC427}" type="pres">
      <dgm:prSet presAssocID="{A4B7E520-FF4B-3B49-99BA-136E7A41317F}" presName="hierChild5" presStyleCnt="0"/>
      <dgm:spPr/>
    </dgm:pt>
    <dgm:pt modelId="{8E17D77B-7CF4-EA49-ADF4-6A2D8E337738}" type="pres">
      <dgm:prSet presAssocID="{4DFF85FA-7BD0-C74C-B39B-645A8A76882C}" presName="hierChild5" presStyleCnt="0"/>
      <dgm:spPr/>
    </dgm:pt>
    <dgm:pt modelId="{14501E12-7DE4-D749-B98E-CD926ED94A53}" type="pres">
      <dgm:prSet presAssocID="{B0EE1AC5-ED40-5F49-B3B3-586B6095DE11}" presName="Name37" presStyleLbl="parChTrans1D2" presStyleIdx="1" presStyleCnt="5"/>
      <dgm:spPr/>
      <dgm:t>
        <a:bodyPr/>
        <a:lstStyle/>
        <a:p>
          <a:endParaRPr lang="nb-NO"/>
        </a:p>
      </dgm:t>
    </dgm:pt>
    <dgm:pt modelId="{B91FE713-53C3-8C42-BA25-84AA7FAADBEA}" type="pres">
      <dgm:prSet presAssocID="{15130BDA-F70C-204B-B6C0-5B421DE45C19}" presName="hierRoot2" presStyleCnt="0">
        <dgm:presLayoutVars>
          <dgm:hierBranch val="init"/>
        </dgm:presLayoutVars>
      </dgm:prSet>
      <dgm:spPr/>
    </dgm:pt>
    <dgm:pt modelId="{2DCCD7F1-C4F4-E140-B411-DF4B7245B9B2}" type="pres">
      <dgm:prSet presAssocID="{15130BDA-F70C-204B-B6C0-5B421DE45C19}" presName="rootComposite" presStyleCnt="0"/>
      <dgm:spPr/>
    </dgm:pt>
    <dgm:pt modelId="{FA2B73AD-A4DF-D849-B356-D5BD612FBCD1}" type="pres">
      <dgm:prSet presAssocID="{15130BDA-F70C-204B-B6C0-5B421DE45C19}" presName="rootText" presStyleLbl="node2" presStyleIdx="1" presStyleCnt="5">
        <dgm:presLayoutVars>
          <dgm:chPref val="3"/>
        </dgm:presLayoutVars>
      </dgm:prSet>
      <dgm:spPr/>
      <dgm:t>
        <a:bodyPr/>
        <a:lstStyle/>
        <a:p>
          <a:endParaRPr lang="nb-NO"/>
        </a:p>
      </dgm:t>
    </dgm:pt>
    <dgm:pt modelId="{F23483A8-0A5C-474A-8E66-BA30DFCE60D2}" type="pres">
      <dgm:prSet presAssocID="{15130BDA-F70C-204B-B6C0-5B421DE45C19}" presName="rootConnector" presStyleLbl="node2" presStyleIdx="1" presStyleCnt="5"/>
      <dgm:spPr/>
      <dgm:t>
        <a:bodyPr/>
        <a:lstStyle/>
        <a:p>
          <a:endParaRPr lang="nb-NO"/>
        </a:p>
      </dgm:t>
    </dgm:pt>
    <dgm:pt modelId="{BA63B4DC-79F2-C044-8875-E15D8249FF19}" type="pres">
      <dgm:prSet presAssocID="{15130BDA-F70C-204B-B6C0-5B421DE45C19}" presName="hierChild4" presStyleCnt="0"/>
      <dgm:spPr/>
    </dgm:pt>
    <dgm:pt modelId="{B47C9766-4B91-C847-AE7B-B8BD5015561D}" type="pres">
      <dgm:prSet presAssocID="{E1797B3A-D728-5948-8836-C5835A9007E4}" presName="Name37" presStyleLbl="parChTrans1D3" presStyleIdx="1" presStyleCnt="5"/>
      <dgm:spPr/>
      <dgm:t>
        <a:bodyPr/>
        <a:lstStyle/>
        <a:p>
          <a:endParaRPr lang="nb-NO"/>
        </a:p>
      </dgm:t>
    </dgm:pt>
    <dgm:pt modelId="{A3A651B2-9CA4-234C-A8EE-81C83745279E}" type="pres">
      <dgm:prSet presAssocID="{5E9F02B5-81E5-DC4E-84DB-065B13870505}" presName="hierRoot2" presStyleCnt="0">
        <dgm:presLayoutVars>
          <dgm:hierBranch val="init"/>
        </dgm:presLayoutVars>
      </dgm:prSet>
      <dgm:spPr/>
    </dgm:pt>
    <dgm:pt modelId="{305B7BBC-BCA7-C24F-B59B-B000D0F82CC6}" type="pres">
      <dgm:prSet presAssocID="{5E9F02B5-81E5-DC4E-84DB-065B13870505}" presName="rootComposite" presStyleCnt="0"/>
      <dgm:spPr/>
    </dgm:pt>
    <dgm:pt modelId="{AD0F870C-F999-3144-B340-FFDA11D0DCEB}" type="pres">
      <dgm:prSet presAssocID="{5E9F02B5-81E5-DC4E-84DB-065B13870505}" presName="rootText" presStyleLbl="node3" presStyleIdx="1" presStyleCnt="5">
        <dgm:presLayoutVars>
          <dgm:chPref val="3"/>
        </dgm:presLayoutVars>
      </dgm:prSet>
      <dgm:spPr/>
      <dgm:t>
        <a:bodyPr/>
        <a:lstStyle/>
        <a:p>
          <a:endParaRPr lang="nb-NO"/>
        </a:p>
      </dgm:t>
    </dgm:pt>
    <dgm:pt modelId="{0C4221EE-C625-FF4A-B2C4-76E8D0FCD131}" type="pres">
      <dgm:prSet presAssocID="{5E9F02B5-81E5-DC4E-84DB-065B13870505}" presName="rootConnector" presStyleLbl="node3" presStyleIdx="1" presStyleCnt="5"/>
      <dgm:spPr/>
      <dgm:t>
        <a:bodyPr/>
        <a:lstStyle/>
        <a:p>
          <a:endParaRPr lang="nb-NO"/>
        </a:p>
      </dgm:t>
    </dgm:pt>
    <dgm:pt modelId="{BF5AE48D-1740-4D44-A369-3FCF4A0408A8}" type="pres">
      <dgm:prSet presAssocID="{5E9F02B5-81E5-DC4E-84DB-065B13870505}" presName="hierChild4" presStyleCnt="0"/>
      <dgm:spPr/>
    </dgm:pt>
    <dgm:pt modelId="{71DBDF3F-BBBC-F94F-8746-716094A50516}" type="pres">
      <dgm:prSet presAssocID="{5E9F02B5-81E5-DC4E-84DB-065B13870505}" presName="hierChild5" presStyleCnt="0"/>
      <dgm:spPr/>
    </dgm:pt>
    <dgm:pt modelId="{E3B9B68C-2CD6-9C42-94E2-53E5FA69ABCA}" type="pres">
      <dgm:prSet presAssocID="{15130BDA-F70C-204B-B6C0-5B421DE45C19}" presName="hierChild5" presStyleCnt="0"/>
      <dgm:spPr/>
    </dgm:pt>
    <dgm:pt modelId="{B9B1245F-C7B6-0849-B12D-948579791ABF}" type="pres">
      <dgm:prSet presAssocID="{13AE0983-0495-7348-B9DB-5575408893A4}" presName="Name37" presStyleLbl="parChTrans1D2" presStyleIdx="2" presStyleCnt="5"/>
      <dgm:spPr/>
      <dgm:t>
        <a:bodyPr/>
        <a:lstStyle/>
        <a:p>
          <a:endParaRPr lang="nb-NO"/>
        </a:p>
      </dgm:t>
    </dgm:pt>
    <dgm:pt modelId="{EDC32800-50B7-D341-B7D8-6F732B033F9C}" type="pres">
      <dgm:prSet presAssocID="{02586775-23A3-5948-B3AE-782DB529AFD9}" presName="hierRoot2" presStyleCnt="0">
        <dgm:presLayoutVars>
          <dgm:hierBranch val="init"/>
        </dgm:presLayoutVars>
      </dgm:prSet>
      <dgm:spPr/>
    </dgm:pt>
    <dgm:pt modelId="{2DE770D8-9F32-0B43-A761-05494B11C993}" type="pres">
      <dgm:prSet presAssocID="{02586775-23A3-5948-B3AE-782DB529AFD9}" presName="rootComposite" presStyleCnt="0"/>
      <dgm:spPr/>
    </dgm:pt>
    <dgm:pt modelId="{1D04A5D7-CC7B-E946-8E55-17CD4F918A82}" type="pres">
      <dgm:prSet presAssocID="{02586775-23A3-5948-B3AE-782DB529AFD9}" presName="rootText" presStyleLbl="node2" presStyleIdx="2" presStyleCnt="5">
        <dgm:presLayoutVars>
          <dgm:chPref val="3"/>
        </dgm:presLayoutVars>
      </dgm:prSet>
      <dgm:spPr/>
      <dgm:t>
        <a:bodyPr/>
        <a:lstStyle/>
        <a:p>
          <a:endParaRPr lang="nb-NO"/>
        </a:p>
      </dgm:t>
    </dgm:pt>
    <dgm:pt modelId="{F146B337-5CFD-634D-A686-C402098CCE8F}" type="pres">
      <dgm:prSet presAssocID="{02586775-23A3-5948-B3AE-782DB529AFD9}" presName="rootConnector" presStyleLbl="node2" presStyleIdx="2" presStyleCnt="5"/>
      <dgm:spPr/>
      <dgm:t>
        <a:bodyPr/>
        <a:lstStyle/>
        <a:p>
          <a:endParaRPr lang="nb-NO"/>
        </a:p>
      </dgm:t>
    </dgm:pt>
    <dgm:pt modelId="{BAF168F2-8879-4D4C-838E-B56C0D6EA0A6}" type="pres">
      <dgm:prSet presAssocID="{02586775-23A3-5948-B3AE-782DB529AFD9}" presName="hierChild4" presStyleCnt="0"/>
      <dgm:spPr/>
    </dgm:pt>
    <dgm:pt modelId="{0F88F8A8-C3A1-744A-971D-C3955F4651CE}" type="pres">
      <dgm:prSet presAssocID="{7C7D0A10-E647-E44D-B7AD-E8EE99571522}" presName="Name37" presStyleLbl="parChTrans1D3" presStyleIdx="2" presStyleCnt="5"/>
      <dgm:spPr/>
      <dgm:t>
        <a:bodyPr/>
        <a:lstStyle/>
        <a:p>
          <a:endParaRPr lang="nb-NO"/>
        </a:p>
      </dgm:t>
    </dgm:pt>
    <dgm:pt modelId="{C24F6F7F-BD8B-DC4F-8E14-FC64E69E3124}" type="pres">
      <dgm:prSet presAssocID="{4D5ACDF2-3120-204F-B979-3E094099FB36}" presName="hierRoot2" presStyleCnt="0">
        <dgm:presLayoutVars>
          <dgm:hierBranch val="init"/>
        </dgm:presLayoutVars>
      </dgm:prSet>
      <dgm:spPr/>
    </dgm:pt>
    <dgm:pt modelId="{AB96700D-F4EF-664E-82B5-7A0EDAC25FF9}" type="pres">
      <dgm:prSet presAssocID="{4D5ACDF2-3120-204F-B979-3E094099FB36}" presName="rootComposite" presStyleCnt="0"/>
      <dgm:spPr/>
    </dgm:pt>
    <dgm:pt modelId="{F6750B98-8FC9-B745-83DE-D5465DEFB688}" type="pres">
      <dgm:prSet presAssocID="{4D5ACDF2-3120-204F-B979-3E094099FB36}" presName="rootText" presStyleLbl="node3" presStyleIdx="2" presStyleCnt="5">
        <dgm:presLayoutVars>
          <dgm:chPref val="3"/>
        </dgm:presLayoutVars>
      </dgm:prSet>
      <dgm:spPr/>
      <dgm:t>
        <a:bodyPr/>
        <a:lstStyle/>
        <a:p>
          <a:endParaRPr lang="nb-NO"/>
        </a:p>
      </dgm:t>
    </dgm:pt>
    <dgm:pt modelId="{2E5A07D3-8FF9-5042-B567-419C2FF113E5}" type="pres">
      <dgm:prSet presAssocID="{4D5ACDF2-3120-204F-B979-3E094099FB36}" presName="rootConnector" presStyleLbl="node3" presStyleIdx="2" presStyleCnt="5"/>
      <dgm:spPr/>
      <dgm:t>
        <a:bodyPr/>
        <a:lstStyle/>
        <a:p>
          <a:endParaRPr lang="nb-NO"/>
        </a:p>
      </dgm:t>
    </dgm:pt>
    <dgm:pt modelId="{4EE54433-F26E-8645-9CF5-AE74C292E185}" type="pres">
      <dgm:prSet presAssocID="{4D5ACDF2-3120-204F-B979-3E094099FB36}" presName="hierChild4" presStyleCnt="0"/>
      <dgm:spPr/>
    </dgm:pt>
    <dgm:pt modelId="{C16461B3-264D-C24A-87EF-629A03434B36}" type="pres">
      <dgm:prSet presAssocID="{4D5ACDF2-3120-204F-B979-3E094099FB36}" presName="hierChild5" presStyleCnt="0"/>
      <dgm:spPr/>
    </dgm:pt>
    <dgm:pt modelId="{8A0D2225-BC2A-894C-9E47-B62460C97730}" type="pres">
      <dgm:prSet presAssocID="{02586775-23A3-5948-B3AE-782DB529AFD9}" presName="hierChild5" presStyleCnt="0"/>
      <dgm:spPr/>
    </dgm:pt>
    <dgm:pt modelId="{2BF5B717-00D0-FD48-B12E-85AD443B0709}" type="pres">
      <dgm:prSet presAssocID="{58B2C0DE-61FD-044B-8C08-F81CA9203DC6}" presName="Name37" presStyleLbl="parChTrans1D2" presStyleIdx="3" presStyleCnt="5"/>
      <dgm:spPr/>
      <dgm:t>
        <a:bodyPr/>
        <a:lstStyle/>
        <a:p>
          <a:endParaRPr lang="nb-NO"/>
        </a:p>
      </dgm:t>
    </dgm:pt>
    <dgm:pt modelId="{B0FB6FE4-4323-5E42-BF52-8F30904F2F16}" type="pres">
      <dgm:prSet presAssocID="{D6B83D37-2083-004D-A9C8-185D6767949A}" presName="hierRoot2" presStyleCnt="0">
        <dgm:presLayoutVars>
          <dgm:hierBranch val="init"/>
        </dgm:presLayoutVars>
      </dgm:prSet>
      <dgm:spPr/>
    </dgm:pt>
    <dgm:pt modelId="{0E17F2FF-775E-7D43-AE71-B34CCB7D7348}" type="pres">
      <dgm:prSet presAssocID="{D6B83D37-2083-004D-A9C8-185D6767949A}" presName="rootComposite" presStyleCnt="0"/>
      <dgm:spPr/>
    </dgm:pt>
    <dgm:pt modelId="{9AC92297-8418-7E42-A9F7-8A1160A42AEE}" type="pres">
      <dgm:prSet presAssocID="{D6B83D37-2083-004D-A9C8-185D6767949A}" presName="rootText" presStyleLbl="node2" presStyleIdx="3" presStyleCnt="5">
        <dgm:presLayoutVars>
          <dgm:chPref val="3"/>
        </dgm:presLayoutVars>
      </dgm:prSet>
      <dgm:spPr/>
      <dgm:t>
        <a:bodyPr/>
        <a:lstStyle/>
        <a:p>
          <a:endParaRPr lang="nb-NO"/>
        </a:p>
      </dgm:t>
    </dgm:pt>
    <dgm:pt modelId="{82C004AD-5547-3247-A598-6CF40227DDC8}" type="pres">
      <dgm:prSet presAssocID="{D6B83D37-2083-004D-A9C8-185D6767949A}" presName="rootConnector" presStyleLbl="node2" presStyleIdx="3" presStyleCnt="5"/>
      <dgm:spPr/>
      <dgm:t>
        <a:bodyPr/>
        <a:lstStyle/>
        <a:p>
          <a:endParaRPr lang="nb-NO"/>
        </a:p>
      </dgm:t>
    </dgm:pt>
    <dgm:pt modelId="{83B9040D-26D3-2649-8C79-5153C757D3A5}" type="pres">
      <dgm:prSet presAssocID="{D6B83D37-2083-004D-A9C8-185D6767949A}" presName="hierChild4" presStyleCnt="0"/>
      <dgm:spPr/>
    </dgm:pt>
    <dgm:pt modelId="{419823AE-424B-8440-988A-31BBE7C2FA5D}" type="pres">
      <dgm:prSet presAssocID="{F71F49D0-C7F9-7949-A557-0542BE20DB36}" presName="Name37" presStyleLbl="parChTrans1D3" presStyleIdx="3" presStyleCnt="5"/>
      <dgm:spPr/>
      <dgm:t>
        <a:bodyPr/>
        <a:lstStyle/>
        <a:p>
          <a:endParaRPr lang="nb-NO"/>
        </a:p>
      </dgm:t>
    </dgm:pt>
    <dgm:pt modelId="{76D8563D-8168-284A-AEBC-72EBFE2A3C4C}" type="pres">
      <dgm:prSet presAssocID="{4954FC8D-3214-3A4F-822D-A5C0FACD7FA8}" presName="hierRoot2" presStyleCnt="0">
        <dgm:presLayoutVars>
          <dgm:hierBranch val="init"/>
        </dgm:presLayoutVars>
      </dgm:prSet>
      <dgm:spPr/>
    </dgm:pt>
    <dgm:pt modelId="{1F264CB0-3DF4-DB49-A8D1-7E83F5ECD712}" type="pres">
      <dgm:prSet presAssocID="{4954FC8D-3214-3A4F-822D-A5C0FACD7FA8}" presName="rootComposite" presStyleCnt="0"/>
      <dgm:spPr/>
    </dgm:pt>
    <dgm:pt modelId="{6472F323-1CE9-3E43-88EF-4258F7F24B78}" type="pres">
      <dgm:prSet presAssocID="{4954FC8D-3214-3A4F-822D-A5C0FACD7FA8}" presName="rootText" presStyleLbl="node3" presStyleIdx="3" presStyleCnt="5">
        <dgm:presLayoutVars>
          <dgm:chPref val="3"/>
        </dgm:presLayoutVars>
      </dgm:prSet>
      <dgm:spPr/>
      <dgm:t>
        <a:bodyPr/>
        <a:lstStyle/>
        <a:p>
          <a:endParaRPr lang="nb-NO"/>
        </a:p>
      </dgm:t>
    </dgm:pt>
    <dgm:pt modelId="{1D2C0A54-CBD4-A742-B565-9787E494AAF3}" type="pres">
      <dgm:prSet presAssocID="{4954FC8D-3214-3A4F-822D-A5C0FACD7FA8}" presName="rootConnector" presStyleLbl="node3" presStyleIdx="3" presStyleCnt="5"/>
      <dgm:spPr/>
      <dgm:t>
        <a:bodyPr/>
        <a:lstStyle/>
        <a:p>
          <a:endParaRPr lang="nb-NO"/>
        </a:p>
      </dgm:t>
    </dgm:pt>
    <dgm:pt modelId="{17FF6893-9937-6B46-B701-CBA9745B7EB9}" type="pres">
      <dgm:prSet presAssocID="{4954FC8D-3214-3A4F-822D-A5C0FACD7FA8}" presName="hierChild4" presStyleCnt="0"/>
      <dgm:spPr/>
    </dgm:pt>
    <dgm:pt modelId="{5A3AD9B4-9CC5-FB46-A548-4E43C50100A1}" type="pres">
      <dgm:prSet presAssocID="{4954FC8D-3214-3A4F-822D-A5C0FACD7FA8}" presName="hierChild5" presStyleCnt="0"/>
      <dgm:spPr/>
    </dgm:pt>
    <dgm:pt modelId="{19C435DC-872B-5A4F-886D-8F6F8B1813D5}" type="pres">
      <dgm:prSet presAssocID="{D6B83D37-2083-004D-A9C8-185D6767949A}" presName="hierChild5" presStyleCnt="0"/>
      <dgm:spPr/>
    </dgm:pt>
    <dgm:pt modelId="{690DED90-0132-F146-9288-EFC77F03BCD1}" type="pres">
      <dgm:prSet presAssocID="{711A4493-3686-DB42-BB72-800BD0D97F71}" presName="Name37" presStyleLbl="parChTrans1D2" presStyleIdx="4" presStyleCnt="5"/>
      <dgm:spPr/>
      <dgm:t>
        <a:bodyPr/>
        <a:lstStyle/>
        <a:p>
          <a:endParaRPr lang="nb-NO"/>
        </a:p>
      </dgm:t>
    </dgm:pt>
    <dgm:pt modelId="{CB6A8325-37E2-D24F-A7C4-8B0107E03D12}" type="pres">
      <dgm:prSet presAssocID="{A95723B1-78E3-514E-916B-D5708033339E}" presName="hierRoot2" presStyleCnt="0">
        <dgm:presLayoutVars>
          <dgm:hierBranch val="init"/>
        </dgm:presLayoutVars>
      </dgm:prSet>
      <dgm:spPr/>
    </dgm:pt>
    <dgm:pt modelId="{A6AF1851-A418-C547-98AB-7324F1BFA7DA}" type="pres">
      <dgm:prSet presAssocID="{A95723B1-78E3-514E-916B-D5708033339E}" presName="rootComposite" presStyleCnt="0"/>
      <dgm:spPr/>
    </dgm:pt>
    <dgm:pt modelId="{327D413A-86E4-6241-AF69-6B68F2345217}" type="pres">
      <dgm:prSet presAssocID="{A95723B1-78E3-514E-916B-D5708033339E}" presName="rootText" presStyleLbl="node2" presStyleIdx="4" presStyleCnt="5">
        <dgm:presLayoutVars>
          <dgm:chPref val="3"/>
        </dgm:presLayoutVars>
      </dgm:prSet>
      <dgm:spPr/>
      <dgm:t>
        <a:bodyPr/>
        <a:lstStyle/>
        <a:p>
          <a:endParaRPr lang="nb-NO"/>
        </a:p>
      </dgm:t>
    </dgm:pt>
    <dgm:pt modelId="{93907753-93A3-5E4A-A89F-D67B66053C59}" type="pres">
      <dgm:prSet presAssocID="{A95723B1-78E3-514E-916B-D5708033339E}" presName="rootConnector" presStyleLbl="node2" presStyleIdx="4" presStyleCnt="5"/>
      <dgm:spPr/>
      <dgm:t>
        <a:bodyPr/>
        <a:lstStyle/>
        <a:p>
          <a:endParaRPr lang="nb-NO"/>
        </a:p>
      </dgm:t>
    </dgm:pt>
    <dgm:pt modelId="{36BAC12A-82D8-F94C-AEBA-E6033FC94FF9}" type="pres">
      <dgm:prSet presAssocID="{A95723B1-78E3-514E-916B-D5708033339E}" presName="hierChild4" presStyleCnt="0"/>
      <dgm:spPr/>
    </dgm:pt>
    <dgm:pt modelId="{8FE42D68-5DA5-8146-9F0E-77DF5C47ABC8}" type="pres">
      <dgm:prSet presAssocID="{DB04BD99-BB69-794B-BBF6-760409C8C4F5}" presName="Name37" presStyleLbl="parChTrans1D3" presStyleIdx="4" presStyleCnt="5"/>
      <dgm:spPr/>
      <dgm:t>
        <a:bodyPr/>
        <a:lstStyle/>
        <a:p>
          <a:endParaRPr lang="nb-NO"/>
        </a:p>
      </dgm:t>
    </dgm:pt>
    <dgm:pt modelId="{130960AA-1E1E-D945-AACE-952C549096CF}" type="pres">
      <dgm:prSet presAssocID="{B8C65778-1443-C644-A891-2AE649D534C9}" presName="hierRoot2" presStyleCnt="0">
        <dgm:presLayoutVars>
          <dgm:hierBranch val="init"/>
        </dgm:presLayoutVars>
      </dgm:prSet>
      <dgm:spPr/>
    </dgm:pt>
    <dgm:pt modelId="{72319A75-FFA7-7749-B378-787F34643FCE}" type="pres">
      <dgm:prSet presAssocID="{B8C65778-1443-C644-A891-2AE649D534C9}" presName="rootComposite" presStyleCnt="0"/>
      <dgm:spPr/>
    </dgm:pt>
    <dgm:pt modelId="{DACA78C1-928D-6649-9A1B-85961BBB2150}" type="pres">
      <dgm:prSet presAssocID="{B8C65778-1443-C644-A891-2AE649D534C9}" presName="rootText" presStyleLbl="node3" presStyleIdx="4" presStyleCnt="5">
        <dgm:presLayoutVars>
          <dgm:chPref val="3"/>
        </dgm:presLayoutVars>
      </dgm:prSet>
      <dgm:spPr/>
      <dgm:t>
        <a:bodyPr/>
        <a:lstStyle/>
        <a:p>
          <a:endParaRPr lang="nb-NO"/>
        </a:p>
      </dgm:t>
    </dgm:pt>
    <dgm:pt modelId="{3FE7F4B8-CD3E-A44A-A4F1-25B6FA7174D9}" type="pres">
      <dgm:prSet presAssocID="{B8C65778-1443-C644-A891-2AE649D534C9}" presName="rootConnector" presStyleLbl="node3" presStyleIdx="4" presStyleCnt="5"/>
      <dgm:spPr/>
      <dgm:t>
        <a:bodyPr/>
        <a:lstStyle/>
        <a:p>
          <a:endParaRPr lang="nb-NO"/>
        </a:p>
      </dgm:t>
    </dgm:pt>
    <dgm:pt modelId="{46BF8A7A-8FE5-2D46-9288-542DACA6B26A}" type="pres">
      <dgm:prSet presAssocID="{B8C65778-1443-C644-A891-2AE649D534C9}" presName="hierChild4" presStyleCnt="0"/>
      <dgm:spPr/>
    </dgm:pt>
    <dgm:pt modelId="{BFAD203F-6AD8-194E-8F0F-4964FDA9BE7D}" type="pres">
      <dgm:prSet presAssocID="{B8C65778-1443-C644-A891-2AE649D534C9}" presName="hierChild5" presStyleCnt="0"/>
      <dgm:spPr/>
    </dgm:pt>
    <dgm:pt modelId="{840BD944-B214-2E49-B935-9EAA2E0F20BB}" type="pres">
      <dgm:prSet presAssocID="{A95723B1-78E3-514E-916B-D5708033339E}" presName="hierChild5" presStyleCnt="0"/>
      <dgm:spPr/>
    </dgm:pt>
    <dgm:pt modelId="{A2FD6D34-F4C1-1245-B79B-B0ACDEEB1C4C}" type="pres">
      <dgm:prSet presAssocID="{5093073A-4B87-234C-9CF1-F78ECBBA56E7}" presName="hierChild3" presStyleCnt="0"/>
      <dgm:spPr/>
    </dgm:pt>
  </dgm:ptLst>
  <dgm:cxnLst>
    <dgm:cxn modelId="{3F5794CE-2B55-8E43-90BE-4AA3134FC0DB}" type="presOf" srcId="{711A4493-3686-DB42-BB72-800BD0D97F71}" destId="{690DED90-0132-F146-9288-EFC77F03BCD1}" srcOrd="0" destOrd="0" presId="urn:microsoft.com/office/officeart/2005/8/layout/orgChart1"/>
    <dgm:cxn modelId="{CF422427-F05A-EC46-A4FB-F5B578279725}" type="presOf" srcId="{02586775-23A3-5948-B3AE-782DB529AFD9}" destId="{1D04A5D7-CC7B-E946-8E55-17CD4F918A82}" srcOrd="0" destOrd="0" presId="urn:microsoft.com/office/officeart/2005/8/layout/orgChart1"/>
    <dgm:cxn modelId="{1EF2C89F-89F3-2C47-AFD1-42ECBB625A6E}" srcId="{5093073A-4B87-234C-9CF1-F78ECBBA56E7}" destId="{A95723B1-78E3-514E-916B-D5708033339E}" srcOrd="4" destOrd="0" parTransId="{711A4493-3686-DB42-BB72-800BD0D97F71}" sibTransId="{1DE9FA0E-AED5-074B-B860-7559FF095DCE}"/>
    <dgm:cxn modelId="{2E6A2CA6-836D-714B-AC38-4D8C12D66D2F}" type="presOf" srcId="{02586775-23A3-5948-B3AE-782DB529AFD9}" destId="{F146B337-5CFD-634D-A686-C402098CCE8F}" srcOrd="1" destOrd="0" presId="urn:microsoft.com/office/officeart/2005/8/layout/orgChart1"/>
    <dgm:cxn modelId="{D67898B3-BACC-D341-8F78-999A4A1FB75F}" type="presOf" srcId="{B8C65778-1443-C644-A891-2AE649D534C9}" destId="{3FE7F4B8-CD3E-A44A-A4F1-25B6FA7174D9}" srcOrd="1" destOrd="0" presId="urn:microsoft.com/office/officeart/2005/8/layout/orgChart1"/>
    <dgm:cxn modelId="{DE7F344E-525F-0243-8590-D88FBC403765}" srcId="{5093073A-4B87-234C-9CF1-F78ECBBA56E7}" destId="{15130BDA-F70C-204B-B6C0-5B421DE45C19}" srcOrd="1" destOrd="0" parTransId="{B0EE1AC5-ED40-5F49-B3B3-586B6095DE11}" sibTransId="{981CE86E-5A99-094F-ACD3-DB3A5DD46911}"/>
    <dgm:cxn modelId="{BC76756F-9388-CF41-B060-270106C68784}" type="presOf" srcId="{5E9F02B5-81E5-DC4E-84DB-065B13870505}" destId="{0C4221EE-C625-FF4A-B2C4-76E8D0FCD131}" srcOrd="1" destOrd="0" presId="urn:microsoft.com/office/officeart/2005/8/layout/orgChart1"/>
    <dgm:cxn modelId="{66B60FD8-46B5-0E4E-8B2D-538A9C539866}" srcId="{02586775-23A3-5948-B3AE-782DB529AFD9}" destId="{4D5ACDF2-3120-204F-B979-3E094099FB36}" srcOrd="0" destOrd="0" parTransId="{7C7D0A10-E647-E44D-B7AD-E8EE99571522}" sibTransId="{992EC25D-DEF8-1F43-A6B7-E62D10D8C1FF}"/>
    <dgm:cxn modelId="{2C79D360-D3DA-794E-8416-95E99A8FC4E9}" srcId="{D6B83D37-2083-004D-A9C8-185D6767949A}" destId="{4954FC8D-3214-3A4F-822D-A5C0FACD7FA8}" srcOrd="0" destOrd="0" parTransId="{F71F49D0-C7F9-7949-A557-0542BE20DB36}" sibTransId="{05CDF157-D42F-424F-AE79-4F2373FF0E5B}"/>
    <dgm:cxn modelId="{2C821A18-62DE-3C46-98BF-9AB8A17C9F74}" type="presOf" srcId="{A4B7E520-FF4B-3B49-99BA-136E7A41317F}" destId="{72674931-7D40-2242-9EA3-385CCC51EE76}" srcOrd="0" destOrd="0" presId="urn:microsoft.com/office/officeart/2005/8/layout/orgChart1"/>
    <dgm:cxn modelId="{AD52D9F0-BA39-904E-994C-B248A27A2130}" type="presOf" srcId="{15130BDA-F70C-204B-B6C0-5B421DE45C19}" destId="{F23483A8-0A5C-474A-8E66-BA30DFCE60D2}" srcOrd="1" destOrd="0" presId="urn:microsoft.com/office/officeart/2005/8/layout/orgChart1"/>
    <dgm:cxn modelId="{B95927F6-EB45-6742-B3B5-6D321677D2B1}" type="presOf" srcId="{5093073A-4B87-234C-9CF1-F78ECBBA56E7}" destId="{C325393B-AA91-C146-8C27-F90248E25162}" srcOrd="0" destOrd="0" presId="urn:microsoft.com/office/officeart/2005/8/layout/orgChart1"/>
    <dgm:cxn modelId="{2CDFD756-F339-C24A-9F95-40A27B05C91E}" type="presOf" srcId="{B1281C6C-FEFF-9145-B276-62BF9CCE4118}" destId="{37ED74DA-9E2E-F84F-9D06-987276DD1868}" srcOrd="0" destOrd="0" presId="urn:microsoft.com/office/officeart/2005/8/layout/orgChart1"/>
    <dgm:cxn modelId="{F8F743E1-4D60-FE4F-9EC8-FC17C7E1A857}" type="presOf" srcId="{4954FC8D-3214-3A4F-822D-A5C0FACD7FA8}" destId="{1D2C0A54-CBD4-A742-B565-9787E494AAF3}" srcOrd="1" destOrd="0" presId="urn:microsoft.com/office/officeart/2005/8/layout/orgChart1"/>
    <dgm:cxn modelId="{0ED76EDB-8110-794A-820F-5538DC286429}" type="presOf" srcId="{58B2C0DE-61FD-044B-8C08-F81CA9203DC6}" destId="{2BF5B717-00D0-FD48-B12E-85AD443B0709}" srcOrd="0" destOrd="0" presId="urn:microsoft.com/office/officeart/2005/8/layout/orgChart1"/>
    <dgm:cxn modelId="{9FC185A5-13E7-D54E-B29C-BC45C1E0F25B}" type="presOf" srcId="{D6B83D37-2083-004D-A9C8-185D6767949A}" destId="{82C004AD-5547-3247-A598-6CF40227DDC8}" srcOrd="1" destOrd="0" presId="urn:microsoft.com/office/officeart/2005/8/layout/orgChart1"/>
    <dgm:cxn modelId="{8290ED72-37C7-5C41-95FC-5098B724527D}" type="presOf" srcId="{7C7D0A10-E647-E44D-B7AD-E8EE99571522}" destId="{0F88F8A8-C3A1-744A-971D-C3955F4651CE}" srcOrd="0" destOrd="0" presId="urn:microsoft.com/office/officeart/2005/8/layout/orgChart1"/>
    <dgm:cxn modelId="{BC19E495-ED58-E640-BDEE-1554CCFD6576}" type="presOf" srcId="{A4B7E520-FF4B-3B49-99BA-136E7A41317F}" destId="{9E3E8647-97F1-9547-957B-326A1F5A92B3}" srcOrd="1" destOrd="0" presId="urn:microsoft.com/office/officeart/2005/8/layout/orgChart1"/>
    <dgm:cxn modelId="{83222B77-863C-E14E-B318-E59B42DED488}" srcId="{A95723B1-78E3-514E-916B-D5708033339E}" destId="{B8C65778-1443-C644-A891-2AE649D534C9}" srcOrd="0" destOrd="0" parTransId="{DB04BD99-BB69-794B-BBF6-760409C8C4F5}" sibTransId="{1DD25AB6-796D-104F-91D3-52447015B598}"/>
    <dgm:cxn modelId="{250D0B09-8DD5-794C-B810-B697FA4320AB}" srcId="{5093073A-4B87-234C-9CF1-F78ECBBA56E7}" destId="{D6B83D37-2083-004D-A9C8-185D6767949A}" srcOrd="3" destOrd="0" parTransId="{58B2C0DE-61FD-044B-8C08-F81CA9203DC6}" sibTransId="{DB665395-69CA-8249-A10C-DD3D68EE100D}"/>
    <dgm:cxn modelId="{2C38DF34-3464-F94C-B3EB-44EC879D5A9B}" srcId="{5093073A-4B87-234C-9CF1-F78ECBBA56E7}" destId="{4DFF85FA-7BD0-C74C-B39B-645A8A76882C}" srcOrd="0" destOrd="0" parTransId="{EF720617-FCE3-2D4E-9F3B-3F8B3D04EA68}" sibTransId="{ECF91C27-A348-1740-AC9B-5EEDAE12C114}"/>
    <dgm:cxn modelId="{BAAF9F7B-0A34-3941-A5BC-11F9E38E6242}" type="presOf" srcId="{13AE0983-0495-7348-B9DB-5575408893A4}" destId="{B9B1245F-C7B6-0849-B12D-948579791ABF}" srcOrd="0" destOrd="0" presId="urn:microsoft.com/office/officeart/2005/8/layout/orgChart1"/>
    <dgm:cxn modelId="{BD3C0782-6899-724B-80B2-1D95F766CDBD}" type="presOf" srcId="{4954FC8D-3214-3A4F-822D-A5C0FACD7FA8}" destId="{6472F323-1CE9-3E43-88EF-4258F7F24B78}" srcOrd="0" destOrd="0" presId="urn:microsoft.com/office/officeart/2005/8/layout/orgChart1"/>
    <dgm:cxn modelId="{F0490AFD-0A6B-2848-AC99-1CBE7F5D4E97}" type="presOf" srcId="{D6B83D37-2083-004D-A9C8-185D6767949A}" destId="{9AC92297-8418-7E42-A9F7-8A1160A42AEE}" srcOrd="0" destOrd="0" presId="urn:microsoft.com/office/officeart/2005/8/layout/orgChart1"/>
    <dgm:cxn modelId="{5D478BDC-8D96-5441-9F6D-9E107D2E9981}" type="presOf" srcId="{5093073A-4B87-234C-9CF1-F78ECBBA56E7}" destId="{B5763C9D-7135-1945-A1D4-97F69C9E5D95}" srcOrd="1" destOrd="0" presId="urn:microsoft.com/office/officeart/2005/8/layout/orgChart1"/>
    <dgm:cxn modelId="{9BB1A317-4889-1145-94B5-0FF931D79155}" type="presOf" srcId="{DB04BD99-BB69-794B-BBF6-760409C8C4F5}" destId="{8FE42D68-5DA5-8146-9F0E-77DF5C47ABC8}" srcOrd="0" destOrd="0" presId="urn:microsoft.com/office/officeart/2005/8/layout/orgChart1"/>
    <dgm:cxn modelId="{837C8AF5-F1A2-6148-8BB2-E5F2390EA107}" type="presOf" srcId="{4D5ACDF2-3120-204F-B979-3E094099FB36}" destId="{F6750B98-8FC9-B745-83DE-D5465DEFB688}" srcOrd="0" destOrd="0" presId="urn:microsoft.com/office/officeart/2005/8/layout/orgChart1"/>
    <dgm:cxn modelId="{3C0A47DF-0D6D-E343-9ADF-6194A20A3D8D}" srcId="{4DFF85FA-7BD0-C74C-B39B-645A8A76882C}" destId="{A4B7E520-FF4B-3B49-99BA-136E7A41317F}" srcOrd="0" destOrd="0" parTransId="{B1281C6C-FEFF-9145-B276-62BF9CCE4118}" sibTransId="{B15DE3EA-DF67-A648-99F8-24D96ACBE5B6}"/>
    <dgm:cxn modelId="{99D0B17C-7385-1E40-ACFE-5528B560F995}" type="presOf" srcId="{5E9F02B5-81E5-DC4E-84DB-065B13870505}" destId="{AD0F870C-F999-3144-B340-FFDA11D0DCEB}" srcOrd="0" destOrd="0" presId="urn:microsoft.com/office/officeart/2005/8/layout/orgChart1"/>
    <dgm:cxn modelId="{4A1F0C78-D58D-3547-879A-DEB9FD197924}" type="presOf" srcId="{A95723B1-78E3-514E-916B-D5708033339E}" destId="{327D413A-86E4-6241-AF69-6B68F2345217}" srcOrd="0" destOrd="0" presId="urn:microsoft.com/office/officeart/2005/8/layout/orgChart1"/>
    <dgm:cxn modelId="{C8680B31-2ABF-D54C-B6E2-8EBEEA49A4CC}" type="presOf" srcId="{F71F49D0-C7F9-7949-A557-0542BE20DB36}" destId="{419823AE-424B-8440-988A-31BBE7C2FA5D}" srcOrd="0" destOrd="0" presId="urn:microsoft.com/office/officeart/2005/8/layout/orgChart1"/>
    <dgm:cxn modelId="{B330458F-2F42-7747-A08F-1FB928DE333E}" type="presOf" srcId="{25E98062-9F12-334B-9C69-F931484E7925}" destId="{5BF3F168-AFEF-1949-BD5A-8820642ACBE7}" srcOrd="0" destOrd="0" presId="urn:microsoft.com/office/officeart/2005/8/layout/orgChart1"/>
    <dgm:cxn modelId="{EFC09D3F-2E5D-B74E-B163-FF7C77EC68DE}" srcId="{15130BDA-F70C-204B-B6C0-5B421DE45C19}" destId="{5E9F02B5-81E5-DC4E-84DB-065B13870505}" srcOrd="0" destOrd="0" parTransId="{E1797B3A-D728-5948-8836-C5835A9007E4}" sibTransId="{EBA31A1D-618D-1D4C-9D5A-1B2A0238DD18}"/>
    <dgm:cxn modelId="{DDE5AE1F-DB90-3043-912A-D9B9E1DB99BF}" type="presOf" srcId="{4DFF85FA-7BD0-C74C-B39B-645A8A76882C}" destId="{A4A24353-D189-B04D-B991-590EA2F865CD}" srcOrd="0" destOrd="0" presId="urn:microsoft.com/office/officeart/2005/8/layout/orgChart1"/>
    <dgm:cxn modelId="{C7F385AC-CC82-7A47-9149-5B23E15D35A7}" type="presOf" srcId="{EF720617-FCE3-2D4E-9F3B-3F8B3D04EA68}" destId="{EFC3D88B-5608-AD48-BE00-5CE8B629F68E}" srcOrd="0" destOrd="0" presId="urn:microsoft.com/office/officeart/2005/8/layout/orgChart1"/>
    <dgm:cxn modelId="{387DA5CA-2477-7249-8C33-48264D2877BB}" type="presOf" srcId="{4D5ACDF2-3120-204F-B979-3E094099FB36}" destId="{2E5A07D3-8FF9-5042-B567-419C2FF113E5}" srcOrd="1" destOrd="0" presId="urn:microsoft.com/office/officeart/2005/8/layout/orgChart1"/>
    <dgm:cxn modelId="{EEB3127A-6DB3-DF46-8FD0-B6CDF9FCB175}" type="presOf" srcId="{4DFF85FA-7BD0-C74C-B39B-645A8A76882C}" destId="{865A50B2-AA45-B04D-BE24-EEA754D2AFB5}" srcOrd="1" destOrd="0" presId="urn:microsoft.com/office/officeart/2005/8/layout/orgChart1"/>
    <dgm:cxn modelId="{5B6FD71C-DB0E-4245-BE50-0B1F47858440}" srcId="{5093073A-4B87-234C-9CF1-F78ECBBA56E7}" destId="{02586775-23A3-5948-B3AE-782DB529AFD9}" srcOrd="2" destOrd="0" parTransId="{13AE0983-0495-7348-B9DB-5575408893A4}" sibTransId="{1AE7C542-6F9B-E84A-AA69-8009A39F21C4}"/>
    <dgm:cxn modelId="{02E7F713-C23A-A14C-B32D-F36B36A34C7F}" type="presOf" srcId="{A95723B1-78E3-514E-916B-D5708033339E}" destId="{93907753-93A3-5E4A-A89F-D67B66053C59}" srcOrd="1" destOrd="0" presId="urn:microsoft.com/office/officeart/2005/8/layout/orgChart1"/>
    <dgm:cxn modelId="{9E458D14-DB1F-C944-91DF-8A0E44189C18}" type="presOf" srcId="{E1797B3A-D728-5948-8836-C5835A9007E4}" destId="{B47C9766-4B91-C847-AE7B-B8BD5015561D}" srcOrd="0" destOrd="0" presId="urn:microsoft.com/office/officeart/2005/8/layout/orgChart1"/>
    <dgm:cxn modelId="{19893E23-6ACA-0F44-89FD-669D54606715}" type="presOf" srcId="{15130BDA-F70C-204B-B6C0-5B421DE45C19}" destId="{FA2B73AD-A4DF-D849-B356-D5BD612FBCD1}" srcOrd="0" destOrd="0" presId="urn:microsoft.com/office/officeart/2005/8/layout/orgChart1"/>
    <dgm:cxn modelId="{A9EDCD25-3C17-F149-BB11-F94E7401EF0E}" type="presOf" srcId="{B8C65778-1443-C644-A891-2AE649D534C9}" destId="{DACA78C1-928D-6649-9A1B-85961BBB2150}" srcOrd="0" destOrd="0" presId="urn:microsoft.com/office/officeart/2005/8/layout/orgChart1"/>
    <dgm:cxn modelId="{D26A7C2C-25AF-D14B-BFCE-44E04EB9EC8A}" type="presOf" srcId="{B0EE1AC5-ED40-5F49-B3B3-586B6095DE11}" destId="{14501E12-7DE4-D749-B98E-CD926ED94A53}" srcOrd="0" destOrd="0" presId="urn:microsoft.com/office/officeart/2005/8/layout/orgChart1"/>
    <dgm:cxn modelId="{28C72F9E-7152-644C-B781-FC1F464EF7C3}" srcId="{25E98062-9F12-334B-9C69-F931484E7925}" destId="{5093073A-4B87-234C-9CF1-F78ECBBA56E7}" srcOrd="0" destOrd="0" parTransId="{42116ECA-C5C8-A64F-891E-77062B39E7E0}" sibTransId="{E59AA57A-62A9-8D4D-9455-E19EA0B9F194}"/>
    <dgm:cxn modelId="{09A8BC95-D0B3-5946-AEC6-CC14AFC3F540}" type="presParOf" srcId="{5BF3F168-AFEF-1949-BD5A-8820642ACBE7}" destId="{3140E8BF-82B8-F543-87F8-6FDBD09B1AD1}" srcOrd="0" destOrd="0" presId="urn:microsoft.com/office/officeart/2005/8/layout/orgChart1"/>
    <dgm:cxn modelId="{F8EF445B-C0AE-DC44-87F4-2AF65F962A1F}" type="presParOf" srcId="{3140E8BF-82B8-F543-87F8-6FDBD09B1AD1}" destId="{62A8FDD3-A60A-7E48-8856-D9AA4D22B5C1}" srcOrd="0" destOrd="0" presId="urn:microsoft.com/office/officeart/2005/8/layout/orgChart1"/>
    <dgm:cxn modelId="{66900F0A-F0B7-0348-8543-820ADB04A379}" type="presParOf" srcId="{62A8FDD3-A60A-7E48-8856-D9AA4D22B5C1}" destId="{C325393B-AA91-C146-8C27-F90248E25162}" srcOrd="0" destOrd="0" presId="urn:microsoft.com/office/officeart/2005/8/layout/orgChart1"/>
    <dgm:cxn modelId="{84102BC1-4BE2-4D41-BE61-05B60CE81F4C}" type="presParOf" srcId="{62A8FDD3-A60A-7E48-8856-D9AA4D22B5C1}" destId="{B5763C9D-7135-1945-A1D4-97F69C9E5D95}" srcOrd="1" destOrd="0" presId="urn:microsoft.com/office/officeart/2005/8/layout/orgChart1"/>
    <dgm:cxn modelId="{AD9851CB-9944-E543-B418-961F93FA5006}" type="presParOf" srcId="{3140E8BF-82B8-F543-87F8-6FDBD09B1AD1}" destId="{04EB31AB-575E-DC47-BDD8-78C79CFCA435}" srcOrd="1" destOrd="0" presId="urn:microsoft.com/office/officeart/2005/8/layout/orgChart1"/>
    <dgm:cxn modelId="{822AD20E-EA4F-FD41-ABB6-91E202D20DD6}" type="presParOf" srcId="{04EB31AB-575E-DC47-BDD8-78C79CFCA435}" destId="{EFC3D88B-5608-AD48-BE00-5CE8B629F68E}" srcOrd="0" destOrd="0" presId="urn:microsoft.com/office/officeart/2005/8/layout/orgChart1"/>
    <dgm:cxn modelId="{BECF7B75-963F-8242-B784-01520EEC53B2}" type="presParOf" srcId="{04EB31AB-575E-DC47-BDD8-78C79CFCA435}" destId="{8E349434-85C7-7348-A0D2-2441652F3E6E}" srcOrd="1" destOrd="0" presId="urn:microsoft.com/office/officeart/2005/8/layout/orgChart1"/>
    <dgm:cxn modelId="{A2DADAF9-4133-7D42-97E0-277A65EF94B0}" type="presParOf" srcId="{8E349434-85C7-7348-A0D2-2441652F3E6E}" destId="{8D776FB2-80C3-7E4A-8856-853D81DE518C}" srcOrd="0" destOrd="0" presId="urn:microsoft.com/office/officeart/2005/8/layout/orgChart1"/>
    <dgm:cxn modelId="{AD8323C9-092B-3D4B-92CD-E4DCD9E3563D}" type="presParOf" srcId="{8D776FB2-80C3-7E4A-8856-853D81DE518C}" destId="{A4A24353-D189-B04D-B991-590EA2F865CD}" srcOrd="0" destOrd="0" presId="urn:microsoft.com/office/officeart/2005/8/layout/orgChart1"/>
    <dgm:cxn modelId="{503AE840-C22B-E145-90DF-FB1E02AE5A56}" type="presParOf" srcId="{8D776FB2-80C3-7E4A-8856-853D81DE518C}" destId="{865A50B2-AA45-B04D-BE24-EEA754D2AFB5}" srcOrd="1" destOrd="0" presId="urn:microsoft.com/office/officeart/2005/8/layout/orgChart1"/>
    <dgm:cxn modelId="{03DAE8C1-1ABB-5A4A-A8A3-97BF24FBF3FD}" type="presParOf" srcId="{8E349434-85C7-7348-A0D2-2441652F3E6E}" destId="{27044CBF-EA4A-2F4C-B1B5-33D4FF65995C}" srcOrd="1" destOrd="0" presId="urn:microsoft.com/office/officeart/2005/8/layout/orgChart1"/>
    <dgm:cxn modelId="{A112D1C2-51B4-764A-94DA-38A9BEB12C53}" type="presParOf" srcId="{27044CBF-EA4A-2F4C-B1B5-33D4FF65995C}" destId="{37ED74DA-9E2E-F84F-9D06-987276DD1868}" srcOrd="0" destOrd="0" presId="urn:microsoft.com/office/officeart/2005/8/layout/orgChart1"/>
    <dgm:cxn modelId="{5AF05BD8-A8EB-DE4D-AE4E-B583FC87FF77}" type="presParOf" srcId="{27044CBF-EA4A-2F4C-B1B5-33D4FF65995C}" destId="{2FBC05B7-809E-D541-8E9A-53118AB6C3C2}" srcOrd="1" destOrd="0" presId="urn:microsoft.com/office/officeart/2005/8/layout/orgChart1"/>
    <dgm:cxn modelId="{43C625F8-5B06-5248-98F2-04536D8AD68B}" type="presParOf" srcId="{2FBC05B7-809E-D541-8E9A-53118AB6C3C2}" destId="{7655386A-AFE8-3244-AFE3-D4B98547DDB7}" srcOrd="0" destOrd="0" presId="urn:microsoft.com/office/officeart/2005/8/layout/orgChart1"/>
    <dgm:cxn modelId="{5C5E8FE9-5E37-4941-885A-54105F695C95}" type="presParOf" srcId="{7655386A-AFE8-3244-AFE3-D4B98547DDB7}" destId="{72674931-7D40-2242-9EA3-385CCC51EE76}" srcOrd="0" destOrd="0" presId="urn:microsoft.com/office/officeart/2005/8/layout/orgChart1"/>
    <dgm:cxn modelId="{D419BA1B-2080-204B-8662-B607BC0270F4}" type="presParOf" srcId="{7655386A-AFE8-3244-AFE3-D4B98547DDB7}" destId="{9E3E8647-97F1-9547-957B-326A1F5A92B3}" srcOrd="1" destOrd="0" presId="urn:microsoft.com/office/officeart/2005/8/layout/orgChart1"/>
    <dgm:cxn modelId="{F4692B26-1E01-904B-A6FA-B073990F880A}" type="presParOf" srcId="{2FBC05B7-809E-D541-8E9A-53118AB6C3C2}" destId="{B02EC990-C225-394A-8473-7F82A7B49803}" srcOrd="1" destOrd="0" presId="urn:microsoft.com/office/officeart/2005/8/layout/orgChart1"/>
    <dgm:cxn modelId="{CE94EE7A-7055-624F-B910-302A6691DDE9}" type="presParOf" srcId="{2FBC05B7-809E-D541-8E9A-53118AB6C3C2}" destId="{7648648A-06CC-CF47-A657-120E287DC427}" srcOrd="2" destOrd="0" presId="urn:microsoft.com/office/officeart/2005/8/layout/orgChart1"/>
    <dgm:cxn modelId="{813059C4-6836-224A-A653-631EFB64E287}" type="presParOf" srcId="{8E349434-85C7-7348-A0D2-2441652F3E6E}" destId="{8E17D77B-7CF4-EA49-ADF4-6A2D8E337738}" srcOrd="2" destOrd="0" presId="urn:microsoft.com/office/officeart/2005/8/layout/orgChart1"/>
    <dgm:cxn modelId="{8F3BB0F7-C731-AB45-9238-60C2CCB75488}" type="presParOf" srcId="{04EB31AB-575E-DC47-BDD8-78C79CFCA435}" destId="{14501E12-7DE4-D749-B98E-CD926ED94A53}" srcOrd="2" destOrd="0" presId="urn:microsoft.com/office/officeart/2005/8/layout/orgChart1"/>
    <dgm:cxn modelId="{F7592357-8A6D-2F4D-B7C3-18FFDC7EC384}" type="presParOf" srcId="{04EB31AB-575E-DC47-BDD8-78C79CFCA435}" destId="{B91FE713-53C3-8C42-BA25-84AA7FAADBEA}" srcOrd="3" destOrd="0" presId="urn:microsoft.com/office/officeart/2005/8/layout/orgChart1"/>
    <dgm:cxn modelId="{18BE5BA7-7956-4C47-9A9D-CDF6DADB90DD}" type="presParOf" srcId="{B91FE713-53C3-8C42-BA25-84AA7FAADBEA}" destId="{2DCCD7F1-C4F4-E140-B411-DF4B7245B9B2}" srcOrd="0" destOrd="0" presId="urn:microsoft.com/office/officeart/2005/8/layout/orgChart1"/>
    <dgm:cxn modelId="{09FA422A-402C-9147-B903-87A6E6210EFA}" type="presParOf" srcId="{2DCCD7F1-C4F4-E140-B411-DF4B7245B9B2}" destId="{FA2B73AD-A4DF-D849-B356-D5BD612FBCD1}" srcOrd="0" destOrd="0" presId="urn:microsoft.com/office/officeart/2005/8/layout/orgChart1"/>
    <dgm:cxn modelId="{33FBA63E-29AD-FA47-9309-E78171648865}" type="presParOf" srcId="{2DCCD7F1-C4F4-E140-B411-DF4B7245B9B2}" destId="{F23483A8-0A5C-474A-8E66-BA30DFCE60D2}" srcOrd="1" destOrd="0" presId="urn:microsoft.com/office/officeart/2005/8/layout/orgChart1"/>
    <dgm:cxn modelId="{04BFA183-3A86-B341-B97D-161F7EDC27E9}" type="presParOf" srcId="{B91FE713-53C3-8C42-BA25-84AA7FAADBEA}" destId="{BA63B4DC-79F2-C044-8875-E15D8249FF19}" srcOrd="1" destOrd="0" presId="urn:microsoft.com/office/officeart/2005/8/layout/orgChart1"/>
    <dgm:cxn modelId="{D1C0F4E7-A899-024E-86A2-9A0F590B3F35}" type="presParOf" srcId="{BA63B4DC-79F2-C044-8875-E15D8249FF19}" destId="{B47C9766-4B91-C847-AE7B-B8BD5015561D}" srcOrd="0" destOrd="0" presId="urn:microsoft.com/office/officeart/2005/8/layout/orgChart1"/>
    <dgm:cxn modelId="{823FDC5D-BFD6-A042-98F6-00D8F468DC87}" type="presParOf" srcId="{BA63B4DC-79F2-C044-8875-E15D8249FF19}" destId="{A3A651B2-9CA4-234C-A8EE-81C83745279E}" srcOrd="1" destOrd="0" presId="urn:microsoft.com/office/officeart/2005/8/layout/orgChart1"/>
    <dgm:cxn modelId="{F904A7E4-0EEF-1F4B-98CE-7820A5D18240}" type="presParOf" srcId="{A3A651B2-9CA4-234C-A8EE-81C83745279E}" destId="{305B7BBC-BCA7-C24F-B59B-B000D0F82CC6}" srcOrd="0" destOrd="0" presId="urn:microsoft.com/office/officeart/2005/8/layout/orgChart1"/>
    <dgm:cxn modelId="{5049913E-E5F9-2A43-B966-9D9BA4024837}" type="presParOf" srcId="{305B7BBC-BCA7-C24F-B59B-B000D0F82CC6}" destId="{AD0F870C-F999-3144-B340-FFDA11D0DCEB}" srcOrd="0" destOrd="0" presId="urn:microsoft.com/office/officeart/2005/8/layout/orgChart1"/>
    <dgm:cxn modelId="{F9827BC5-169A-7F4C-B42A-9E265733E335}" type="presParOf" srcId="{305B7BBC-BCA7-C24F-B59B-B000D0F82CC6}" destId="{0C4221EE-C625-FF4A-B2C4-76E8D0FCD131}" srcOrd="1" destOrd="0" presId="urn:microsoft.com/office/officeart/2005/8/layout/orgChart1"/>
    <dgm:cxn modelId="{CAE62CD1-78A7-0842-95E9-7B837069E921}" type="presParOf" srcId="{A3A651B2-9CA4-234C-A8EE-81C83745279E}" destId="{BF5AE48D-1740-4D44-A369-3FCF4A0408A8}" srcOrd="1" destOrd="0" presId="urn:microsoft.com/office/officeart/2005/8/layout/orgChart1"/>
    <dgm:cxn modelId="{DA8B50C6-831D-3746-A360-A59F4A835EDD}" type="presParOf" srcId="{A3A651B2-9CA4-234C-A8EE-81C83745279E}" destId="{71DBDF3F-BBBC-F94F-8746-716094A50516}" srcOrd="2" destOrd="0" presId="urn:microsoft.com/office/officeart/2005/8/layout/orgChart1"/>
    <dgm:cxn modelId="{40501CC1-1CDF-B440-B184-BA1A5E59B29F}" type="presParOf" srcId="{B91FE713-53C3-8C42-BA25-84AA7FAADBEA}" destId="{E3B9B68C-2CD6-9C42-94E2-53E5FA69ABCA}" srcOrd="2" destOrd="0" presId="urn:microsoft.com/office/officeart/2005/8/layout/orgChart1"/>
    <dgm:cxn modelId="{525037E3-B405-F64B-9374-A64593FFF169}" type="presParOf" srcId="{04EB31AB-575E-DC47-BDD8-78C79CFCA435}" destId="{B9B1245F-C7B6-0849-B12D-948579791ABF}" srcOrd="4" destOrd="0" presId="urn:microsoft.com/office/officeart/2005/8/layout/orgChart1"/>
    <dgm:cxn modelId="{82892994-0631-4C41-8D46-420290D7DFCA}" type="presParOf" srcId="{04EB31AB-575E-DC47-BDD8-78C79CFCA435}" destId="{EDC32800-50B7-D341-B7D8-6F732B033F9C}" srcOrd="5" destOrd="0" presId="urn:microsoft.com/office/officeart/2005/8/layout/orgChart1"/>
    <dgm:cxn modelId="{0F214DCE-B3A5-064B-9A57-E1CB2A0C9144}" type="presParOf" srcId="{EDC32800-50B7-D341-B7D8-6F732B033F9C}" destId="{2DE770D8-9F32-0B43-A761-05494B11C993}" srcOrd="0" destOrd="0" presId="urn:microsoft.com/office/officeart/2005/8/layout/orgChart1"/>
    <dgm:cxn modelId="{380C983C-3471-1849-9E1B-8DF4D978E6DE}" type="presParOf" srcId="{2DE770D8-9F32-0B43-A761-05494B11C993}" destId="{1D04A5D7-CC7B-E946-8E55-17CD4F918A82}" srcOrd="0" destOrd="0" presId="urn:microsoft.com/office/officeart/2005/8/layout/orgChart1"/>
    <dgm:cxn modelId="{D28FC428-C36E-5F49-A2F8-AAE547A4DAD2}" type="presParOf" srcId="{2DE770D8-9F32-0B43-A761-05494B11C993}" destId="{F146B337-5CFD-634D-A686-C402098CCE8F}" srcOrd="1" destOrd="0" presId="urn:microsoft.com/office/officeart/2005/8/layout/orgChart1"/>
    <dgm:cxn modelId="{8B4659E3-621B-6444-90A7-B771A95655CB}" type="presParOf" srcId="{EDC32800-50B7-D341-B7D8-6F732B033F9C}" destId="{BAF168F2-8879-4D4C-838E-B56C0D6EA0A6}" srcOrd="1" destOrd="0" presId="urn:microsoft.com/office/officeart/2005/8/layout/orgChart1"/>
    <dgm:cxn modelId="{AF2DF190-544E-B94A-A7C1-77218C694571}" type="presParOf" srcId="{BAF168F2-8879-4D4C-838E-B56C0D6EA0A6}" destId="{0F88F8A8-C3A1-744A-971D-C3955F4651CE}" srcOrd="0" destOrd="0" presId="urn:microsoft.com/office/officeart/2005/8/layout/orgChart1"/>
    <dgm:cxn modelId="{B53C8FD3-8353-BB41-B623-A955AF04A559}" type="presParOf" srcId="{BAF168F2-8879-4D4C-838E-B56C0D6EA0A6}" destId="{C24F6F7F-BD8B-DC4F-8E14-FC64E69E3124}" srcOrd="1" destOrd="0" presId="urn:microsoft.com/office/officeart/2005/8/layout/orgChart1"/>
    <dgm:cxn modelId="{BAE6C9D2-6081-5043-8598-29D9C8A7DEC1}" type="presParOf" srcId="{C24F6F7F-BD8B-DC4F-8E14-FC64E69E3124}" destId="{AB96700D-F4EF-664E-82B5-7A0EDAC25FF9}" srcOrd="0" destOrd="0" presId="urn:microsoft.com/office/officeart/2005/8/layout/orgChart1"/>
    <dgm:cxn modelId="{7B191B90-C53F-714B-92F8-5D4CEA3F8E11}" type="presParOf" srcId="{AB96700D-F4EF-664E-82B5-7A0EDAC25FF9}" destId="{F6750B98-8FC9-B745-83DE-D5465DEFB688}" srcOrd="0" destOrd="0" presId="urn:microsoft.com/office/officeart/2005/8/layout/orgChart1"/>
    <dgm:cxn modelId="{F8321081-C0EF-5B4F-BBC0-C216CB9BE6C8}" type="presParOf" srcId="{AB96700D-F4EF-664E-82B5-7A0EDAC25FF9}" destId="{2E5A07D3-8FF9-5042-B567-419C2FF113E5}" srcOrd="1" destOrd="0" presId="urn:microsoft.com/office/officeart/2005/8/layout/orgChart1"/>
    <dgm:cxn modelId="{0F1902CB-6649-AD4E-8211-12A243292412}" type="presParOf" srcId="{C24F6F7F-BD8B-DC4F-8E14-FC64E69E3124}" destId="{4EE54433-F26E-8645-9CF5-AE74C292E185}" srcOrd="1" destOrd="0" presId="urn:microsoft.com/office/officeart/2005/8/layout/orgChart1"/>
    <dgm:cxn modelId="{446D07C2-CDDF-DD40-8AA8-561BDED94857}" type="presParOf" srcId="{C24F6F7F-BD8B-DC4F-8E14-FC64E69E3124}" destId="{C16461B3-264D-C24A-87EF-629A03434B36}" srcOrd="2" destOrd="0" presId="urn:microsoft.com/office/officeart/2005/8/layout/orgChart1"/>
    <dgm:cxn modelId="{864EF7C2-454C-A445-9DB1-282A3FF59E81}" type="presParOf" srcId="{EDC32800-50B7-D341-B7D8-6F732B033F9C}" destId="{8A0D2225-BC2A-894C-9E47-B62460C97730}" srcOrd="2" destOrd="0" presId="urn:microsoft.com/office/officeart/2005/8/layout/orgChart1"/>
    <dgm:cxn modelId="{8C3988C3-5E49-E446-96E7-706FFC65FCC6}" type="presParOf" srcId="{04EB31AB-575E-DC47-BDD8-78C79CFCA435}" destId="{2BF5B717-00D0-FD48-B12E-85AD443B0709}" srcOrd="6" destOrd="0" presId="urn:microsoft.com/office/officeart/2005/8/layout/orgChart1"/>
    <dgm:cxn modelId="{E78020FE-FA99-FB4D-B27B-B92CDB5CF6D6}" type="presParOf" srcId="{04EB31AB-575E-DC47-BDD8-78C79CFCA435}" destId="{B0FB6FE4-4323-5E42-BF52-8F30904F2F16}" srcOrd="7" destOrd="0" presId="urn:microsoft.com/office/officeart/2005/8/layout/orgChart1"/>
    <dgm:cxn modelId="{E2F9517C-6521-0E4E-BB9F-8B61682E9B69}" type="presParOf" srcId="{B0FB6FE4-4323-5E42-BF52-8F30904F2F16}" destId="{0E17F2FF-775E-7D43-AE71-B34CCB7D7348}" srcOrd="0" destOrd="0" presId="urn:microsoft.com/office/officeart/2005/8/layout/orgChart1"/>
    <dgm:cxn modelId="{46EB8E30-FEDC-4C42-9AA2-D29DC9A2954F}" type="presParOf" srcId="{0E17F2FF-775E-7D43-AE71-B34CCB7D7348}" destId="{9AC92297-8418-7E42-A9F7-8A1160A42AEE}" srcOrd="0" destOrd="0" presId="urn:microsoft.com/office/officeart/2005/8/layout/orgChart1"/>
    <dgm:cxn modelId="{FC4A505A-0E8E-B044-9204-7D0675C0964C}" type="presParOf" srcId="{0E17F2FF-775E-7D43-AE71-B34CCB7D7348}" destId="{82C004AD-5547-3247-A598-6CF40227DDC8}" srcOrd="1" destOrd="0" presId="urn:microsoft.com/office/officeart/2005/8/layout/orgChart1"/>
    <dgm:cxn modelId="{9ADD7655-187F-C542-B382-8C7E1C558A6E}" type="presParOf" srcId="{B0FB6FE4-4323-5E42-BF52-8F30904F2F16}" destId="{83B9040D-26D3-2649-8C79-5153C757D3A5}" srcOrd="1" destOrd="0" presId="urn:microsoft.com/office/officeart/2005/8/layout/orgChart1"/>
    <dgm:cxn modelId="{607152F8-CE34-0145-87B8-DE081121B20E}" type="presParOf" srcId="{83B9040D-26D3-2649-8C79-5153C757D3A5}" destId="{419823AE-424B-8440-988A-31BBE7C2FA5D}" srcOrd="0" destOrd="0" presId="urn:microsoft.com/office/officeart/2005/8/layout/orgChart1"/>
    <dgm:cxn modelId="{87BB2259-24D8-C54C-A372-A22227D1A199}" type="presParOf" srcId="{83B9040D-26D3-2649-8C79-5153C757D3A5}" destId="{76D8563D-8168-284A-AEBC-72EBFE2A3C4C}" srcOrd="1" destOrd="0" presId="urn:microsoft.com/office/officeart/2005/8/layout/orgChart1"/>
    <dgm:cxn modelId="{EF6ADDB5-0699-C44D-B135-72AA93931013}" type="presParOf" srcId="{76D8563D-8168-284A-AEBC-72EBFE2A3C4C}" destId="{1F264CB0-3DF4-DB49-A8D1-7E83F5ECD712}" srcOrd="0" destOrd="0" presId="urn:microsoft.com/office/officeart/2005/8/layout/orgChart1"/>
    <dgm:cxn modelId="{E07EBBF8-FD1F-A74E-B470-4F0F968B0727}" type="presParOf" srcId="{1F264CB0-3DF4-DB49-A8D1-7E83F5ECD712}" destId="{6472F323-1CE9-3E43-88EF-4258F7F24B78}" srcOrd="0" destOrd="0" presId="urn:microsoft.com/office/officeart/2005/8/layout/orgChart1"/>
    <dgm:cxn modelId="{CA255131-B086-AB42-9FC1-1EFC127E19CF}" type="presParOf" srcId="{1F264CB0-3DF4-DB49-A8D1-7E83F5ECD712}" destId="{1D2C0A54-CBD4-A742-B565-9787E494AAF3}" srcOrd="1" destOrd="0" presId="urn:microsoft.com/office/officeart/2005/8/layout/orgChart1"/>
    <dgm:cxn modelId="{1B1FCED7-DDB4-1B4B-B42A-9673103A6F55}" type="presParOf" srcId="{76D8563D-8168-284A-AEBC-72EBFE2A3C4C}" destId="{17FF6893-9937-6B46-B701-CBA9745B7EB9}" srcOrd="1" destOrd="0" presId="urn:microsoft.com/office/officeart/2005/8/layout/orgChart1"/>
    <dgm:cxn modelId="{77B4058E-A85C-354D-B20C-0C0B7F8B0846}" type="presParOf" srcId="{76D8563D-8168-284A-AEBC-72EBFE2A3C4C}" destId="{5A3AD9B4-9CC5-FB46-A548-4E43C50100A1}" srcOrd="2" destOrd="0" presId="urn:microsoft.com/office/officeart/2005/8/layout/orgChart1"/>
    <dgm:cxn modelId="{890BE027-C003-8A4E-821A-E567BB6F75C1}" type="presParOf" srcId="{B0FB6FE4-4323-5E42-BF52-8F30904F2F16}" destId="{19C435DC-872B-5A4F-886D-8F6F8B1813D5}" srcOrd="2" destOrd="0" presId="urn:microsoft.com/office/officeart/2005/8/layout/orgChart1"/>
    <dgm:cxn modelId="{5F183528-A129-4A48-9C25-7CB563B5F1F8}" type="presParOf" srcId="{04EB31AB-575E-DC47-BDD8-78C79CFCA435}" destId="{690DED90-0132-F146-9288-EFC77F03BCD1}" srcOrd="8" destOrd="0" presId="urn:microsoft.com/office/officeart/2005/8/layout/orgChart1"/>
    <dgm:cxn modelId="{9CEBED61-C261-5D42-92AD-8849B75DC1F7}" type="presParOf" srcId="{04EB31AB-575E-DC47-BDD8-78C79CFCA435}" destId="{CB6A8325-37E2-D24F-A7C4-8B0107E03D12}" srcOrd="9" destOrd="0" presId="urn:microsoft.com/office/officeart/2005/8/layout/orgChart1"/>
    <dgm:cxn modelId="{03320F62-52A2-E846-9D01-2B07BB1CF14B}" type="presParOf" srcId="{CB6A8325-37E2-D24F-A7C4-8B0107E03D12}" destId="{A6AF1851-A418-C547-98AB-7324F1BFA7DA}" srcOrd="0" destOrd="0" presId="urn:microsoft.com/office/officeart/2005/8/layout/orgChart1"/>
    <dgm:cxn modelId="{0B2A46AF-B926-A141-8148-ACDA900C81CB}" type="presParOf" srcId="{A6AF1851-A418-C547-98AB-7324F1BFA7DA}" destId="{327D413A-86E4-6241-AF69-6B68F2345217}" srcOrd="0" destOrd="0" presId="urn:microsoft.com/office/officeart/2005/8/layout/orgChart1"/>
    <dgm:cxn modelId="{95D762CC-5A92-024D-9D69-12A0384C5E66}" type="presParOf" srcId="{A6AF1851-A418-C547-98AB-7324F1BFA7DA}" destId="{93907753-93A3-5E4A-A89F-D67B66053C59}" srcOrd="1" destOrd="0" presId="urn:microsoft.com/office/officeart/2005/8/layout/orgChart1"/>
    <dgm:cxn modelId="{D4CF9F75-25F6-E345-9CCC-9FDADEAA25EE}" type="presParOf" srcId="{CB6A8325-37E2-D24F-A7C4-8B0107E03D12}" destId="{36BAC12A-82D8-F94C-AEBA-E6033FC94FF9}" srcOrd="1" destOrd="0" presId="urn:microsoft.com/office/officeart/2005/8/layout/orgChart1"/>
    <dgm:cxn modelId="{95CEBC14-7630-E84A-8EE8-015061BC6F8C}" type="presParOf" srcId="{36BAC12A-82D8-F94C-AEBA-E6033FC94FF9}" destId="{8FE42D68-5DA5-8146-9F0E-77DF5C47ABC8}" srcOrd="0" destOrd="0" presId="urn:microsoft.com/office/officeart/2005/8/layout/orgChart1"/>
    <dgm:cxn modelId="{333FDF65-ACDD-BB42-98E5-E4CB5014A248}" type="presParOf" srcId="{36BAC12A-82D8-F94C-AEBA-E6033FC94FF9}" destId="{130960AA-1E1E-D945-AACE-952C549096CF}" srcOrd="1" destOrd="0" presId="urn:microsoft.com/office/officeart/2005/8/layout/orgChart1"/>
    <dgm:cxn modelId="{4756F28A-50C9-C545-BCCF-269FACA1CAD0}" type="presParOf" srcId="{130960AA-1E1E-D945-AACE-952C549096CF}" destId="{72319A75-FFA7-7749-B378-787F34643FCE}" srcOrd="0" destOrd="0" presId="urn:microsoft.com/office/officeart/2005/8/layout/orgChart1"/>
    <dgm:cxn modelId="{EBF86970-3D1D-5F44-BE13-950E2E5B72F2}" type="presParOf" srcId="{72319A75-FFA7-7749-B378-787F34643FCE}" destId="{DACA78C1-928D-6649-9A1B-85961BBB2150}" srcOrd="0" destOrd="0" presId="urn:microsoft.com/office/officeart/2005/8/layout/orgChart1"/>
    <dgm:cxn modelId="{29461738-E4FA-3D44-9B65-C81225F53C54}" type="presParOf" srcId="{72319A75-FFA7-7749-B378-787F34643FCE}" destId="{3FE7F4B8-CD3E-A44A-A4F1-25B6FA7174D9}" srcOrd="1" destOrd="0" presId="urn:microsoft.com/office/officeart/2005/8/layout/orgChart1"/>
    <dgm:cxn modelId="{45CD294B-2E8C-0D44-ABCC-E8680A5E19B9}" type="presParOf" srcId="{130960AA-1E1E-D945-AACE-952C549096CF}" destId="{46BF8A7A-8FE5-2D46-9288-542DACA6B26A}" srcOrd="1" destOrd="0" presId="urn:microsoft.com/office/officeart/2005/8/layout/orgChart1"/>
    <dgm:cxn modelId="{C5D0FC68-2379-4C4C-B0F5-876AC9D2C6BA}" type="presParOf" srcId="{130960AA-1E1E-D945-AACE-952C549096CF}" destId="{BFAD203F-6AD8-194E-8F0F-4964FDA9BE7D}" srcOrd="2" destOrd="0" presId="urn:microsoft.com/office/officeart/2005/8/layout/orgChart1"/>
    <dgm:cxn modelId="{84639FAB-0021-0A4A-868A-C4E336A52859}" type="presParOf" srcId="{CB6A8325-37E2-D24F-A7C4-8B0107E03D12}" destId="{840BD944-B214-2E49-B935-9EAA2E0F20BB}" srcOrd="2" destOrd="0" presId="urn:microsoft.com/office/officeart/2005/8/layout/orgChart1"/>
    <dgm:cxn modelId="{35F272D4-7C5F-E347-94B5-9EEF84ADC5DB}" type="presParOf" srcId="{3140E8BF-82B8-F543-87F8-6FDBD09B1AD1}" destId="{A2FD6D34-F4C1-1245-B79B-B0ACDEEB1C4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E98062-9F12-334B-9C69-F931484E7925}"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5093073A-4B87-234C-9CF1-F78ECBBA56E7}">
      <dgm:prSet phldrT="[Tekst]"/>
      <dgm:spPr/>
      <dgm:t>
        <a:bodyPr/>
        <a:lstStyle/>
        <a:p>
          <a:r>
            <a:rPr lang="nb-NO" dirty="0" smtClean="0"/>
            <a:t>Økonomidirektør Morten Valestrand</a:t>
          </a:r>
          <a:endParaRPr lang="nb-NO" dirty="0"/>
        </a:p>
      </dgm:t>
    </dgm:pt>
    <dgm:pt modelId="{42116ECA-C5C8-A64F-891E-77062B39E7E0}" type="parTrans" cxnId="{28C72F9E-7152-644C-B781-FC1F464EF7C3}">
      <dgm:prSet/>
      <dgm:spPr/>
      <dgm:t>
        <a:bodyPr/>
        <a:lstStyle/>
        <a:p>
          <a:endParaRPr lang="nb-NO"/>
        </a:p>
      </dgm:t>
    </dgm:pt>
    <dgm:pt modelId="{E59AA57A-62A9-8D4D-9455-E19EA0B9F194}" type="sibTrans" cxnId="{28C72F9E-7152-644C-B781-FC1F464EF7C3}">
      <dgm:prSet/>
      <dgm:spPr/>
      <dgm:t>
        <a:bodyPr/>
        <a:lstStyle/>
        <a:p>
          <a:endParaRPr lang="nb-NO"/>
        </a:p>
      </dgm:t>
    </dgm:pt>
    <dgm:pt modelId="{15130BDA-F70C-204B-B6C0-5B421DE45C19}">
      <dgm:prSet/>
      <dgm:spPr/>
      <dgm:t>
        <a:bodyPr/>
        <a:lstStyle/>
        <a:p>
          <a:r>
            <a:rPr lang="nb-NO" dirty="0" smtClean="0"/>
            <a:t>Regnskapssjef Marianne Folkvard</a:t>
          </a:r>
          <a:endParaRPr lang="nb-NO" dirty="0"/>
        </a:p>
      </dgm:t>
    </dgm:pt>
    <dgm:pt modelId="{B0EE1AC5-ED40-5F49-B3B3-586B6095DE11}" type="parTrans" cxnId="{DE7F344E-525F-0243-8590-D88FBC403765}">
      <dgm:prSet/>
      <dgm:spPr/>
      <dgm:t>
        <a:bodyPr/>
        <a:lstStyle/>
        <a:p>
          <a:endParaRPr lang="nb-NO"/>
        </a:p>
      </dgm:t>
    </dgm:pt>
    <dgm:pt modelId="{981CE86E-5A99-094F-ACD3-DB3A5DD46911}" type="sibTrans" cxnId="{DE7F344E-525F-0243-8590-D88FBC403765}">
      <dgm:prSet/>
      <dgm:spPr/>
      <dgm:t>
        <a:bodyPr/>
        <a:lstStyle/>
        <a:p>
          <a:endParaRPr lang="nb-NO"/>
        </a:p>
      </dgm:t>
    </dgm:pt>
    <dgm:pt modelId="{FD0A0981-B267-40ED-89B6-4C0EE81AA155}">
      <dgm:prSet/>
      <dgm:spPr/>
      <dgm:t>
        <a:bodyPr/>
        <a:lstStyle/>
        <a:p>
          <a:r>
            <a:rPr lang="nb-NO" dirty="0" smtClean="0"/>
            <a:t>Regnskapsavdeling 2 stk. (pluss 1 vikar).</a:t>
          </a:r>
          <a:endParaRPr lang="nb-NO" dirty="0"/>
        </a:p>
      </dgm:t>
    </dgm:pt>
    <dgm:pt modelId="{BA55F73C-BE2D-4D04-9F34-34453BD611E9}" type="parTrans" cxnId="{7C3461D9-6498-4023-916A-3DD808AFC13C}">
      <dgm:prSet/>
      <dgm:spPr/>
      <dgm:t>
        <a:bodyPr/>
        <a:lstStyle/>
        <a:p>
          <a:endParaRPr lang="nb-NO"/>
        </a:p>
      </dgm:t>
    </dgm:pt>
    <dgm:pt modelId="{B0B81662-BEAA-43DF-9D2D-42BCD819A089}" type="sibTrans" cxnId="{7C3461D9-6498-4023-916A-3DD808AFC13C}">
      <dgm:prSet/>
      <dgm:spPr/>
      <dgm:t>
        <a:bodyPr/>
        <a:lstStyle/>
        <a:p>
          <a:endParaRPr lang="nb-NO"/>
        </a:p>
      </dgm:t>
    </dgm:pt>
    <dgm:pt modelId="{8A88C5DD-911E-4F12-B1F9-01DFE6FD937E}">
      <dgm:prSet phldrT="[Tekst]"/>
      <dgm:spPr/>
      <dgm:t>
        <a:bodyPr/>
        <a:lstStyle/>
        <a:p>
          <a:r>
            <a:rPr lang="nb-NO" dirty="0" smtClean="0"/>
            <a:t>IT og </a:t>
          </a:r>
          <a:r>
            <a:rPr lang="nb-NO" dirty="0" err="1" smtClean="0"/>
            <a:t>vedlikeholdavd</a:t>
          </a:r>
          <a:r>
            <a:rPr lang="nb-NO" dirty="0" smtClean="0"/>
            <a:t>. 4 stk.</a:t>
          </a:r>
          <a:endParaRPr lang="nb-NO" dirty="0"/>
        </a:p>
      </dgm:t>
    </dgm:pt>
    <dgm:pt modelId="{58584A1C-F5C8-4A1F-BDD5-6F11B931E828}" type="parTrans" cxnId="{C3FD3C30-1913-493D-A343-0D562A8A1C2E}">
      <dgm:prSet/>
      <dgm:spPr/>
      <dgm:t>
        <a:bodyPr/>
        <a:lstStyle/>
        <a:p>
          <a:endParaRPr lang="nb-NO"/>
        </a:p>
      </dgm:t>
    </dgm:pt>
    <dgm:pt modelId="{E191C30A-B70F-4C92-967A-600AAA8569EB}" type="sibTrans" cxnId="{C3FD3C30-1913-493D-A343-0D562A8A1C2E}">
      <dgm:prSet/>
      <dgm:spPr/>
      <dgm:t>
        <a:bodyPr/>
        <a:lstStyle/>
        <a:p>
          <a:endParaRPr lang="nb-NO"/>
        </a:p>
      </dgm:t>
    </dgm:pt>
    <dgm:pt modelId="{5BF3F168-AFEF-1949-BD5A-8820642ACBE7}" type="pres">
      <dgm:prSet presAssocID="{25E98062-9F12-334B-9C69-F931484E7925}" presName="hierChild1" presStyleCnt="0">
        <dgm:presLayoutVars>
          <dgm:orgChart val="1"/>
          <dgm:chPref val="1"/>
          <dgm:dir/>
          <dgm:animOne val="branch"/>
          <dgm:animLvl val="lvl"/>
          <dgm:resizeHandles/>
        </dgm:presLayoutVars>
      </dgm:prSet>
      <dgm:spPr/>
      <dgm:t>
        <a:bodyPr/>
        <a:lstStyle/>
        <a:p>
          <a:endParaRPr lang="nb-NO"/>
        </a:p>
      </dgm:t>
    </dgm:pt>
    <dgm:pt modelId="{3140E8BF-82B8-F543-87F8-6FDBD09B1AD1}" type="pres">
      <dgm:prSet presAssocID="{5093073A-4B87-234C-9CF1-F78ECBBA56E7}" presName="hierRoot1" presStyleCnt="0">
        <dgm:presLayoutVars>
          <dgm:hierBranch val="init"/>
        </dgm:presLayoutVars>
      </dgm:prSet>
      <dgm:spPr/>
    </dgm:pt>
    <dgm:pt modelId="{62A8FDD3-A60A-7E48-8856-D9AA4D22B5C1}" type="pres">
      <dgm:prSet presAssocID="{5093073A-4B87-234C-9CF1-F78ECBBA56E7}" presName="rootComposite1" presStyleCnt="0"/>
      <dgm:spPr/>
    </dgm:pt>
    <dgm:pt modelId="{C325393B-AA91-C146-8C27-F90248E25162}" type="pres">
      <dgm:prSet presAssocID="{5093073A-4B87-234C-9CF1-F78ECBBA56E7}" presName="rootText1" presStyleLbl="node0" presStyleIdx="0" presStyleCnt="1">
        <dgm:presLayoutVars>
          <dgm:chPref val="3"/>
        </dgm:presLayoutVars>
      </dgm:prSet>
      <dgm:spPr/>
      <dgm:t>
        <a:bodyPr/>
        <a:lstStyle/>
        <a:p>
          <a:endParaRPr lang="nb-NO"/>
        </a:p>
      </dgm:t>
    </dgm:pt>
    <dgm:pt modelId="{B5763C9D-7135-1945-A1D4-97F69C9E5D95}" type="pres">
      <dgm:prSet presAssocID="{5093073A-4B87-234C-9CF1-F78ECBBA56E7}" presName="rootConnector1" presStyleLbl="node1" presStyleIdx="0" presStyleCnt="0"/>
      <dgm:spPr/>
      <dgm:t>
        <a:bodyPr/>
        <a:lstStyle/>
        <a:p>
          <a:endParaRPr lang="nb-NO"/>
        </a:p>
      </dgm:t>
    </dgm:pt>
    <dgm:pt modelId="{04EB31AB-575E-DC47-BDD8-78C79CFCA435}" type="pres">
      <dgm:prSet presAssocID="{5093073A-4B87-234C-9CF1-F78ECBBA56E7}" presName="hierChild2" presStyleCnt="0"/>
      <dgm:spPr/>
    </dgm:pt>
    <dgm:pt modelId="{FE910443-4A1E-4113-A003-944778F29B53}" type="pres">
      <dgm:prSet presAssocID="{58584A1C-F5C8-4A1F-BDD5-6F11B931E828}" presName="Name37" presStyleLbl="parChTrans1D2" presStyleIdx="0" presStyleCnt="2"/>
      <dgm:spPr/>
      <dgm:t>
        <a:bodyPr/>
        <a:lstStyle/>
        <a:p>
          <a:endParaRPr lang="nb-NO"/>
        </a:p>
      </dgm:t>
    </dgm:pt>
    <dgm:pt modelId="{96E3C386-1B22-429D-932F-8113963AC31A}" type="pres">
      <dgm:prSet presAssocID="{8A88C5DD-911E-4F12-B1F9-01DFE6FD937E}" presName="hierRoot2" presStyleCnt="0">
        <dgm:presLayoutVars>
          <dgm:hierBranch val="init"/>
        </dgm:presLayoutVars>
      </dgm:prSet>
      <dgm:spPr/>
    </dgm:pt>
    <dgm:pt modelId="{7125781B-6C41-4411-A474-4DAF2F9F95CE}" type="pres">
      <dgm:prSet presAssocID="{8A88C5DD-911E-4F12-B1F9-01DFE6FD937E}" presName="rootComposite" presStyleCnt="0"/>
      <dgm:spPr/>
    </dgm:pt>
    <dgm:pt modelId="{22B562D2-F3FC-4E4A-843D-E788C92E51D8}" type="pres">
      <dgm:prSet presAssocID="{8A88C5DD-911E-4F12-B1F9-01DFE6FD937E}" presName="rootText" presStyleLbl="node2" presStyleIdx="0" presStyleCnt="2">
        <dgm:presLayoutVars>
          <dgm:chPref val="3"/>
        </dgm:presLayoutVars>
      </dgm:prSet>
      <dgm:spPr/>
      <dgm:t>
        <a:bodyPr/>
        <a:lstStyle/>
        <a:p>
          <a:endParaRPr lang="nb-NO"/>
        </a:p>
      </dgm:t>
    </dgm:pt>
    <dgm:pt modelId="{2D5F9309-C38B-4BC4-AF63-A1825F111938}" type="pres">
      <dgm:prSet presAssocID="{8A88C5DD-911E-4F12-B1F9-01DFE6FD937E}" presName="rootConnector" presStyleLbl="node2" presStyleIdx="0" presStyleCnt="2"/>
      <dgm:spPr/>
      <dgm:t>
        <a:bodyPr/>
        <a:lstStyle/>
        <a:p>
          <a:endParaRPr lang="nb-NO"/>
        </a:p>
      </dgm:t>
    </dgm:pt>
    <dgm:pt modelId="{DABF98CA-563B-4194-AA10-EA8EB50BE243}" type="pres">
      <dgm:prSet presAssocID="{8A88C5DD-911E-4F12-B1F9-01DFE6FD937E}" presName="hierChild4" presStyleCnt="0"/>
      <dgm:spPr/>
    </dgm:pt>
    <dgm:pt modelId="{9978B2D1-688E-49D4-A488-8F7FCEA545CE}" type="pres">
      <dgm:prSet presAssocID="{8A88C5DD-911E-4F12-B1F9-01DFE6FD937E}" presName="hierChild5" presStyleCnt="0"/>
      <dgm:spPr/>
    </dgm:pt>
    <dgm:pt modelId="{14501E12-7DE4-D749-B98E-CD926ED94A53}" type="pres">
      <dgm:prSet presAssocID="{B0EE1AC5-ED40-5F49-B3B3-586B6095DE11}" presName="Name37" presStyleLbl="parChTrans1D2" presStyleIdx="1" presStyleCnt="2"/>
      <dgm:spPr/>
      <dgm:t>
        <a:bodyPr/>
        <a:lstStyle/>
        <a:p>
          <a:endParaRPr lang="nb-NO"/>
        </a:p>
      </dgm:t>
    </dgm:pt>
    <dgm:pt modelId="{B91FE713-53C3-8C42-BA25-84AA7FAADBEA}" type="pres">
      <dgm:prSet presAssocID="{15130BDA-F70C-204B-B6C0-5B421DE45C19}" presName="hierRoot2" presStyleCnt="0">
        <dgm:presLayoutVars>
          <dgm:hierBranch val="init"/>
        </dgm:presLayoutVars>
      </dgm:prSet>
      <dgm:spPr/>
    </dgm:pt>
    <dgm:pt modelId="{2DCCD7F1-C4F4-E140-B411-DF4B7245B9B2}" type="pres">
      <dgm:prSet presAssocID="{15130BDA-F70C-204B-B6C0-5B421DE45C19}" presName="rootComposite" presStyleCnt="0"/>
      <dgm:spPr/>
    </dgm:pt>
    <dgm:pt modelId="{FA2B73AD-A4DF-D849-B356-D5BD612FBCD1}" type="pres">
      <dgm:prSet presAssocID="{15130BDA-F70C-204B-B6C0-5B421DE45C19}" presName="rootText" presStyleLbl="node2" presStyleIdx="1" presStyleCnt="2">
        <dgm:presLayoutVars>
          <dgm:chPref val="3"/>
        </dgm:presLayoutVars>
      </dgm:prSet>
      <dgm:spPr/>
      <dgm:t>
        <a:bodyPr/>
        <a:lstStyle/>
        <a:p>
          <a:endParaRPr lang="nb-NO"/>
        </a:p>
      </dgm:t>
    </dgm:pt>
    <dgm:pt modelId="{F23483A8-0A5C-474A-8E66-BA30DFCE60D2}" type="pres">
      <dgm:prSet presAssocID="{15130BDA-F70C-204B-B6C0-5B421DE45C19}" presName="rootConnector" presStyleLbl="node2" presStyleIdx="1" presStyleCnt="2"/>
      <dgm:spPr/>
      <dgm:t>
        <a:bodyPr/>
        <a:lstStyle/>
        <a:p>
          <a:endParaRPr lang="nb-NO"/>
        </a:p>
      </dgm:t>
    </dgm:pt>
    <dgm:pt modelId="{BA63B4DC-79F2-C044-8875-E15D8249FF19}" type="pres">
      <dgm:prSet presAssocID="{15130BDA-F70C-204B-B6C0-5B421DE45C19}" presName="hierChild4" presStyleCnt="0"/>
      <dgm:spPr/>
    </dgm:pt>
    <dgm:pt modelId="{7EEE2D71-DA05-4633-AFFF-2F6484441B41}" type="pres">
      <dgm:prSet presAssocID="{BA55F73C-BE2D-4D04-9F34-34453BD611E9}" presName="Name37" presStyleLbl="parChTrans1D3" presStyleIdx="0" presStyleCnt="1"/>
      <dgm:spPr/>
      <dgm:t>
        <a:bodyPr/>
        <a:lstStyle/>
        <a:p>
          <a:endParaRPr lang="nb-NO"/>
        </a:p>
      </dgm:t>
    </dgm:pt>
    <dgm:pt modelId="{59C9DCF9-B03E-4397-9773-39FFC8B740D5}" type="pres">
      <dgm:prSet presAssocID="{FD0A0981-B267-40ED-89B6-4C0EE81AA155}" presName="hierRoot2" presStyleCnt="0">
        <dgm:presLayoutVars>
          <dgm:hierBranch val="init"/>
        </dgm:presLayoutVars>
      </dgm:prSet>
      <dgm:spPr/>
    </dgm:pt>
    <dgm:pt modelId="{BD7DAB2B-64B4-4DF6-B0DD-F50AC66CBBAD}" type="pres">
      <dgm:prSet presAssocID="{FD0A0981-B267-40ED-89B6-4C0EE81AA155}" presName="rootComposite" presStyleCnt="0"/>
      <dgm:spPr/>
    </dgm:pt>
    <dgm:pt modelId="{F9A1516E-6B65-4C1F-A11A-F8A38FD20A88}" type="pres">
      <dgm:prSet presAssocID="{FD0A0981-B267-40ED-89B6-4C0EE81AA155}" presName="rootText" presStyleLbl="node3" presStyleIdx="0" presStyleCnt="1">
        <dgm:presLayoutVars>
          <dgm:chPref val="3"/>
        </dgm:presLayoutVars>
      </dgm:prSet>
      <dgm:spPr/>
      <dgm:t>
        <a:bodyPr/>
        <a:lstStyle/>
        <a:p>
          <a:endParaRPr lang="nb-NO"/>
        </a:p>
      </dgm:t>
    </dgm:pt>
    <dgm:pt modelId="{D89BD02C-CBD4-4152-AD47-70BD1FADD6B2}" type="pres">
      <dgm:prSet presAssocID="{FD0A0981-B267-40ED-89B6-4C0EE81AA155}" presName="rootConnector" presStyleLbl="node3" presStyleIdx="0" presStyleCnt="1"/>
      <dgm:spPr/>
      <dgm:t>
        <a:bodyPr/>
        <a:lstStyle/>
        <a:p>
          <a:endParaRPr lang="nb-NO"/>
        </a:p>
      </dgm:t>
    </dgm:pt>
    <dgm:pt modelId="{561DC466-18FC-4B6E-968E-DACAB2D4B678}" type="pres">
      <dgm:prSet presAssocID="{FD0A0981-B267-40ED-89B6-4C0EE81AA155}" presName="hierChild4" presStyleCnt="0"/>
      <dgm:spPr/>
    </dgm:pt>
    <dgm:pt modelId="{6243B591-17D3-412A-ABEF-95BD1BAAF663}" type="pres">
      <dgm:prSet presAssocID="{FD0A0981-B267-40ED-89B6-4C0EE81AA155}" presName="hierChild5" presStyleCnt="0"/>
      <dgm:spPr/>
    </dgm:pt>
    <dgm:pt modelId="{E3B9B68C-2CD6-9C42-94E2-53E5FA69ABCA}" type="pres">
      <dgm:prSet presAssocID="{15130BDA-F70C-204B-B6C0-5B421DE45C19}" presName="hierChild5" presStyleCnt="0"/>
      <dgm:spPr/>
    </dgm:pt>
    <dgm:pt modelId="{A2FD6D34-F4C1-1245-B79B-B0ACDEEB1C4C}" type="pres">
      <dgm:prSet presAssocID="{5093073A-4B87-234C-9CF1-F78ECBBA56E7}" presName="hierChild3" presStyleCnt="0"/>
      <dgm:spPr/>
    </dgm:pt>
  </dgm:ptLst>
  <dgm:cxnLst>
    <dgm:cxn modelId="{0E1B3C51-EF99-4751-AE54-438009D17399}" type="presOf" srcId="{5093073A-4B87-234C-9CF1-F78ECBBA56E7}" destId="{C325393B-AA91-C146-8C27-F90248E25162}" srcOrd="0" destOrd="0" presId="urn:microsoft.com/office/officeart/2005/8/layout/orgChart1"/>
    <dgm:cxn modelId="{D6BC938E-ED77-41E1-94F5-479FB1D87250}" type="presOf" srcId="{8A88C5DD-911E-4F12-B1F9-01DFE6FD937E}" destId="{2D5F9309-C38B-4BC4-AF63-A1825F111938}" srcOrd="1" destOrd="0" presId="urn:microsoft.com/office/officeart/2005/8/layout/orgChart1"/>
    <dgm:cxn modelId="{E058444F-3F61-4E73-8DD2-9FC573745A14}" type="presOf" srcId="{58584A1C-F5C8-4A1F-BDD5-6F11B931E828}" destId="{FE910443-4A1E-4113-A003-944778F29B53}" srcOrd="0" destOrd="0" presId="urn:microsoft.com/office/officeart/2005/8/layout/orgChart1"/>
    <dgm:cxn modelId="{7C3461D9-6498-4023-916A-3DD808AFC13C}" srcId="{15130BDA-F70C-204B-B6C0-5B421DE45C19}" destId="{FD0A0981-B267-40ED-89B6-4C0EE81AA155}" srcOrd="0" destOrd="0" parTransId="{BA55F73C-BE2D-4D04-9F34-34453BD611E9}" sibTransId="{B0B81662-BEAA-43DF-9D2D-42BCD819A089}"/>
    <dgm:cxn modelId="{E971F849-967D-4C80-B4B6-953DCC92F768}" type="presOf" srcId="{15130BDA-F70C-204B-B6C0-5B421DE45C19}" destId="{F23483A8-0A5C-474A-8E66-BA30DFCE60D2}" srcOrd="1" destOrd="0" presId="urn:microsoft.com/office/officeart/2005/8/layout/orgChart1"/>
    <dgm:cxn modelId="{9F128263-EC12-48F1-90B2-E5637158C534}" type="presOf" srcId="{B0EE1AC5-ED40-5F49-B3B3-586B6095DE11}" destId="{14501E12-7DE4-D749-B98E-CD926ED94A53}" srcOrd="0" destOrd="0" presId="urn:microsoft.com/office/officeart/2005/8/layout/orgChart1"/>
    <dgm:cxn modelId="{765695B7-5F66-43DE-BAC7-9EBCBF35DDF6}" type="presOf" srcId="{15130BDA-F70C-204B-B6C0-5B421DE45C19}" destId="{FA2B73AD-A4DF-D849-B356-D5BD612FBCD1}" srcOrd="0" destOrd="0" presId="urn:microsoft.com/office/officeart/2005/8/layout/orgChart1"/>
    <dgm:cxn modelId="{C5F1951A-8640-4441-99F3-2F40BC96EE8E}" type="presOf" srcId="{25E98062-9F12-334B-9C69-F931484E7925}" destId="{5BF3F168-AFEF-1949-BD5A-8820642ACBE7}" srcOrd="0" destOrd="0" presId="urn:microsoft.com/office/officeart/2005/8/layout/orgChart1"/>
    <dgm:cxn modelId="{68338435-23DA-4C07-BDBF-9D290ECBC5DA}" type="presOf" srcId="{BA55F73C-BE2D-4D04-9F34-34453BD611E9}" destId="{7EEE2D71-DA05-4633-AFFF-2F6484441B41}" srcOrd="0" destOrd="0" presId="urn:microsoft.com/office/officeart/2005/8/layout/orgChart1"/>
    <dgm:cxn modelId="{D1C9E841-B366-495C-820E-B7A7648E3C18}" type="presOf" srcId="{FD0A0981-B267-40ED-89B6-4C0EE81AA155}" destId="{D89BD02C-CBD4-4152-AD47-70BD1FADD6B2}" srcOrd="1" destOrd="0" presId="urn:microsoft.com/office/officeart/2005/8/layout/orgChart1"/>
    <dgm:cxn modelId="{28C72F9E-7152-644C-B781-FC1F464EF7C3}" srcId="{25E98062-9F12-334B-9C69-F931484E7925}" destId="{5093073A-4B87-234C-9CF1-F78ECBBA56E7}" srcOrd="0" destOrd="0" parTransId="{42116ECA-C5C8-A64F-891E-77062B39E7E0}" sibTransId="{E59AA57A-62A9-8D4D-9455-E19EA0B9F194}"/>
    <dgm:cxn modelId="{C3FD3C30-1913-493D-A343-0D562A8A1C2E}" srcId="{5093073A-4B87-234C-9CF1-F78ECBBA56E7}" destId="{8A88C5DD-911E-4F12-B1F9-01DFE6FD937E}" srcOrd="0" destOrd="0" parTransId="{58584A1C-F5C8-4A1F-BDD5-6F11B931E828}" sibTransId="{E191C30A-B70F-4C92-967A-600AAA8569EB}"/>
    <dgm:cxn modelId="{F163D964-50C4-4E11-BFE7-9B550A0E7AEA}" type="presOf" srcId="{FD0A0981-B267-40ED-89B6-4C0EE81AA155}" destId="{F9A1516E-6B65-4C1F-A11A-F8A38FD20A88}" srcOrd="0" destOrd="0" presId="urn:microsoft.com/office/officeart/2005/8/layout/orgChart1"/>
    <dgm:cxn modelId="{7298C9DB-4077-428A-BAE2-A50D9206A490}" type="presOf" srcId="{8A88C5DD-911E-4F12-B1F9-01DFE6FD937E}" destId="{22B562D2-F3FC-4E4A-843D-E788C92E51D8}" srcOrd="0" destOrd="0" presId="urn:microsoft.com/office/officeart/2005/8/layout/orgChart1"/>
    <dgm:cxn modelId="{CC2559E6-ABE9-4AEE-A0EC-25E21FFAC72E}" type="presOf" srcId="{5093073A-4B87-234C-9CF1-F78ECBBA56E7}" destId="{B5763C9D-7135-1945-A1D4-97F69C9E5D95}" srcOrd="1" destOrd="0" presId="urn:microsoft.com/office/officeart/2005/8/layout/orgChart1"/>
    <dgm:cxn modelId="{DE7F344E-525F-0243-8590-D88FBC403765}" srcId="{5093073A-4B87-234C-9CF1-F78ECBBA56E7}" destId="{15130BDA-F70C-204B-B6C0-5B421DE45C19}" srcOrd="1" destOrd="0" parTransId="{B0EE1AC5-ED40-5F49-B3B3-586B6095DE11}" sibTransId="{981CE86E-5A99-094F-ACD3-DB3A5DD46911}"/>
    <dgm:cxn modelId="{173B2026-31A2-4BE9-B523-4719B6BED8E5}" type="presParOf" srcId="{5BF3F168-AFEF-1949-BD5A-8820642ACBE7}" destId="{3140E8BF-82B8-F543-87F8-6FDBD09B1AD1}" srcOrd="0" destOrd="0" presId="urn:microsoft.com/office/officeart/2005/8/layout/orgChart1"/>
    <dgm:cxn modelId="{B721B1BE-75DE-49F8-9F8C-F64F34016F91}" type="presParOf" srcId="{3140E8BF-82B8-F543-87F8-6FDBD09B1AD1}" destId="{62A8FDD3-A60A-7E48-8856-D9AA4D22B5C1}" srcOrd="0" destOrd="0" presId="urn:microsoft.com/office/officeart/2005/8/layout/orgChart1"/>
    <dgm:cxn modelId="{42D44949-F39F-4837-A49C-9677510CDD53}" type="presParOf" srcId="{62A8FDD3-A60A-7E48-8856-D9AA4D22B5C1}" destId="{C325393B-AA91-C146-8C27-F90248E25162}" srcOrd="0" destOrd="0" presId="urn:microsoft.com/office/officeart/2005/8/layout/orgChart1"/>
    <dgm:cxn modelId="{B1E1E8F0-29FA-4044-AC46-B1683601C522}" type="presParOf" srcId="{62A8FDD3-A60A-7E48-8856-D9AA4D22B5C1}" destId="{B5763C9D-7135-1945-A1D4-97F69C9E5D95}" srcOrd="1" destOrd="0" presId="urn:microsoft.com/office/officeart/2005/8/layout/orgChart1"/>
    <dgm:cxn modelId="{FAF112C7-56AB-4653-A0B1-50D986B9121C}" type="presParOf" srcId="{3140E8BF-82B8-F543-87F8-6FDBD09B1AD1}" destId="{04EB31AB-575E-DC47-BDD8-78C79CFCA435}" srcOrd="1" destOrd="0" presId="urn:microsoft.com/office/officeart/2005/8/layout/orgChart1"/>
    <dgm:cxn modelId="{1693F9D2-F342-48A4-BC1D-844F1897F483}" type="presParOf" srcId="{04EB31AB-575E-DC47-BDD8-78C79CFCA435}" destId="{FE910443-4A1E-4113-A003-944778F29B53}" srcOrd="0" destOrd="0" presId="urn:microsoft.com/office/officeart/2005/8/layout/orgChart1"/>
    <dgm:cxn modelId="{B89F3866-04A8-42BE-ACA4-2C180ED0A611}" type="presParOf" srcId="{04EB31AB-575E-DC47-BDD8-78C79CFCA435}" destId="{96E3C386-1B22-429D-932F-8113963AC31A}" srcOrd="1" destOrd="0" presId="urn:microsoft.com/office/officeart/2005/8/layout/orgChart1"/>
    <dgm:cxn modelId="{5CCC1856-1F39-412F-84BC-704CEEB21F31}" type="presParOf" srcId="{96E3C386-1B22-429D-932F-8113963AC31A}" destId="{7125781B-6C41-4411-A474-4DAF2F9F95CE}" srcOrd="0" destOrd="0" presId="urn:microsoft.com/office/officeart/2005/8/layout/orgChart1"/>
    <dgm:cxn modelId="{8313EE8D-0150-408E-854D-02299137A915}" type="presParOf" srcId="{7125781B-6C41-4411-A474-4DAF2F9F95CE}" destId="{22B562D2-F3FC-4E4A-843D-E788C92E51D8}" srcOrd="0" destOrd="0" presId="urn:microsoft.com/office/officeart/2005/8/layout/orgChart1"/>
    <dgm:cxn modelId="{30BC4E25-55FB-46FB-9CE7-D86F823B38B0}" type="presParOf" srcId="{7125781B-6C41-4411-A474-4DAF2F9F95CE}" destId="{2D5F9309-C38B-4BC4-AF63-A1825F111938}" srcOrd="1" destOrd="0" presId="urn:microsoft.com/office/officeart/2005/8/layout/orgChart1"/>
    <dgm:cxn modelId="{B29C6F02-E0BD-40AC-87ED-925A66AEFC2E}" type="presParOf" srcId="{96E3C386-1B22-429D-932F-8113963AC31A}" destId="{DABF98CA-563B-4194-AA10-EA8EB50BE243}" srcOrd="1" destOrd="0" presId="urn:microsoft.com/office/officeart/2005/8/layout/orgChart1"/>
    <dgm:cxn modelId="{6593B5E4-DD1F-4D20-9583-4BBA48975233}" type="presParOf" srcId="{96E3C386-1B22-429D-932F-8113963AC31A}" destId="{9978B2D1-688E-49D4-A488-8F7FCEA545CE}" srcOrd="2" destOrd="0" presId="urn:microsoft.com/office/officeart/2005/8/layout/orgChart1"/>
    <dgm:cxn modelId="{BC46C90C-E941-4759-B485-531BDFE07D5C}" type="presParOf" srcId="{04EB31AB-575E-DC47-BDD8-78C79CFCA435}" destId="{14501E12-7DE4-D749-B98E-CD926ED94A53}" srcOrd="2" destOrd="0" presId="urn:microsoft.com/office/officeart/2005/8/layout/orgChart1"/>
    <dgm:cxn modelId="{E8FED873-4504-4671-A76D-D47F0B02A7AE}" type="presParOf" srcId="{04EB31AB-575E-DC47-BDD8-78C79CFCA435}" destId="{B91FE713-53C3-8C42-BA25-84AA7FAADBEA}" srcOrd="3" destOrd="0" presId="urn:microsoft.com/office/officeart/2005/8/layout/orgChart1"/>
    <dgm:cxn modelId="{2DB1F5AA-82B4-4B84-8DB6-AD9B80252A47}" type="presParOf" srcId="{B91FE713-53C3-8C42-BA25-84AA7FAADBEA}" destId="{2DCCD7F1-C4F4-E140-B411-DF4B7245B9B2}" srcOrd="0" destOrd="0" presId="urn:microsoft.com/office/officeart/2005/8/layout/orgChart1"/>
    <dgm:cxn modelId="{7B6E23F5-FF45-4145-A8E5-6DDDB73F0BEC}" type="presParOf" srcId="{2DCCD7F1-C4F4-E140-B411-DF4B7245B9B2}" destId="{FA2B73AD-A4DF-D849-B356-D5BD612FBCD1}" srcOrd="0" destOrd="0" presId="urn:microsoft.com/office/officeart/2005/8/layout/orgChart1"/>
    <dgm:cxn modelId="{241A7935-FFD2-45EC-8064-E73FD00686EF}" type="presParOf" srcId="{2DCCD7F1-C4F4-E140-B411-DF4B7245B9B2}" destId="{F23483A8-0A5C-474A-8E66-BA30DFCE60D2}" srcOrd="1" destOrd="0" presId="urn:microsoft.com/office/officeart/2005/8/layout/orgChart1"/>
    <dgm:cxn modelId="{B9D998F1-75C5-4303-9926-D0E7E2EECB12}" type="presParOf" srcId="{B91FE713-53C3-8C42-BA25-84AA7FAADBEA}" destId="{BA63B4DC-79F2-C044-8875-E15D8249FF19}" srcOrd="1" destOrd="0" presId="urn:microsoft.com/office/officeart/2005/8/layout/orgChart1"/>
    <dgm:cxn modelId="{EE643FFD-EFB4-47C1-9146-59B8BC2E20A9}" type="presParOf" srcId="{BA63B4DC-79F2-C044-8875-E15D8249FF19}" destId="{7EEE2D71-DA05-4633-AFFF-2F6484441B41}" srcOrd="0" destOrd="0" presId="urn:microsoft.com/office/officeart/2005/8/layout/orgChart1"/>
    <dgm:cxn modelId="{AE5B8A94-6CF7-41E6-B682-E54AB06D406C}" type="presParOf" srcId="{BA63B4DC-79F2-C044-8875-E15D8249FF19}" destId="{59C9DCF9-B03E-4397-9773-39FFC8B740D5}" srcOrd="1" destOrd="0" presId="urn:microsoft.com/office/officeart/2005/8/layout/orgChart1"/>
    <dgm:cxn modelId="{37E108D8-6862-46C4-8E1D-8748A44C2199}" type="presParOf" srcId="{59C9DCF9-B03E-4397-9773-39FFC8B740D5}" destId="{BD7DAB2B-64B4-4DF6-B0DD-F50AC66CBBAD}" srcOrd="0" destOrd="0" presId="urn:microsoft.com/office/officeart/2005/8/layout/orgChart1"/>
    <dgm:cxn modelId="{0D179CDD-7D0A-45C2-A48C-933A47C53825}" type="presParOf" srcId="{BD7DAB2B-64B4-4DF6-B0DD-F50AC66CBBAD}" destId="{F9A1516E-6B65-4C1F-A11A-F8A38FD20A88}" srcOrd="0" destOrd="0" presId="urn:microsoft.com/office/officeart/2005/8/layout/orgChart1"/>
    <dgm:cxn modelId="{B85FF12B-B45D-445C-A2E2-E5F2700166F1}" type="presParOf" srcId="{BD7DAB2B-64B4-4DF6-B0DD-F50AC66CBBAD}" destId="{D89BD02C-CBD4-4152-AD47-70BD1FADD6B2}" srcOrd="1" destOrd="0" presId="urn:microsoft.com/office/officeart/2005/8/layout/orgChart1"/>
    <dgm:cxn modelId="{222804A7-A5A3-4D13-B6D3-76EAA2F64151}" type="presParOf" srcId="{59C9DCF9-B03E-4397-9773-39FFC8B740D5}" destId="{561DC466-18FC-4B6E-968E-DACAB2D4B678}" srcOrd="1" destOrd="0" presId="urn:microsoft.com/office/officeart/2005/8/layout/orgChart1"/>
    <dgm:cxn modelId="{23B3E2B2-44DF-4648-BB93-D7FC9D3BF168}" type="presParOf" srcId="{59C9DCF9-B03E-4397-9773-39FFC8B740D5}" destId="{6243B591-17D3-412A-ABEF-95BD1BAAF663}" srcOrd="2" destOrd="0" presId="urn:microsoft.com/office/officeart/2005/8/layout/orgChart1"/>
    <dgm:cxn modelId="{9151E293-7C6A-48D6-8FF3-F14531BCF4A0}" type="presParOf" srcId="{B91FE713-53C3-8C42-BA25-84AA7FAADBEA}" destId="{E3B9B68C-2CD6-9C42-94E2-53E5FA69ABCA}" srcOrd="2" destOrd="0" presId="urn:microsoft.com/office/officeart/2005/8/layout/orgChart1"/>
    <dgm:cxn modelId="{31ACBC73-B53A-4728-927E-8127DF7BDA60}" type="presParOf" srcId="{3140E8BF-82B8-F543-87F8-6FDBD09B1AD1}" destId="{A2FD6D34-F4C1-1245-B79B-B0ACDEEB1C4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E98062-9F12-334B-9C69-F931484E7925}"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5093073A-4B87-234C-9CF1-F78ECBBA56E7}">
      <dgm:prSet phldrT="[Tekst]"/>
      <dgm:spPr/>
      <dgm:t>
        <a:bodyPr/>
        <a:lstStyle/>
        <a:p>
          <a:r>
            <a:rPr lang="nb-NO" dirty="0" smtClean="0"/>
            <a:t>Økonomidirektør Morten Valestrand</a:t>
          </a:r>
          <a:endParaRPr lang="nb-NO" dirty="0"/>
        </a:p>
      </dgm:t>
    </dgm:pt>
    <dgm:pt modelId="{42116ECA-C5C8-A64F-891E-77062B39E7E0}" type="parTrans" cxnId="{28C72F9E-7152-644C-B781-FC1F464EF7C3}">
      <dgm:prSet/>
      <dgm:spPr/>
      <dgm:t>
        <a:bodyPr/>
        <a:lstStyle/>
        <a:p>
          <a:endParaRPr lang="nb-NO"/>
        </a:p>
      </dgm:t>
    </dgm:pt>
    <dgm:pt modelId="{E59AA57A-62A9-8D4D-9455-E19EA0B9F194}" type="sibTrans" cxnId="{28C72F9E-7152-644C-B781-FC1F464EF7C3}">
      <dgm:prSet/>
      <dgm:spPr/>
      <dgm:t>
        <a:bodyPr/>
        <a:lstStyle/>
        <a:p>
          <a:endParaRPr lang="nb-NO"/>
        </a:p>
      </dgm:t>
    </dgm:pt>
    <dgm:pt modelId="{15130BDA-F70C-204B-B6C0-5B421DE45C19}">
      <dgm:prSet/>
      <dgm:spPr/>
      <dgm:t>
        <a:bodyPr/>
        <a:lstStyle/>
        <a:p>
          <a:r>
            <a:rPr lang="nb-NO" dirty="0" smtClean="0"/>
            <a:t>Regnskapssjef Marianne Folkvard</a:t>
          </a:r>
          <a:endParaRPr lang="nb-NO" dirty="0"/>
        </a:p>
      </dgm:t>
    </dgm:pt>
    <dgm:pt modelId="{B0EE1AC5-ED40-5F49-B3B3-586B6095DE11}" type="parTrans" cxnId="{DE7F344E-525F-0243-8590-D88FBC403765}">
      <dgm:prSet/>
      <dgm:spPr/>
      <dgm:t>
        <a:bodyPr/>
        <a:lstStyle/>
        <a:p>
          <a:endParaRPr lang="nb-NO"/>
        </a:p>
      </dgm:t>
    </dgm:pt>
    <dgm:pt modelId="{981CE86E-5A99-094F-ACD3-DB3A5DD46911}" type="sibTrans" cxnId="{DE7F344E-525F-0243-8590-D88FBC403765}">
      <dgm:prSet/>
      <dgm:spPr/>
      <dgm:t>
        <a:bodyPr/>
        <a:lstStyle/>
        <a:p>
          <a:endParaRPr lang="nb-NO"/>
        </a:p>
      </dgm:t>
    </dgm:pt>
    <dgm:pt modelId="{FD0A0981-B267-40ED-89B6-4C0EE81AA155}">
      <dgm:prSet/>
      <dgm:spPr/>
      <dgm:t>
        <a:bodyPr/>
        <a:lstStyle/>
        <a:p>
          <a:r>
            <a:rPr lang="nb-NO" dirty="0" smtClean="0"/>
            <a:t>Regnskapsavdeling 2 stk. (pluss 1 vikar).</a:t>
          </a:r>
          <a:endParaRPr lang="nb-NO" dirty="0"/>
        </a:p>
      </dgm:t>
    </dgm:pt>
    <dgm:pt modelId="{BA55F73C-BE2D-4D04-9F34-34453BD611E9}" type="parTrans" cxnId="{7C3461D9-6498-4023-916A-3DD808AFC13C}">
      <dgm:prSet/>
      <dgm:spPr/>
      <dgm:t>
        <a:bodyPr/>
        <a:lstStyle/>
        <a:p>
          <a:endParaRPr lang="nb-NO"/>
        </a:p>
      </dgm:t>
    </dgm:pt>
    <dgm:pt modelId="{B0B81662-BEAA-43DF-9D2D-42BCD819A089}" type="sibTrans" cxnId="{7C3461D9-6498-4023-916A-3DD808AFC13C}">
      <dgm:prSet/>
      <dgm:spPr/>
      <dgm:t>
        <a:bodyPr/>
        <a:lstStyle/>
        <a:p>
          <a:endParaRPr lang="nb-NO"/>
        </a:p>
      </dgm:t>
    </dgm:pt>
    <dgm:pt modelId="{5BF3F168-AFEF-1949-BD5A-8820642ACBE7}" type="pres">
      <dgm:prSet presAssocID="{25E98062-9F12-334B-9C69-F931484E7925}" presName="hierChild1" presStyleCnt="0">
        <dgm:presLayoutVars>
          <dgm:orgChart val="1"/>
          <dgm:chPref val="1"/>
          <dgm:dir/>
          <dgm:animOne val="branch"/>
          <dgm:animLvl val="lvl"/>
          <dgm:resizeHandles/>
        </dgm:presLayoutVars>
      </dgm:prSet>
      <dgm:spPr/>
      <dgm:t>
        <a:bodyPr/>
        <a:lstStyle/>
        <a:p>
          <a:endParaRPr lang="nb-NO"/>
        </a:p>
      </dgm:t>
    </dgm:pt>
    <dgm:pt modelId="{3140E8BF-82B8-F543-87F8-6FDBD09B1AD1}" type="pres">
      <dgm:prSet presAssocID="{5093073A-4B87-234C-9CF1-F78ECBBA56E7}" presName="hierRoot1" presStyleCnt="0">
        <dgm:presLayoutVars>
          <dgm:hierBranch val="init"/>
        </dgm:presLayoutVars>
      </dgm:prSet>
      <dgm:spPr/>
    </dgm:pt>
    <dgm:pt modelId="{62A8FDD3-A60A-7E48-8856-D9AA4D22B5C1}" type="pres">
      <dgm:prSet presAssocID="{5093073A-4B87-234C-9CF1-F78ECBBA56E7}" presName="rootComposite1" presStyleCnt="0"/>
      <dgm:spPr/>
    </dgm:pt>
    <dgm:pt modelId="{C325393B-AA91-C146-8C27-F90248E25162}" type="pres">
      <dgm:prSet presAssocID="{5093073A-4B87-234C-9CF1-F78ECBBA56E7}" presName="rootText1" presStyleLbl="node0" presStyleIdx="0" presStyleCnt="1">
        <dgm:presLayoutVars>
          <dgm:chPref val="3"/>
        </dgm:presLayoutVars>
      </dgm:prSet>
      <dgm:spPr/>
      <dgm:t>
        <a:bodyPr/>
        <a:lstStyle/>
        <a:p>
          <a:endParaRPr lang="nb-NO"/>
        </a:p>
      </dgm:t>
    </dgm:pt>
    <dgm:pt modelId="{B5763C9D-7135-1945-A1D4-97F69C9E5D95}" type="pres">
      <dgm:prSet presAssocID="{5093073A-4B87-234C-9CF1-F78ECBBA56E7}" presName="rootConnector1" presStyleLbl="node1" presStyleIdx="0" presStyleCnt="0"/>
      <dgm:spPr/>
      <dgm:t>
        <a:bodyPr/>
        <a:lstStyle/>
        <a:p>
          <a:endParaRPr lang="nb-NO"/>
        </a:p>
      </dgm:t>
    </dgm:pt>
    <dgm:pt modelId="{04EB31AB-575E-DC47-BDD8-78C79CFCA435}" type="pres">
      <dgm:prSet presAssocID="{5093073A-4B87-234C-9CF1-F78ECBBA56E7}" presName="hierChild2" presStyleCnt="0"/>
      <dgm:spPr/>
    </dgm:pt>
    <dgm:pt modelId="{14501E12-7DE4-D749-B98E-CD926ED94A53}" type="pres">
      <dgm:prSet presAssocID="{B0EE1AC5-ED40-5F49-B3B3-586B6095DE11}" presName="Name37" presStyleLbl="parChTrans1D2" presStyleIdx="0" presStyleCnt="1"/>
      <dgm:spPr/>
      <dgm:t>
        <a:bodyPr/>
        <a:lstStyle/>
        <a:p>
          <a:endParaRPr lang="nb-NO"/>
        </a:p>
      </dgm:t>
    </dgm:pt>
    <dgm:pt modelId="{B91FE713-53C3-8C42-BA25-84AA7FAADBEA}" type="pres">
      <dgm:prSet presAssocID="{15130BDA-F70C-204B-B6C0-5B421DE45C19}" presName="hierRoot2" presStyleCnt="0">
        <dgm:presLayoutVars>
          <dgm:hierBranch val="init"/>
        </dgm:presLayoutVars>
      </dgm:prSet>
      <dgm:spPr/>
    </dgm:pt>
    <dgm:pt modelId="{2DCCD7F1-C4F4-E140-B411-DF4B7245B9B2}" type="pres">
      <dgm:prSet presAssocID="{15130BDA-F70C-204B-B6C0-5B421DE45C19}" presName="rootComposite" presStyleCnt="0"/>
      <dgm:spPr/>
    </dgm:pt>
    <dgm:pt modelId="{FA2B73AD-A4DF-D849-B356-D5BD612FBCD1}" type="pres">
      <dgm:prSet presAssocID="{15130BDA-F70C-204B-B6C0-5B421DE45C19}" presName="rootText" presStyleLbl="node2" presStyleIdx="0" presStyleCnt="1">
        <dgm:presLayoutVars>
          <dgm:chPref val="3"/>
        </dgm:presLayoutVars>
      </dgm:prSet>
      <dgm:spPr/>
      <dgm:t>
        <a:bodyPr/>
        <a:lstStyle/>
        <a:p>
          <a:endParaRPr lang="nb-NO"/>
        </a:p>
      </dgm:t>
    </dgm:pt>
    <dgm:pt modelId="{F23483A8-0A5C-474A-8E66-BA30DFCE60D2}" type="pres">
      <dgm:prSet presAssocID="{15130BDA-F70C-204B-B6C0-5B421DE45C19}" presName="rootConnector" presStyleLbl="node2" presStyleIdx="0" presStyleCnt="1"/>
      <dgm:spPr/>
      <dgm:t>
        <a:bodyPr/>
        <a:lstStyle/>
        <a:p>
          <a:endParaRPr lang="nb-NO"/>
        </a:p>
      </dgm:t>
    </dgm:pt>
    <dgm:pt modelId="{BA63B4DC-79F2-C044-8875-E15D8249FF19}" type="pres">
      <dgm:prSet presAssocID="{15130BDA-F70C-204B-B6C0-5B421DE45C19}" presName="hierChild4" presStyleCnt="0"/>
      <dgm:spPr/>
    </dgm:pt>
    <dgm:pt modelId="{7EEE2D71-DA05-4633-AFFF-2F6484441B41}" type="pres">
      <dgm:prSet presAssocID="{BA55F73C-BE2D-4D04-9F34-34453BD611E9}" presName="Name37" presStyleLbl="parChTrans1D3" presStyleIdx="0" presStyleCnt="1"/>
      <dgm:spPr/>
      <dgm:t>
        <a:bodyPr/>
        <a:lstStyle/>
        <a:p>
          <a:endParaRPr lang="nb-NO"/>
        </a:p>
      </dgm:t>
    </dgm:pt>
    <dgm:pt modelId="{59C9DCF9-B03E-4397-9773-39FFC8B740D5}" type="pres">
      <dgm:prSet presAssocID="{FD0A0981-B267-40ED-89B6-4C0EE81AA155}" presName="hierRoot2" presStyleCnt="0">
        <dgm:presLayoutVars>
          <dgm:hierBranch val="init"/>
        </dgm:presLayoutVars>
      </dgm:prSet>
      <dgm:spPr/>
    </dgm:pt>
    <dgm:pt modelId="{BD7DAB2B-64B4-4DF6-B0DD-F50AC66CBBAD}" type="pres">
      <dgm:prSet presAssocID="{FD0A0981-B267-40ED-89B6-4C0EE81AA155}" presName="rootComposite" presStyleCnt="0"/>
      <dgm:spPr/>
    </dgm:pt>
    <dgm:pt modelId="{F9A1516E-6B65-4C1F-A11A-F8A38FD20A88}" type="pres">
      <dgm:prSet presAssocID="{FD0A0981-B267-40ED-89B6-4C0EE81AA155}" presName="rootText" presStyleLbl="node3" presStyleIdx="0" presStyleCnt="1">
        <dgm:presLayoutVars>
          <dgm:chPref val="3"/>
        </dgm:presLayoutVars>
      </dgm:prSet>
      <dgm:spPr/>
      <dgm:t>
        <a:bodyPr/>
        <a:lstStyle/>
        <a:p>
          <a:endParaRPr lang="nb-NO"/>
        </a:p>
      </dgm:t>
    </dgm:pt>
    <dgm:pt modelId="{D89BD02C-CBD4-4152-AD47-70BD1FADD6B2}" type="pres">
      <dgm:prSet presAssocID="{FD0A0981-B267-40ED-89B6-4C0EE81AA155}" presName="rootConnector" presStyleLbl="node3" presStyleIdx="0" presStyleCnt="1"/>
      <dgm:spPr/>
      <dgm:t>
        <a:bodyPr/>
        <a:lstStyle/>
        <a:p>
          <a:endParaRPr lang="nb-NO"/>
        </a:p>
      </dgm:t>
    </dgm:pt>
    <dgm:pt modelId="{561DC466-18FC-4B6E-968E-DACAB2D4B678}" type="pres">
      <dgm:prSet presAssocID="{FD0A0981-B267-40ED-89B6-4C0EE81AA155}" presName="hierChild4" presStyleCnt="0"/>
      <dgm:spPr/>
    </dgm:pt>
    <dgm:pt modelId="{6243B591-17D3-412A-ABEF-95BD1BAAF663}" type="pres">
      <dgm:prSet presAssocID="{FD0A0981-B267-40ED-89B6-4C0EE81AA155}" presName="hierChild5" presStyleCnt="0"/>
      <dgm:spPr/>
    </dgm:pt>
    <dgm:pt modelId="{E3B9B68C-2CD6-9C42-94E2-53E5FA69ABCA}" type="pres">
      <dgm:prSet presAssocID="{15130BDA-F70C-204B-B6C0-5B421DE45C19}" presName="hierChild5" presStyleCnt="0"/>
      <dgm:spPr/>
    </dgm:pt>
    <dgm:pt modelId="{A2FD6D34-F4C1-1245-B79B-B0ACDEEB1C4C}" type="pres">
      <dgm:prSet presAssocID="{5093073A-4B87-234C-9CF1-F78ECBBA56E7}" presName="hierChild3" presStyleCnt="0"/>
      <dgm:spPr/>
    </dgm:pt>
  </dgm:ptLst>
  <dgm:cxnLst>
    <dgm:cxn modelId="{F9229890-B898-BD41-B2B6-C1BC207EEC4C}" type="presOf" srcId="{FD0A0981-B267-40ED-89B6-4C0EE81AA155}" destId="{F9A1516E-6B65-4C1F-A11A-F8A38FD20A88}" srcOrd="0" destOrd="0" presId="urn:microsoft.com/office/officeart/2005/8/layout/orgChart1"/>
    <dgm:cxn modelId="{576254DF-CFD5-0C48-96D4-D9DF24BF231C}" type="presOf" srcId="{FD0A0981-B267-40ED-89B6-4C0EE81AA155}" destId="{D89BD02C-CBD4-4152-AD47-70BD1FADD6B2}" srcOrd="1" destOrd="0" presId="urn:microsoft.com/office/officeart/2005/8/layout/orgChart1"/>
    <dgm:cxn modelId="{F7B78AF1-506C-1245-B5CA-C864A981F4E3}" type="presOf" srcId="{BA55F73C-BE2D-4D04-9F34-34453BD611E9}" destId="{7EEE2D71-DA05-4633-AFFF-2F6484441B41}" srcOrd="0" destOrd="0" presId="urn:microsoft.com/office/officeart/2005/8/layout/orgChart1"/>
    <dgm:cxn modelId="{7C3461D9-6498-4023-916A-3DD808AFC13C}" srcId="{15130BDA-F70C-204B-B6C0-5B421DE45C19}" destId="{FD0A0981-B267-40ED-89B6-4C0EE81AA155}" srcOrd="0" destOrd="0" parTransId="{BA55F73C-BE2D-4D04-9F34-34453BD611E9}" sibTransId="{B0B81662-BEAA-43DF-9D2D-42BCD819A089}"/>
    <dgm:cxn modelId="{D4564A62-4BEE-2E49-84DA-219D2BC050A0}" type="presOf" srcId="{5093073A-4B87-234C-9CF1-F78ECBBA56E7}" destId="{B5763C9D-7135-1945-A1D4-97F69C9E5D95}" srcOrd="1" destOrd="0" presId="urn:microsoft.com/office/officeart/2005/8/layout/orgChart1"/>
    <dgm:cxn modelId="{28C72F9E-7152-644C-B781-FC1F464EF7C3}" srcId="{25E98062-9F12-334B-9C69-F931484E7925}" destId="{5093073A-4B87-234C-9CF1-F78ECBBA56E7}" srcOrd="0" destOrd="0" parTransId="{42116ECA-C5C8-A64F-891E-77062B39E7E0}" sibTransId="{E59AA57A-62A9-8D4D-9455-E19EA0B9F194}"/>
    <dgm:cxn modelId="{9D476DB6-DECB-5240-94F3-FFEC98CC63B7}" type="presOf" srcId="{5093073A-4B87-234C-9CF1-F78ECBBA56E7}" destId="{C325393B-AA91-C146-8C27-F90248E25162}" srcOrd="0" destOrd="0" presId="urn:microsoft.com/office/officeart/2005/8/layout/orgChart1"/>
    <dgm:cxn modelId="{4E7A289B-DADD-014D-998E-4366FEF7E9A5}" type="presOf" srcId="{15130BDA-F70C-204B-B6C0-5B421DE45C19}" destId="{F23483A8-0A5C-474A-8E66-BA30DFCE60D2}" srcOrd="1" destOrd="0" presId="urn:microsoft.com/office/officeart/2005/8/layout/orgChart1"/>
    <dgm:cxn modelId="{D9E9FC03-1C39-A24A-AF89-D68097478CF3}" type="presOf" srcId="{25E98062-9F12-334B-9C69-F931484E7925}" destId="{5BF3F168-AFEF-1949-BD5A-8820642ACBE7}" srcOrd="0" destOrd="0" presId="urn:microsoft.com/office/officeart/2005/8/layout/orgChart1"/>
    <dgm:cxn modelId="{EBB15A32-121E-5147-99BE-42F4D0829171}" type="presOf" srcId="{15130BDA-F70C-204B-B6C0-5B421DE45C19}" destId="{FA2B73AD-A4DF-D849-B356-D5BD612FBCD1}" srcOrd="0" destOrd="0" presId="urn:microsoft.com/office/officeart/2005/8/layout/orgChart1"/>
    <dgm:cxn modelId="{7B0BDF04-AF1F-9747-9A8A-D5050FF86A95}" type="presOf" srcId="{B0EE1AC5-ED40-5F49-B3B3-586B6095DE11}" destId="{14501E12-7DE4-D749-B98E-CD926ED94A53}" srcOrd="0" destOrd="0" presId="urn:microsoft.com/office/officeart/2005/8/layout/orgChart1"/>
    <dgm:cxn modelId="{DE7F344E-525F-0243-8590-D88FBC403765}" srcId="{5093073A-4B87-234C-9CF1-F78ECBBA56E7}" destId="{15130BDA-F70C-204B-B6C0-5B421DE45C19}" srcOrd="0" destOrd="0" parTransId="{B0EE1AC5-ED40-5F49-B3B3-586B6095DE11}" sibTransId="{981CE86E-5A99-094F-ACD3-DB3A5DD46911}"/>
    <dgm:cxn modelId="{26419E84-AC72-BB40-8B7F-B0F5F9C1600E}" type="presParOf" srcId="{5BF3F168-AFEF-1949-BD5A-8820642ACBE7}" destId="{3140E8BF-82B8-F543-87F8-6FDBD09B1AD1}" srcOrd="0" destOrd="0" presId="urn:microsoft.com/office/officeart/2005/8/layout/orgChart1"/>
    <dgm:cxn modelId="{D45E2619-BCED-304D-B90A-87575ECD4EFD}" type="presParOf" srcId="{3140E8BF-82B8-F543-87F8-6FDBD09B1AD1}" destId="{62A8FDD3-A60A-7E48-8856-D9AA4D22B5C1}" srcOrd="0" destOrd="0" presId="urn:microsoft.com/office/officeart/2005/8/layout/orgChart1"/>
    <dgm:cxn modelId="{7ECF0E5D-AF2C-8645-8EE0-C30182F6B74D}" type="presParOf" srcId="{62A8FDD3-A60A-7E48-8856-D9AA4D22B5C1}" destId="{C325393B-AA91-C146-8C27-F90248E25162}" srcOrd="0" destOrd="0" presId="urn:microsoft.com/office/officeart/2005/8/layout/orgChart1"/>
    <dgm:cxn modelId="{08EB71EB-A104-AA4A-89FD-BF87330C0497}" type="presParOf" srcId="{62A8FDD3-A60A-7E48-8856-D9AA4D22B5C1}" destId="{B5763C9D-7135-1945-A1D4-97F69C9E5D95}" srcOrd="1" destOrd="0" presId="urn:microsoft.com/office/officeart/2005/8/layout/orgChart1"/>
    <dgm:cxn modelId="{129198DF-73FF-034F-8A0B-A78605AD9AA0}" type="presParOf" srcId="{3140E8BF-82B8-F543-87F8-6FDBD09B1AD1}" destId="{04EB31AB-575E-DC47-BDD8-78C79CFCA435}" srcOrd="1" destOrd="0" presId="urn:microsoft.com/office/officeart/2005/8/layout/orgChart1"/>
    <dgm:cxn modelId="{B06E33A2-9798-F041-AFBD-F86CAF110C12}" type="presParOf" srcId="{04EB31AB-575E-DC47-BDD8-78C79CFCA435}" destId="{14501E12-7DE4-D749-B98E-CD926ED94A53}" srcOrd="0" destOrd="0" presId="urn:microsoft.com/office/officeart/2005/8/layout/orgChart1"/>
    <dgm:cxn modelId="{CF8E4857-269E-5B49-88E3-7549FF86087E}" type="presParOf" srcId="{04EB31AB-575E-DC47-BDD8-78C79CFCA435}" destId="{B91FE713-53C3-8C42-BA25-84AA7FAADBEA}" srcOrd="1" destOrd="0" presId="urn:microsoft.com/office/officeart/2005/8/layout/orgChart1"/>
    <dgm:cxn modelId="{9F950C17-B3A9-004F-B033-293D1AEC3F67}" type="presParOf" srcId="{B91FE713-53C3-8C42-BA25-84AA7FAADBEA}" destId="{2DCCD7F1-C4F4-E140-B411-DF4B7245B9B2}" srcOrd="0" destOrd="0" presId="urn:microsoft.com/office/officeart/2005/8/layout/orgChart1"/>
    <dgm:cxn modelId="{B282B978-CD6F-E246-BE6A-68796BAC3F7D}" type="presParOf" srcId="{2DCCD7F1-C4F4-E140-B411-DF4B7245B9B2}" destId="{FA2B73AD-A4DF-D849-B356-D5BD612FBCD1}" srcOrd="0" destOrd="0" presId="urn:microsoft.com/office/officeart/2005/8/layout/orgChart1"/>
    <dgm:cxn modelId="{DCE36964-15DA-FA41-9CD0-B0628B062082}" type="presParOf" srcId="{2DCCD7F1-C4F4-E140-B411-DF4B7245B9B2}" destId="{F23483A8-0A5C-474A-8E66-BA30DFCE60D2}" srcOrd="1" destOrd="0" presId="urn:microsoft.com/office/officeart/2005/8/layout/orgChart1"/>
    <dgm:cxn modelId="{BC7536C4-A518-A743-B36E-78E9DAB22001}" type="presParOf" srcId="{B91FE713-53C3-8C42-BA25-84AA7FAADBEA}" destId="{BA63B4DC-79F2-C044-8875-E15D8249FF19}" srcOrd="1" destOrd="0" presId="urn:microsoft.com/office/officeart/2005/8/layout/orgChart1"/>
    <dgm:cxn modelId="{FDE1C4F2-3314-8541-B158-6BBFC81D8FD6}" type="presParOf" srcId="{BA63B4DC-79F2-C044-8875-E15D8249FF19}" destId="{7EEE2D71-DA05-4633-AFFF-2F6484441B41}" srcOrd="0" destOrd="0" presId="urn:microsoft.com/office/officeart/2005/8/layout/orgChart1"/>
    <dgm:cxn modelId="{6539316B-8D0C-BA44-9C98-FDA5425A0F9D}" type="presParOf" srcId="{BA63B4DC-79F2-C044-8875-E15D8249FF19}" destId="{59C9DCF9-B03E-4397-9773-39FFC8B740D5}" srcOrd="1" destOrd="0" presId="urn:microsoft.com/office/officeart/2005/8/layout/orgChart1"/>
    <dgm:cxn modelId="{7FD5C40E-4729-A846-88A6-4821C43293C2}" type="presParOf" srcId="{59C9DCF9-B03E-4397-9773-39FFC8B740D5}" destId="{BD7DAB2B-64B4-4DF6-B0DD-F50AC66CBBAD}" srcOrd="0" destOrd="0" presId="urn:microsoft.com/office/officeart/2005/8/layout/orgChart1"/>
    <dgm:cxn modelId="{FD2A79DB-143B-2D44-B889-F6D12E0E5B5C}" type="presParOf" srcId="{BD7DAB2B-64B4-4DF6-B0DD-F50AC66CBBAD}" destId="{F9A1516E-6B65-4C1F-A11A-F8A38FD20A88}" srcOrd="0" destOrd="0" presId="urn:microsoft.com/office/officeart/2005/8/layout/orgChart1"/>
    <dgm:cxn modelId="{AEC9CCF9-2699-B945-B0D4-CAA52F0F788F}" type="presParOf" srcId="{BD7DAB2B-64B4-4DF6-B0DD-F50AC66CBBAD}" destId="{D89BD02C-CBD4-4152-AD47-70BD1FADD6B2}" srcOrd="1" destOrd="0" presId="urn:microsoft.com/office/officeart/2005/8/layout/orgChart1"/>
    <dgm:cxn modelId="{589AF11F-E22E-8948-9E61-5C5A24A8597E}" type="presParOf" srcId="{59C9DCF9-B03E-4397-9773-39FFC8B740D5}" destId="{561DC466-18FC-4B6E-968E-DACAB2D4B678}" srcOrd="1" destOrd="0" presId="urn:microsoft.com/office/officeart/2005/8/layout/orgChart1"/>
    <dgm:cxn modelId="{C82280EA-5A99-0F42-ABA5-76635F4D5C2D}" type="presParOf" srcId="{59C9DCF9-B03E-4397-9773-39FFC8B740D5}" destId="{6243B591-17D3-412A-ABEF-95BD1BAAF663}" srcOrd="2" destOrd="0" presId="urn:microsoft.com/office/officeart/2005/8/layout/orgChart1"/>
    <dgm:cxn modelId="{69CA4171-2142-C543-88DD-F26D165A4ED5}" type="presParOf" srcId="{B91FE713-53C3-8C42-BA25-84AA7FAADBEA}" destId="{E3B9B68C-2CD6-9C42-94E2-53E5FA69ABCA}" srcOrd="2" destOrd="0" presId="urn:microsoft.com/office/officeart/2005/8/layout/orgChart1"/>
    <dgm:cxn modelId="{40A36826-B09F-C847-9C5B-E34A9A995752}" type="presParOf" srcId="{3140E8BF-82B8-F543-87F8-6FDBD09B1AD1}" destId="{A2FD6D34-F4C1-1245-B79B-B0ACDEEB1C4C}"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E98062-9F12-334B-9C69-F931484E7925}"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5093073A-4B87-234C-9CF1-F78ECBBA56E7}">
      <dgm:prSet phldrT="[Tekst]"/>
      <dgm:spPr/>
      <dgm:t>
        <a:bodyPr/>
        <a:lstStyle/>
        <a:p>
          <a:r>
            <a:rPr lang="nb-NO" dirty="0" smtClean="0"/>
            <a:t>Markedsdirektør Erlend Bøksle</a:t>
          </a:r>
          <a:endParaRPr lang="nb-NO" dirty="0"/>
        </a:p>
      </dgm:t>
    </dgm:pt>
    <dgm:pt modelId="{42116ECA-C5C8-A64F-891E-77062B39E7E0}" type="parTrans" cxnId="{28C72F9E-7152-644C-B781-FC1F464EF7C3}">
      <dgm:prSet/>
      <dgm:spPr/>
      <dgm:t>
        <a:bodyPr/>
        <a:lstStyle/>
        <a:p>
          <a:endParaRPr lang="nb-NO"/>
        </a:p>
      </dgm:t>
    </dgm:pt>
    <dgm:pt modelId="{E59AA57A-62A9-8D4D-9455-E19EA0B9F194}" type="sibTrans" cxnId="{28C72F9E-7152-644C-B781-FC1F464EF7C3}">
      <dgm:prSet/>
      <dgm:spPr/>
      <dgm:t>
        <a:bodyPr/>
        <a:lstStyle/>
        <a:p>
          <a:endParaRPr lang="nb-NO"/>
        </a:p>
      </dgm:t>
    </dgm:pt>
    <dgm:pt modelId="{15130BDA-F70C-204B-B6C0-5B421DE45C19}">
      <dgm:prSet/>
      <dgm:spPr/>
      <dgm:t>
        <a:bodyPr/>
        <a:lstStyle/>
        <a:p>
          <a:r>
            <a:rPr lang="nb-NO" dirty="0" smtClean="0"/>
            <a:t>CRM- ansvarlig Lalita Skorstad</a:t>
          </a:r>
          <a:endParaRPr lang="nb-NO" dirty="0"/>
        </a:p>
      </dgm:t>
    </dgm:pt>
    <dgm:pt modelId="{B0EE1AC5-ED40-5F49-B3B3-586B6095DE11}" type="parTrans" cxnId="{DE7F344E-525F-0243-8590-D88FBC403765}">
      <dgm:prSet/>
      <dgm:spPr/>
      <dgm:t>
        <a:bodyPr/>
        <a:lstStyle/>
        <a:p>
          <a:endParaRPr lang="nb-NO"/>
        </a:p>
      </dgm:t>
    </dgm:pt>
    <dgm:pt modelId="{981CE86E-5A99-094F-ACD3-DB3A5DD46911}" type="sibTrans" cxnId="{DE7F344E-525F-0243-8590-D88FBC403765}">
      <dgm:prSet/>
      <dgm:spPr/>
      <dgm:t>
        <a:bodyPr/>
        <a:lstStyle/>
        <a:p>
          <a:endParaRPr lang="nb-NO"/>
        </a:p>
      </dgm:t>
    </dgm:pt>
    <dgm:pt modelId="{FD0A0981-B267-40ED-89B6-4C0EE81AA155}">
      <dgm:prSet/>
      <dgm:spPr/>
      <dgm:t>
        <a:bodyPr/>
        <a:lstStyle/>
        <a:p>
          <a:r>
            <a:rPr lang="nb-NO" dirty="0" smtClean="0"/>
            <a:t>Grafisk medarbeider Cathrine Haugen</a:t>
          </a:r>
          <a:endParaRPr lang="nb-NO" dirty="0"/>
        </a:p>
      </dgm:t>
    </dgm:pt>
    <dgm:pt modelId="{BA55F73C-BE2D-4D04-9F34-34453BD611E9}" type="parTrans" cxnId="{7C3461D9-6498-4023-916A-3DD808AFC13C}">
      <dgm:prSet/>
      <dgm:spPr/>
      <dgm:t>
        <a:bodyPr/>
        <a:lstStyle/>
        <a:p>
          <a:endParaRPr lang="nb-NO"/>
        </a:p>
      </dgm:t>
    </dgm:pt>
    <dgm:pt modelId="{B0B81662-BEAA-43DF-9D2D-42BCD819A089}" type="sibTrans" cxnId="{7C3461D9-6498-4023-916A-3DD808AFC13C}">
      <dgm:prSet/>
      <dgm:spPr/>
      <dgm:t>
        <a:bodyPr/>
        <a:lstStyle/>
        <a:p>
          <a:endParaRPr lang="nb-NO"/>
        </a:p>
      </dgm:t>
    </dgm:pt>
    <dgm:pt modelId="{1E59F3AD-2AB6-4DE5-860D-3FC6E5F79ED3}">
      <dgm:prSet/>
      <dgm:spPr/>
      <dgm:t>
        <a:bodyPr/>
        <a:lstStyle/>
        <a:p>
          <a:r>
            <a:rPr lang="nb-NO" dirty="0" smtClean="0"/>
            <a:t>Markedsassistenter 2 stk.</a:t>
          </a:r>
          <a:endParaRPr lang="nb-NO" dirty="0"/>
        </a:p>
      </dgm:t>
    </dgm:pt>
    <dgm:pt modelId="{3D670645-BA22-4128-8D2E-04D75DE899D1}" type="parTrans" cxnId="{C743899F-5CDE-427F-ACC0-5D976FE49770}">
      <dgm:prSet/>
      <dgm:spPr/>
      <dgm:t>
        <a:bodyPr/>
        <a:lstStyle/>
        <a:p>
          <a:endParaRPr lang="nb-NO"/>
        </a:p>
      </dgm:t>
    </dgm:pt>
    <dgm:pt modelId="{E83E6241-87A7-437D-A87E-4637C5C43505}" type="sibTrans" cxnId="{C743899F-5CDE-427F-ACC0-5D976FE49770}">
      <dgm:prSet/>
      <dgm:spPr/>
      <dgm:t>
        <a:bodyPr/>
        <a:lstStyle/>
        <a:p>
          <a:endParaRPr lang="nb-NO"/>
        </a:p>
      </dgm:t>
    </dgm:pt>
    <dgm:pt modelId="{5BF3F168-AFEF-1949-BD5A-8820642ACBE7}" type="pres">
      <dgm:prSet presAssocID="{25E98062-9F12-334B-9C69-F931484E7925}" presName="hierChild1" presStyleCnt="0">
        <dgm:presLayoutVars>
          <dgm:orgChart val="1"/>
          <dgm:chPref val="1"/>
          <dgm:dir/>
          <dgm:animOne val="branch"/>
          <dgm:animLvl val="lvl"/>
          <dgm:resizeHandles/>
        </dgm:presLayoutVars>
      </dgm:prSet>
      <dgm:spPr/>
      <dgm:t>
        <a:bodyPr/>
        <a:lstStyle/>
        <a:p>
          <a:endParaRPr lang="nb-NO"/>
        </a:p>
      </dgm:t>
    </dgm:pt>
    <dgm:pt modelId="{3140E8BF-82B8-F543-87F8-6FDBD09B1AD1}" type="pres">
      <dgm:prSet presAssocID="{5093073A-4B87-234C-9CF1-F78ECBBA56E7}" presName="hierRoot1" presStyleCnt="0">
        <dgm:presLayoutVars>
          <dgm:hierBranch val="init"/>
        </dgm:presLayoutVars>
      </dgm:prSet>
      <dgm:spPr/>
    </dgm:pt>
    <dgm:pt modelId="{62A8FDD3-A60A-7E48-8856-D9AA4D22B5C1}" type="pres">
      <dgm:prSet presAssocID="{5093073A-4B87-234C-9CF1-F78ECBBA56E7}" presName="rootComposite1" presStyleCnt="0"/>
      <dgm:spPr/>
    </dgm:pt>
    <dgm:pt modelId="{C325393B-AA91-C146-8C27-F90248E25162}" type="pres">
      <dgm:prSet presAssocID="{5093073A-4B87-234C-9CF1-F78ECBBA56E7}" presName="rootText1" presStyleLbl="node0" presStyleIdx="0" presStyleCnt="1">
        <dgm:presLayoutVars>
          <dgm:chPref val="3"/>
        </dgm:presLayoutVars>
      </dgm:prSet>
      <dgm:spPr/>
      <dgm:t>
        <a:bodyPr/>
        <a:lstStyle/>
        <a:p>
          <a:endParaRPr lang="nb-NO"/>
        </a:p>
      </dgm:t>
    </dgm:pt>
    <dgm:pt modelId="{B5763C9D-7135-1945-A1D4-97F69C9E5D95}" type="pres">
      <dgm:prSet presAssocID="{5093073A-4B87-234C-9CF1-F78ECBBA56E7}" presName="rootConnector1" presStyleLbl="node1" presStyleIdx="0" presStyleCnt="0"/>
      <dgm:spPr/>
      <dgm:t>
        <a:bodyPr/>
        <a:lstStyle/>
        <a:p>
          <a:endParaRPr lang="nb-NO"/>
        </a:p>
      </dgm:t>
    </dgm:pt>
    <dgm:pt modelId="{04EB31AB-575E-DC47-BDD8-78C79CFCA435}" type="pres">
      <dgm:prSet presAssocID="{5093073A-4B87-234C-9CF1-F78ECBBA56E7}" presName="hierChild2" presStyleCnt="0"/>
      <dgm:spPr/>
    </dgm:pt>
    <dgm:pt modelId="{14501E12-7DE4-D749-B98E-CD926ED94A53}" type="pres">
      <dgm:prSet presAssocID="{B0EE1AC5-ED40-5F49-B3B3-586B6095DE11}" presName="Name37" presStyleLbl="parChTrans1D2" presStyleIdx="0" presStyleCnt="3"/>
      <dgm:spPr/>
      <dgm:t>
        <a:bodyPr/>
        <a:lstStyle/>
        <a:p>
          <a:endParaRPr lang="nb-NO"/>
        </a:p>
      </dgm:t>
    </dgm:pt>
    <dgm:pt modelId="{B91FE713-53C3-8C42-BA25-84AA7FAADBEA}" type="pres">
      <dgm:prSet presAssocID="{15130BDA-F70C-204B-B6C0-5B421DE45C19}" presName="hierRoot2" presStyleCnt="0">
        <dgm:presLayoutVars>
          <dgm:hierBranch val="init"/>
        </dgm:presLayoutVars>
      </dgm:prSet>
      <dgm:spPr/>
    </dgm:pt>
    <dgm:pt modelId="{2DCCD7F1-C4F4-E140-B411-DF4B7245B9B2}" type="pres">
      <dgm:prSet presAssocID="{15130BDA-F70C-204B-B6C0-5B421DE45C19}" presName="rootComposite" presStyleCnt="0"/>
      <dgm:spPr/>
    </dgm:pt>
    <dgm:pt modelId="{FA2B73AD-A4DF-D849-B356-D5BD612FBCD1}" type="pres">
      <dgm:prSet presAssocID="{15130BDA-F70C-204B-B6C0-5B421DE45C19}" presName="rootText" presStyleLbl="node2" presStyleIdx="0" presStyleCnt="3">
        <dgm:presLayoutVars>
          <dgm:chPref val="3"/>
        </dgm:presLayoutVars>
      </dgm:prSet>
      <dgm:spPr/>
      <dgm:t>
        <a:bodyPr/>
        <a:lstStyle/>
        <a:p>
          <a:endParaRPr lang="nb-NO"/>
        </a:p>
      </dgm:t>
    </dgm:pt>
    <dgm:pt modelId="{F23483A8-0A5C-474A-8E66-BA30DFCE60D2}" type="pres">
      <dgm:prSet presAssocID="{15130BDA-F70C-204B-B6C0-5B421DE45C19}" presName="rootConnector" presStyleLbl="node2" presStyleIdx="0" presStyleCnt="3"/>
      <dgm:spPr/>
      <dgm:t>
        <a:bodyPr/>
        <a:lstStyle/>
        <a:p>
          <a:endParaRPr lang="nb-NO"/>
        </a:p>
      </dgm:t>
    </dgm:pt>
    <dgm:pt modelId="{BA63B4DC-79F2-C044-8875-E15D8249FF19}" type="pres">
      <dgm:prSet presAssocID="{15130BDA-F70C-204B-B6C0-5B421DE45C19}" presName="hierChild4" presStyleCnt="0"/>
      <dgm:spPr/>
    </dgm:pt>
    <dgm:pt modelId="{E3B9B68C-2CD6-9C42-94E2-53E5FA69ABCA}" type="pres">
      <dgm:prSet presAssocID="{15130BDA-F70C-204B-B6C0-5B421DE45C19}" presName="hierChild5" presStyleCnt="0"/>
      <dgm:spPr/>
    </dgm:pt>
    <dgm:pt modelId="{7EEE2D71-DA05-4633-AFFF-2F6484441B41}" type="pres">
      <dgm:prSet presAssocID="{BA55F73C-BE2D-4D04-9F34-34453BD611E9}" presName="Name37" presStyleLbl="parChTrans1D2" presStyleIdx="1" presStyleCnt="3"/>
      <dgm:spPr/>
      <dgm:t>
        <a:bodyPr/>
        <a:lstStyle/>
        <a:p>
          <a:endParaRPr lang="nb-NO"/>
        </a:p>
      </dgm:t>
    </dgm:pt>
    <dgm:pt modelId="{59C9DCF9-B03E-4397-9773-39FFC8B740D5}" type="pres">
      <dgm:prSet presAssocID="{FD0A0981-B267-40ED-89B6-4C0EE81AA155}" presName="hierRoot2" presStyleCnt="0">
        <dgm:presLayoutVars>
          <dgm:hierBranch val="init"/>
        </dgm:presLayoutVars>
      </dgm:prSet>
      <dgm:spPr/>
    </dgm:pt>
    <dgm:pt modelId="{BD7DAB2B-64B4-4DF6-B0DD-F50AC66CBBAD}" type="pres">
      <dgm:prSet presAssocID="{FD0A0981-B267-40ED-89B6-4C0EE81AA155}" presName="rootComposite" presStyleCnt="0"/>
      <dgm:spPr/>
    </dgm:pt>
    <dgm:pt modelId="{F9A1516E-6B65-4C1F-A11A-F8A38FD20A88}" type="pres">
      <dgm:prSet presAssocID="{FD0A0981-B267-40ED-89B6-4C0EE81AA155}" presName="rootText" presStyleLbl="node2" presStyleIdx="1" presStyleCnt="3">
        <dgm:presLayoutVars>
          <dgm:chPref val="3"/>
        </dgm:presLayoutVars>
      </dgm:prSet>
      <dgm:spPr/>
      <dgm:t>
        <a:bodyPr/>
        <a:lstStyle/>
        <a:p>
          <a:endParaRPr lang="nb-NO"/>
        </a:p>
      </dgm:t>
    </dgm:pt>
    <dgm:pt modelId="{D89BD02C-CBD4-4152-AD47-70BD1FADD6B2}" type="pres">
      <dgm:prSet presAssocID="{FD0A0981-B267-40ED-89B6-4C0EE81AA155}" presName="rootConnector" presStyleLbl="node2" presStyleIdx="1" presStyleCnt="3"/>
      <dgm:spPr/>
      <dgm:t>
        <a:bodyPr/>
        <a:lstStyle/>
        <a:p>
          <a:endParaRPr lang="nb-NO"/>
        </a:p>
      </dgm:t>
    </dgm:pt>
    <dgm:pt modelId="{561DC466-18FC-4B6E-968E-DACAB2D4B678}" type="pres">
      <dgm:prSet presAssocID="{FD0A0981-B267-40ED-89B6-4C0EE81AA155}" presName="hierChild4" presStyleCnt="0"/>
      <dgm:spPr/>
    </dgm:pt>
    <dgm:pt modelId="{6243B591-17D3-412A-ABEF-95BD1BAAF663}" type="pres">
      <dgm:prSet presAssocID="{FD0A0981-B267-40ED-89B6-4C0EE81AA155}" presName="hierChild5" presStyleCnt="0"/>
      <dgm:spPr/>
    </dgm:pt>
    <dgm:pt modelId="{FD8397DA-B7C5-400A-A91C-FCD8FCF552FF}" type="pres">
      <dgm:prSet presAssocID="{3D670645-BA22-4128-8D2E-04D75DE899D1}" presName="Name37" presStyleLbl="parChTrans1D2" presStyleIdx="2" presStyleCnt="3"/>
      <dgm:spPr/>
      <dgm:t>
        <a:bodyPr/>
        <a:lstStyle/>
        <a:p>
          <a:endParaRPr lang="nb-NO"/>
        </a:p>
      </dgm:t>
    </dgm:pt>
    <dgm:pt modelId="{F665696F-6A54-4D15-BA95-98022F40FDD2}" type="pres">
      <dgm:prSet presAssocID="{1E59F3AD-2AB6-4DE5-860D-3FC6E5F79ED3}" presName="hierRoot2" presStyleCnt="0">
        <dgm:presLayoutVars>
          <dgm:hierBranch val="init"/>
        </dgm:presLayoutVars>
      </dgm:prSet>
      <dgm:spPr/>
    </dgm:pt>
    <dgm:pt modelId="{0A1C73A5-E711-4055-AC74-F5824FBE7773}" type="pres">
      <dgm:prSet presAssocID="{1E59F3AD-2AB6-4DE5-860D-3FC6E5F79ED3}" presName="rootComposite" presStyleCnt="0"/>
      <dgm:spPr/>
    </dgm:pt>
    <dgm:pt modelId="{12853E51-EE0F-4E70-BAAA-9D2D4E74C399}" type="pres">
      <dgm:prSet presAssocID="{1E59F3AD-2AB6-4DE5-860D-3FC6E5F79ED3}" presName="rootText" presStyleLbl="node2" presStyleIdx="2" presStyleCnt="3">
        <dgm:presLayoutVars>
          <dgm:chPref val="3"/>
        </dgm:presLayoutVars>
      </dgm:prSet>
      <dgm:spPr/>
      <dgm:t>
        <a:bodyPr/>
        <a:lstStyle/>
        <a:p>
          <a:endParaRPr lang="nb-NO"/>
        </a:p>
      </dgm:t>
    </dgm:pt>
    <dgm:pt modelId="{70986D74-B5AB-403E-93A7-B719377B433C}" type="pres">
      <dgm:prSet presAssocID="{1E59F3AD-2AB6-4DE5-860D-3FC6E5F79ED3}" presName="rootConnector" presStyleLbl="node2" presStyleIdx="2" presStyleCnt="3"/>
      <dgm:spPr/>
      <dgm:t>
        <a:bodyPr/>
        <a:lstStyle/>
        <a:p>
          <a:endParaRPr lang="nb-NO"/>
        </a:p>
      </dgm:t>
    </dgm:pt>
    <dgm:pt modelId="{2F34FB75-56FD-4B93-A17D-8EDA3A1CAE1F}" type="pres">
      <dgm:prSet presAssocID="{1E59F3AD-2AB6-4DE5-860D-3FC6E5F79ED3}" presName="hierChild4" presStyleCnt="0"/>
      <dgm:spPr/>
    </dgm:pt>
    <dgm:pt modelId="{3883485A-3176-4576-A270-AF86EB5DCEBD}" type="pres">
      <dgm:prSet presAssocID="{1E59F3AD-2AB6-4DE5-860D-3FC6E5F79ED3}" presName="hierChild5" presStyleCnt="0"/>
      <dgm:spPr/>
    </dgm:pt>
    <dgm:pt modelId="{A2FD6D34-F4C1-1245-B79B-B0ACDEEB1C4C}" type="pres">
      <dgm:prSet presAssocID="{5093073A-4B87-234C-9CF1-F78ECBBA56E7}" presName="hierChild3" presStyleCnt="0"/>
      <dgm:spPr/>
    </dgm:pt>
  </dgm:ptLst>
  <dgm:cxnLst>
    <dgm:cxn modelId="{478131EC-869E-482F-BFCC-B9B391658016}" type="presOf" srcId="{5093073A-4B87-234C-9CF1-F78ECBBA56E7}" destId="{B5763C9D-7135-1945-A1D4-97F69C9E5D95}" srcOrd="1" destOrd="0" presId="urn:microsoft.com/office/officeart/2005/8/layout/orgChart1"/>
    <dgm:cxn modelId="{17B08E71-7E85-4211-967E-17DABAC55CCB}" type="presOf" srcId="{3D670645-BA22-4128-8D2E-04D75DE899D1}" destId="{FD8397DA-B7C5-400A-A91C-FCD8FCF552FF}" srcOrd="0" destOrd="0" presId="urn:microsoft.com/office/officeart/2005/8/layout/orgChart1"/>
    <dgm:cxn modelId="{7C3461D9-6498-4023-916A-3DD808AFC13C}" srcId="{5093073A-4B87-234C-9CF1-F78ECBBA56E7}" destId="{FD0A0981-B267-40ED-89B6-4C0EE81AA155}" srcOrd="1" destOrd="0" parTransId="{BA55F73C-BE2D-4D04-9F34-34453BD611E9}" sibTransId="{B0B81662-BEAA-43DF-9D2D-42BCD819A089}"/>
    <dgm:cxn modelId="{7E75B641-4103-4B74-A877-1CF6C95490F2}" type="presOf" srcId="{1E59F3AD-2AB6-4DE5-860D-3FC6E5F79ED3}" destId="{12853E51-EE0F-4E70-BAAA-9D2D4E74C399}" srcOrd="0" destOrd="0" presId="urn:microsoft.com/office/officeart/2005/8/layout/orgChart1"/>
    <dgm:cxn modelId="{C743899F-5CDE-427F-ACC0-5D976FE49770}" srcId="{5093073A-4B87-234C-9CF1-F78ECBBA56E7}" destId="{1E59F3AD-2AB6-4DE5-860D-3FC6E5F79ED3}" srcOrd="2" destOrd="0" parTransId="{3D670645-BA22-4128-8D2E-04D75DE899D1}" sibTransId="{E83E6241-87A7-437D-A87E-4637C5C43505}"/>
    <dgm:cxn modelId="{28C72F9E-7152-644C-B781-FC1F464EF7C3}" srcId="{25E98062-9F12-334B-9C69-F931484E7925}" destId="{5093073A-4B87-234C-9CF1-F78ECBBA56E7}" srcOrd="0" destOrd="0" parTransId="{42116ECA-C5C8-A64F-891E-77062B39E7E0}" sibTransId="{E59AA57A-62A9-8D4D-9455-E19EA0B9F194}"/>
    <dgm:cxn modelId="{299E3E3C-1E81-4B0E-9EAA-68D01C683D45}" type="presOf" srcId="{5093073A-4B87-234C-9CF1-F78ECBBA56E7}" destId="{C325393B-AA91-C146-8C27-F90248E25162}" srcOrd="0" destOrd="0" presId="urn:microsoft.com/office/officeart/2005/8/layout/orgChart1"/>
    <dgm:cxn modelId="{637A0425-A04A-4964-8B6D-202B91E9F105}" type="presOf" srcId="{FD0A0981-B267-40ED-89B6-4C0EE81AA155}" destId="{F9A1516E-6B65-4C1F-A11A-F8A38FD20A88}" srcOrd="0" destOrd="0" presId="urn:microsoft.com/office/officeart/2005/8/layout/orgChart1"/>
    <dgm:cxn modelId="{F91E6DE0-8924-4E4D-B33D-11CEE3DDBFFD}" type="presOf" srcId="{B0EE1AC5-ED40-5F49-B3B3-586B6095DE11}" destId="{14501E12-7DE4-D749-B98E-CD926ED94A53}" srcOrd="0" destOrd="0" presId="urn:microsoft.com/office/officeart/2005/8/layout/orgChart1"/>
    <dgm:cxn modelId="{E2958078-64B1-4053-BCD0-238D863616E5}" type="presOf" srcId="{FD0A0981-B267-40ED-89B6-4C0EE81AA155}" destId="{D89BD02C-CBD4-4152-AD47-70BD1FADD6B2}" srcOrd="1" destOrd="0" presId="urn:microsoft.com/office/officeart/2005/8/layout/orgChart1"/>
    <dgm:cxn modelId="{CD1D8614-BE0F-44C2-AEE1-C4C393EC44F6}" type="presOf" srcId="{15130BDA-F70C-204B-B6C0-5B421DE45C19}" destId="{F23483A8-0A5C-474A-8E66-BA30DFCE60D2}" srcOrd="1" destOrd="0" presId="urn:microsoft.com/office/officeart/2005/8/layout/orgChart1"/>
    <dgm:cxn modelId="{B3240A0B-1AA7-41A9-9905-FE57B7390721}" type="presOf" srcId="{25E98062-9F12-334B-9C69-F931484E7925}" destId="{5BF3F168-AFEF-1949-BD5A-8820642ACBE7}" srcOrd="0" destOrd="0" presId="urn:microsoft.com/office/officeart/2005/8/layout/orgChart1"/>
    <dgm:cxn modelId="{B73645DA-3853-43DC-A482-F8D6AA0B194B}" type="presOf" srcId="{1E59F3AD-2AB6-4DE5-860D-3FC6E5F79ED3}" destId="{70986D74-B5AB-403E-93A7-B719377B433C}" srcOrd="1" destOrd="0" presId="urn:microsoft.com/office/officeart/2005/8/layout/orgChart1"/>
    <dgm:cxn modelId="{DE7F344E-525F-0243-8590-D88FBC403765}" srcId="{5093073A-4B87-234C-9CF1-F78ECBBA56E7}" destId="{15130BDA-F70C-204B-B6C0-5B421DE45C19}" srcOrd="0" destOrd="0" parTransId="{B0EE1AC5-ED40-5F49-B3B3-586B6095DE11}" sibTransId="{981CE86E-5A99-094F-ACD3-DB3A5DD46911}"/>
    <dgm:cxn modelId="{CFE3E931-E183-484C-BF92-CFF50C8A6572}" type="presOf" srcId="{15130BDA-F70C-204B-B6C0-5B421DE45C19}" destId="{FA2B73AD-A4DF-D849-B356-D5BD612FBCD1}" srcOrd="0" destOrd="0" presId="urn:microsoft.com/office/officeart/2005/8/layout/orgChart1"/>
    <dgm:cxn modelId="{08C512A9-5736-463F-88B7-EDAE494CF8DE}" type="presOf" srcId="{BA55F73C-BE2D-4D04-9F34-34453BD611E9}" destId="{7EEE2D71-DA05-4633-AFFF-2F6484441B41}" srcOrd="0" destOrd="0" presId="urn:microsoft.com/office/officeart/2005/8/layout/orgChart1"/>
    <dgm:cxn modelId="{967DB24F-039C-403C-ABBB-7A6BF37E69AC}" type="presParOf" srcId="{5BF3F168-AFEF-1949-BD5A-8820642ACBE7}" destId="{3140E8BF-82B8-F543-87F8-6FDBD09B1AD1}" srcOrd="0" destOrd="0" presId="urn:microsoft.com/office/officeart/2005/8/layout/orgChart1"/>
    <dgm:cxn modelId="{88A3B225-312A-4815-8637-731F4509A0B4}" type="presParOf" srcId="{3140E8BF-82B8-F543-87F8-6FDBD09B1AD1}" destId="{62A8FDD3-A60A-7E48-8856-D9AA4D22B5C1}" srcOrd="0" destOrd="0" presId="urn:microsoft.com/office/officeart/2005/8/layout/orgChart1"/>
    <dgm:cxn modelId="{9DBF0E5C-0EB7-4C7D-A067-A49E5C830472}" type="presParOf" srcId="{62A8FDD3-A60A-7E48-8856-D9AA4D22B5C1}" destId="{C325393B-AA91-C146-8C27-F90248E25162}" srcOrd="0" destOrd="0" presId="urn:microsoft.com/office/officeart/2005/8/layout/orgChart1"/>
    <dgm:cxn modelId="{DE3BE47E-5987-4BCE-AFEE-F81BD5166102}" type="presParOf" srcId="{62A8FDD3-A60A-7E48-8856-D9AA4D22B5C1}" destId="{B5763C9D-7135-1945-A1D4-97F69C9E5D95}" srcOrd="1" destOrd="0" presId="urn:microsoft.com/office/officeart/2005/8/layout/orgChart1"/>
    <dgm:cxn modelId="{CF0F73BB-BEB7-406A-8DF7-40DE0DEE434C}" type="presParOf" srcId="{3140E8BF-82B8-F543-87F8-6FDBD09B1AD1}" destId="{04EB31AB-575E-DC47-BDD8-78C79CFCA435}" srcOrd="1" destOrd="0" presId="urn:microsoft.com/office/officeart/2005/8/layout/orgChart1"/>
    <dgm:cxn modelId="{6DC0255F-7CD2-464C-A777-987DA3EE75B9}" type="presParOf" srcId="{04EB31AB-575E-DC47-BDD8-78C79CFCA435}" destId="{14501E12-7DE4-D749-B98E-CD926ED94A53}" srcOrd="0" destOrd="0" presId="urn:microsoft.com/office/officeart/2005/8/layout/orgChart1"/>
    <dgm:cxn modelId="{105271C1-3271-4B95-9B47-C85C88539FDA}" type="presParOf" srcId="{04EB31AB-575E-DC47-BDD8-78C79CFCA435}" destId="{B91FE713-53C3-8C42-BA25-84AA7FAADBEA}" srcOrd="1" destOrd="0" presId="urn:microsoft.com/office/officeart/2005/8/layout/orgChart1"/>
    <dgm:cxn modelId="{36435E71-EC45-4562-8164-794ECD1330EA}" type="presParOf" srcId="{B91FE713-53C3-8C42-BA25-84AA7FAADBEA}" destId="{2DCCD7F1-C4F4-E140-B411-DF4B7245B9B2}" srcOrd="0" destOrd="0" presId="urn:microsoft.com/office/officeart/2005/8/layout/orgChart1"/>
    <dgm:cxn modelId="{CDA88767-81AD-4972-8C3D-8A7042CC26C6}" type="presParOf" srcId="{2DCCD7F1-C4F4-E140-B411-DF4B7245B9B2}" destId="{FA2B73AD-A4DF-D849-B356-D5BD612FBCD1}" srcOrd="0" destOrd="0" presId="urn:microsoft.com/office/officeart/2005/8/layout/orgChart1"/>
    <dgm:cxn modelId="{7AE43C15-AF6B-46E1-ABA2-FE66A7BB6CBD}" type="presParOf" srcId="{2DCCD7F1-C4F4-E140-B411-DF4B7245B9B2}" destId="{F23483A8-0A5C-474A-8E66-BA30DFCE60D2}" srcOrd="1" destOrd="0" presId="urn:microsoft.com/office/officeart/2005/8/layout/orgChart1"/>
    <dgm:cxn modelId="{CE542846-5751-4DDF-95E4-DB493F239C08}" type="presParOf" srcId="{B91FE713-53C3-8C42-BA25-84AA7FAADBEA}" destId="{BA63B4DC-79F2-C044-8875-E15D8249FF19}" srcOrd="1" destOrd="0" presId="urn:microsoft.com/office/officeart/2005/8/layout/orgChart1"/>
    <dgm:cxn modelId="{457E4E29-772B-4D91-B49A-045A6C7874E3}" type="presParOf" srcId="{B91FE713-53C3-8C42-BA25-84AA7FAADBEA}" destId="{E3B9B68C-2CD6-9C42-94E2-53E5FA69ABCA}" srcOrd="2" destOrd="0" presId="urn:microsoft.com/office/officeart/2005/8/layout/orgChart1"/>
    <dgm:cxn modelId="{1496D8C4-16C3-49C0-85E0-0FA643D6DC91}" type="presParOf" srcId="{04EB31AB-575E-DC47-BDD8-78C79CFCA435}" destId="{7EEE2D71-DA05-4633-AFFF-2F6484441B41}" srcOrd="2" destOrd="0" presId="urn:microsoft.com/office/officeart/2005/8/layout/orgChart1"/>
    <dgm:cxn modelId="{D99298BA-5636-484F-9BBE-D3EEEA76C393}" type="presParOf" srcId="{04EB31AB-575E-DC47-BDD8-78C79CFCA435}" destId="{59C9DCF9-B03E-4397-9773-39FFC8B740D5}" srcOrd="3" destOrd="0" presId="urn:microsoft.com/office/officeart/2005/8/layout/orgChart1"/>
    <dgm:cxn modelId="{F5E38BD3-0254-4EAD-9250-E686B6EC3670}" type="presParOf" srcId="{59C9DCF9-B03E-4397-9773-39FFC8B740D5}" destId="{BD7DAB2B-64B4-4DF6-B0DD-F50AC66CBBAD}" srcOrd="0" destOrd="0" presId="urn:microsoft.com/office/officeart/2005/8/layout/orgChart1"/>
    <dgm:cxn modelId="{13615A1E-E3DB-47E1-A21C-A7F46A68384D}" type="presParOf" srcId="{BD7DAB2B-64B4-4DF6-B0DD-F50AC66CBBAD}" destId="{F9A1516E-6B65-4C1F-A11A-F8A38FD20A88}" srcOrd="0" destOrd="0" presId="urn:microsoft.com/office/officeart/2005/8/layout/orgChart1"/>
    <dgm:cxn modelId="{7A91EC6B-74CA-4DE6-B6C3-74B0232E42E1}" type="presParOf" srcId="{BD7DAB2B-64B4-4DF6-B0DD-F50AC66CBBAD}" destId="{D89BD02C-CBD4-4152-AD47-70BD1FADD6B2}" srcOrd="1" destOrd="0" presId="urn:microsoft.com/office/officeart/2005/8/layout/orgChart1"/>
    <dgm:cxn modelId="{A95539CF-1868-4FF6-9DA9-40AEADD46D60}" type="presParOf" srcId="{59C9DCF9-B03E-4397-9773-39FFC8B740D5}" destId="{561DC466-18FC-4B6E-968E-DACAB2D4B678}" srcOrd="1" destOrd="0" presId="urn:microsoft.com/office/officeart/2005/8/layout/orgChart1"/>
    <dgm:cxn modelId="{66E76814-49DE-4A94-832F-7D0153BDC79B}" type="presParOf" srcId="{59C9DCF9-B03E-4397-9773-39FFC8B740D5}" destId="{6243B591-17D3-412A-ABEF-95BD1BAAF663}" srcOrd="2" destOrd="0" presId="urn:microsoft.com/office/officeart/2005/8/layout/orgChart1"/>
    <dgm:cxn modelId="{C515C9A2-28D1-4B64-BF09-194CA7110406}" type="presParOf" srcId="{04EB31AB-575E-DC47-BDD8-78C79CFCA435}" destId="{FD8397DA-B7C5-400A-A91C-FCD8FCF552FF}" srcOrd="4" destOrd="0" presId="urn:microsoft.com/office/officeart/2005/8/layout/orgChart1"/>
    <dgm:cxn modelId="{95B99063-6E47-4939-9C42-4CBABFBACFF3}" type="presParOf" srcId="{04EB31AB-575E-DC47-BDD8-78C79CFCA435}" destId="{F665696F-6A54-4D15-BA95-98022F40FDD2}" srcOrd="5" destOrd="0" presId="urn:microsoft.com/office/officeart/2005/8/layout/orgChart1"/>
    <dgm:cxn modelId="{546B41BA-327F-4042-9D63-90D24A2E9711}" type="presParOf" srcId="{F665696F-6A54-4D15-BA95-98022F40FDD2}" destId="{0A1C73A5-E711-4055-AC74-F5824FBE7773}" srcOrd="0" destOrd="0" presId="urn:microsoft.com/office/officeart/2005/8/layout/orgChart1"/>
    <dgm:cxn modelId="{66BA5A29-11D7-445F-978A-7C9C0702DA96}" type="presParOf" srcId="{0A1C73A5-E711-4055-AC74-F5824FBE7773}" destId="{12853E51-EE0F-4E70-BAAA-9D2D4E74C399}" srcOrd="0" destOrd="0" presId="urn:microsoft.com/office/officeart/2005/8/layout/orgChart1"/>
    <dgm:cxn modelId="{A28306C3-02E6-4A83-808A-282D7CC30B6B}" type="presParOf" srcId="{0A1C73A5-E711-4055-AC74-F5824FBE7773}" destId="{70986D74-B5AB-403E-93A7-B719377B433C}" srcOrd="1" destOrd="0" presId="urn:microsoft.com/office/officeart/2005/8/layout/orgChart1"/>
    <dgm:cxn modelId="{EF1D5FEF-9115-42CF-B21E-5C8D85F0C77C}" type="presParOf" srcId="{F665696F-6A54-4D15-BA95-98022F40FDD2}" destId="{2F34FB75-56FD-4B93-A17D-8EDA3A1CAE1F}" srcOrd="1" destOrd="0" presId="urn:microsoft.com/office/officeart/2005/8/layout/orgChart1"/>
    <dgm:cxn modelId="{0E8BE2B7-145A-4590-B1C3-676AB3995ED4}" type="presParOf" srcId="{F665696F-6A54-4D15-BA95-98022F40FDD2}" destId="{3883485A-3176-4576-A270-AF86EB5DCEBD}" srcOrd="2" destOrd="0" presId="urn:microsoft.com/office/officeart/2005/8/layout/orgChart1"/>
    <dgm:cxn modelId="{75B4E4D3-50BE-40B4-A658-899F4D1B225F}" type="presParOf" srcId="{3140E8BF-82B8-F543-87F8-6FDBD09B1AD1}" destId="{A2FD6D34-F4C1-1245-B79B-B0ACDEEB1C4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E98062-9F12-334B-9C69-F931484E7925}"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5093073A-4B87-234C-9CF1-F78ECBBA56E7}">
      <dgm:prSet phldrT="[Tekst]"/>
      <dgm:spPr/>
      <dgm:t>
        <a:bodyPr/>
        <a:lstStyle/>
        <a:p>
          <a:r>
            <a:rPr lang="nb-NO" dirty="0" smtClean="0"/>
            <a:t>Salgs-, marked og driftsdirektør</a:t>
          </a:r>
          <a:endParaRPr lang="nb-NO" dirty="0"/>
        </a:p>
      </dgm:t>
    </dgm:pt>
    <dgm:pt modelId="{42116ECA-C5C8-A64F-891E-77062B39E7E0}" type="parTrans" cxnId="{28C72F9E-7152-644C-B781-FC1F464EF7C3}">
      <dgm:prSet/>
      <dgm:spPr/>
      <dgm:t>
        <a:bodyPr/>
        <a:lstStyle/>
        <a:p>
          <a:endParaRPr lang="nb-NO"/>
        </a:p>
      </dgm:t>
    </dgm:pt>
    <dgm:pt modelId="{E59AA57A-62A9-8D4D-9455-E19EA0B9F194}" type="sibTrans" cxnId="{28C72F9E-7152-644C-B781-FC1F464EF7C3}">
      <dgm:prSet/>
      <dgm:spPr/>
      <dgm:t>
        <a:bodyPr/>
        <a:lstStyle/>
        <a:p>
          <a:endParaRPr lang="nb-NO"/>
        </a:p>
      </dgm:t>
    </dgm:pt>
    <dgm:pt modelId="{15130BDA-F70C-204B-B6C0-5B421DE45C19}">
      <dgm:prSet/>
      <dgm:spPr/>
      <dgm:t>
        <a:bodyPr/>
        <a:lstStyle/>
        <a:p>
          <a:r>
            <a:rPr lang="nb-NO" dirty="0" smtClean="0"/>
            <a:t>B2B selger</a:t>
          </a:r>
          <a:endParaRPr lang="nb-NO" dirty="0"/>
        </a:p>
      </dgm:t>
    </dgm:pt>
    <dgm:pt modelId="{B0EE1AC5-ED40-5F49-B3B3-586B6095DE11}" type="parTrans" cxnId="{DE7F344E-525F-0243-8590-D88FBC403765}">
      <dgm:prSet/>
      <dgm:spPr/>
      <dgm:t>
        <a:bodyPr/>
        <a:lstStyle/>
        <a:p>
          <a:endParaRPr lang="nb-NO"/>
        </a:p>
      </dgm:t>
    </dgm:pt>
    <dgm:pt modelId="{981CE86E-5A99-094F-ACD3-DB3A5DD46911}" type="sibTrans" cxnId="{DE7F344E-525F-0243-8590-D88FBC403765}">
      <dgm:prSet/>
      <dgm:spPr/>
      <dgm:t>
        <a:bodyPr/>
        <a:lstStyle/>
        <a:p>
          <a:endParaRPr lang="nb-NO"/>
        </a:p>
      </dgm:t>
    </dgm:pt>
    <dgm:pt modelId="{FD0A0981-B267-40ED-89B6-4C0EE81AA155}">
      <dgm:prSet/>
      <dgm:spPr/>
      <dgm:t>
        <a:bodyPr/>
        <a:lstStyle/>
        <a:p>
          <a:r>
            <a:rPr lang="nb-NO" dirty="0" smtClean="0"/>
            <a:t>«6 </a:t>
          </a:r>
          <a:r>
            <a:rPr lang="nb-NO" dirty="0" err="1" smtClean="0"/>
            <a:t>pack</a:t>
          </a:r>
          <a:r>
            <a:rPr lang="nb-NO" dirty="0" smtClean="0"/>
            <a:t>», 2 regionssjefer og 4 kinosjefer, (Oslo).</a:t>
          </a:r>
          <a:endParaRPr lang="nb-NO" dirty="0"/>
        </a:p>
      </dgm:t>
    </dgm:pt>
    <dgm:pt modelId="{BA55F73C-BE2D-4D04-9F34-34453BD611E9}" type="parTrans" cxnId="{7C3461D9-6498-4023-916A-3DD808AFC13C}">
      <dgm:prSet/>
      <dgm:spPr/>
      <dgm:t>
        <a:bodyPr/>
        <a:lstStyle/>
        <a:p>
          <a:endParaRPr lang="nb-NO"/>
        </a:p>
      </dgm:t>
    </dgm:pt>
    <dgm:pt modelId="{B0B81662-BEAA-43DF-9D2D-42BCD819A089}" type="sibTrans" cxnId="{7C3461D9-6498-4023-916A-3DD808AFC13C}">
      <dgm:prSet/>
      <dgm:spPr/>
      <dgm:t>
        <a:bodyPr/>
        <a:lstStyle/>
        <a:p>
          <a:endParaRPr lang="nb-NO"/>
        </a:p>
      </dgm:t>
    </dgm:pt>
    <dgm:pt modelId="{8A88C5DD-911E-4F12-B1F9-01DFE6FD937E}">
      <dgm:prSet phldrT="[Tekst]"/>
      <dgm:spPr/>
      <dgm:t>
        <a:bodyPr/>
        <a:lstStyle/>
        <a:p>
          <a:r>
            <a:rPr lang="nb-NO" dirty="0" smtClean="0"/>
            <a:t>Digital- og </a:t>
          </a:r>
          <a:r>
            <a:rPr lang="nb-NO" dirty="0" err="1" smtClean="0"/>
            <a:t>eventansvarlig</a:t>
          </a:r>
          <a:endParaRPr lang="nb-NO" dirty="0"/>
        </a:p>
      </dgm:t>
    </dgm:pt>
    <dgm:pt modelId="{58584A1C-F5C8-4A1F-BDD5-6F11B931E828}" type="parTrans" cxnId="{C3FD3C30-1913-493D-A343-0D562A8A1C2E}">
      <dgm:prSet/>
      <dgm:spPr/>
      <dgm:t>
        <a:bodyPr/>
        <a:lstStyle/>
        <a:p>
          <a:endParaRPr lang="nb-NO"/>
        </a:p>
      </dgm:t>
    </dgm:pt>
    <dgm:pt modelId="{E191C30A-B70F-4C92-967A-600AAA8569EB}" type="sibTrans" cxnId="{C3FD3C30-1913-493D-A343-0D562A8A1C2E}">
      <dgm:prSet/>
      <dgm:spPr/>
      <dgm:t>
        <a:bodyPr/>
        <a:lstStyle/>
        <a:p>
          <a:endParaRPr lang="nb-NO"/>
        </a:p>
      </dgm:t>
    </dgm:pt>
    <dgm:pt modelId="{A4EDA4B1-3448-4DE5-95ED-C8FD113D127D}">
      <dgm:prSet phldrT="[Tekst]"/>
      <dgm:spPr/>
      <dgm:t>
        <a:bodyPr/>
        <a:lstStyle/>
        <a:p>
          <a:r>
            <a:rPr lang="nb-NO" dirty="0" smtClean="0"/>
            <a:t>CRM ansvarlig</a:t>
          </a:r>
          <a:endParaRPr lang="nb-NO" dirty="0"/>
        </a:p>
      </dgm:t>
    </dgm:pt>
    <dgm:pt modelId="{25CEC129-BD1B-4D73-8E5C-DB458D75EA2A}" type="parTrans" cxnId="{353C571F-4D59-4E1D-B248-4A4B5EFE1C5A}">
      <dgm:prSet/>
      <dgm:spPr/>
      <dgm:t>
        <a:bodyPr/>
        <a:lstStyle/>
        <a:p>
          <a:endParaRPr lang="nb-NO"/>
        </a:p>
      </dgm:t>
    </dgm:pt>
    <dgm:pt modelId="{90C3973E-6D3D-4F3E-8C10-604DEBC00199}" type="sibTrans" cxnId="{353C571F-4D59-4E1D-B248-4A4B5EFE1C5A}">
      <dgm:prSet/>
      <dgm:spPr/>
      <dgm:t>
        <a:bodyPr/>
        <a:lstStyle/>
        <a:p>
          <a:endParaRPr lang="nb-NO"/>
        </a:p>
      </dgm:t>
    </dgm:pt>
    <dgm:pt modelId="{8827333D-326E-4C74-B828-C7A3B414FF6D}">
      <dgm:prSet phldrT="[Tekst]"/>
      <dgm:spPr/>
      <dgm:t>
        <a:bodyPr/>
        <a:lstStyle/>
        <a:p>
          <a:r>
            <a:rPr lang="nb-NO" dirty="0" smtClean="0"/>
            <a:t>Markedsassistenter 2 </a:t>
          </a:r>
          <a:r>
            <a:rPr lang="nb-NO" dirty="0" err="1" smtClean="0"/>
            <a:t>stk</a:t>
          </a:r>
          <a:endParaRPr lang="nb-NO" dirty="0"/>
        </a:p>
      </dgm:t>
    </dgm:pt>
    <dgm:pt modelId="{0C4072E3-17E2-48A7-848A-27BAA8094F4F}" type="parTrans" cxnId="{BD0D315A-F1CC-4A64-8754-42938188CF53}">
      <dgm:prSet/>
      <dgm:spPr/>
      <dgm:t>
        <a:bodyPr/>
        <a:lstStyle/>
        <a:p>
          <a:endParaRPr lang="nb-NO"/>
        </a:p>
      </dgm:t>
    </dgm:pt>
    <dgm:pt modelId="{0C6718D8-1237-4D0A-95C5-E986EBCD3B58}" type="sibTrans" cxnId="{BD0D315A-F1CC-4A64-8754-42938188CF53}">
      <dgm:prSet/>
      <dgm:spPr/>
      <dgm:t>
        <a:bodyPr/>
        <a:lstStyle/>
        <a:p>
          <a:endParaRPr lang="nb-NO"/>
        </a:p>
      </dgm:t>
    </dgm:pt>
    <dgm:pt modelId="{C1681FB7-83EC-4CCE-AFCD-3200A501D9FC}">
      <dgm:prSet/>
      <dgm:spPr/>
      <dgm:t>
        <a:bodyPr/>
        <a:lstStyle/>
        <a:p>
          <a:r>
            <a:rPr lang="nb-NO" dirty="0" smtClean="0"/>
            <a:t>Grafisk medarbeider </a:t>
          </a:r>
          <a:endParaRPr lang="nb-NO" dirty="0"/>
        </a:p>
      </dgm:t>
    </dgm:pt>
    <dgm:pt modelId="{04F74C92-7076-4912-9A2F-DAD38BFD57F8}" type="parTrans" cxnId="{EEB92B08-62EB-4F71-825D-2533EA7FBAB2}">
      <dgm:prSet/>
      <dgm:spPr/>
      <dgm:t>
        <a:bodyPr/>
        <a:lstStyle/>
        <a:p>
          <a:endParaRPr lang="nb-NO"/>
        </a:p>
      </dgm:t>
    </dgm:pt>
    <dgm:pt modelId="{92277184-ED60-4973-8A1E-24F9CB7CFF49}" type="sibTrans" cxnId="{EEB92B08-62EB-4F71-825D-2533EA7FBAB2}">
      <dgm:prSet/>
      <dgm:spPr/>
      <dgm:t>
        <a:bodyPr/>
        <a:lstStyle/>
        <a:p>
          <a:endParaRPr lang="nb-NO"/>
        </a:p>
      </dgm:t>
    </dgm:pt>
    <dgm:pt modelId="{5BF3F168-AFEF-1949-BD5A-8820642ACBE7}" type="pres">
      <dgm:prSet presAssocID="{25E98062-9F12-334B-9C69-F931484E7925}" presName="hierChild1" presStyleCnt="0">
        <dgm:presLayoutVars>
          <dgm:orgChart val="1"/>
          <dgm:chPref val="1"/>
          <dgm:dir/>
          <dgm:animOne val="branch"/>
          <dgm:animLvl val="lvl"/>
          <dgm:resizeHandles/>
        </dgm:presLayoutVars>
      </dgm:prSet>
      <dgm:spPr/>
      <dgm:t>
        <a:bodyPr/>
        <a:lstStyle/>
        <a:p>
          <a:endParaRPr lang="nb-NO"/>
        </a:p>
      </dgm:t>
    </dgm:pt>
    <dgm:pt modelId="{3140E8BF-82B8-F543-87F8-6FDBD09B1AD1}" type="pres">
      <dgm:prSet presAssocID="{5093073A-4B87-234C-9CF1-F78ECBBA56E7}" presName="hierRoot1" presStyleCnt="0">
        <dgm:presLayoutVars>
          <dgm:hierBranch val="init"/>
        </dgm:presLayoutVars>
      </dgm:prSet>
      <dgm:spPr/>
    </dgm:pt>
    <dgm:pt modelId="{62A8FDD3-A60A-7E48-8856-D9AA4D22B5C1}" type="pres">
      <dgm:prSet presAssocID="{5093073A-4B87-234C-9CF1-F78ECBBA56E7}" presName="rootComposite1" presStyleCnt="0"/>
      <dgm:spPr/>
    </dgm:pt>
    <dgm:pt modelId="{C325393B-AA91-C146-8C27-F90248E25162}" type="pres">
      <dgm:prSet presAssocID="{5093073A-4B87-234C-9CF1-F78ECBBA56E7}" presName="rootText1" presStyleLbl="node0" presStyleIdx="0" presStyleCnt="1">
        <dgm:presLayoutVars>
          <dgm:chPref val="3"/>
        </dgm:presLayoutVars>
      </dgm:prSet>
      <dgm:spPr/>
      <dgm:t>
        <a:bodyPr/>
        <a:lstStyle/>
        <a:p>
          <a:endParaRPr lang="nb-NO"/>
        </a:p>
      </dgm:t>
    </dgm:pt>
    <dgm:pt modelId="{B5763C9D-7135-1945-A1D4-97F69C9E5D95}" type="pres">
      <dgm:prSet presAssocID="{5093073A-4B87-234C-9CF1-F78ECBBA56E7}" presName="rootConnector1" presStyleLbl="node1" presStyleIdx="0" presStyleCnt="0"/>
      <dgm:spPr/>
      <dgm:t>
        <a:bodyPr/>
        <a:lstStyle/>
        <a:p>
          <a:endParaRPr lang="nb-NO"/>
        </a:p>
      </dgm:t>
    </dgm:pt>
    <dgm:pt modelId="{04EB31AB-575E-DC47-BDD8-78C79CFCA435}" type="pres">
      <dgm:prSet presAssocID="{5093073A-4B87-234C-9CF1-F78ECBBA56E7}" presName="hierChild2" presStyleCnt="0"/>
      <dgm:spPr/>
    </dgm:pt>
    <dgm:pt modelId="{FE910443-4A1E-4113-A003-944778F29B53}" type="pres">
      <dgm:prSet presAssocID="{58584A1C-F5C8-4A1F-BDD5-6F11B931E828}" presName="Name37" presStyleLbl="parChTrans1D2" presStyleIdx="0" presStyleCnt="4"/>
      <dgm:spPr/>
      <dgm:t>
        <a:bodyPr/>
        <a:lstStyle/>
        <a:p>
          <a:endParaRPr lang="nb-NO"/>
        </a:p>
      </dgm:t>
    </dgm:pt>
    <dgm:pt modelId="{96E3C386-1B22-429D-932F-8113963AC31A}" type="pres">
      <dgm:prSet presAssocID="{8A88C5DD-911E-4F12-B1F9-01DFE6FD937E}" presName="hierRoot2" presStyleCnt="0">
        <dgm:presLayoutVars>
          <dgm:hierBranch val="init"/>
        </dgm:presLayoutVars>
      </dgm:prSet>
      <dgm:spPr/>
    </dgm:pt>
    <dgm:pt modelId="{7125781B-6C41-4411-A474-4DAF2F9F95CE}" type="pres">
      <dgm:prSet presAssocID="{8A88C5DD-911E-4F12-B1F9-01DFE6FD937E}" presName="rootComposite" presStyleCnt="0"/>
      <dgm:spPr/>
    </dgm:pt>
    <dgm:pt modelId="{22B562D2-F3FC-4E4A-843D-E788C92E51D8}" type="pres">
      <dgm:prSet presAssocID="{8A88C5DD-911E-4F12-B1F9-01DFE6FD937E}" presName="rootText" presStyleLbl="node2" presStyleIdx="0" presStyleCnt="4">
        <dgm:presLayoutVars>
          <dgm:chPref val="3"/>
        </dgm:presLayoutVars>
      </dgm:prSet>
      <dgm:spPr/>
      <dgm:t>
        <a:bodyPr/>
        <a:lstStyle/>
        <a:p>
          <a:endParaRPr lang="nb-NO"/>
        </a:p>
      </dgm:t>
    </dgm:pt>
    <dgm:pt modelId="{2D5F9309-C38B-4BC4-AF63-A1825F111938}" type="pres">
      <dgm:prSet presAssocID="{8A88C5DD-911E-4F12-B1F9-01DFE6FD937E}" presName="rootConnector" presStyleLbl="node2" presStyleIdx="0" presStyleCnt="4"/>
      <dgm:spPr/>
      <dgm:t>
        <a:bodyPr/>
        <a:lstStyle/>
        <a:p>
          <a:endParaRPr lang="nb-NO"/>
        </a:p>
      </dgm:t>
    </dgm:pt>
    <dgm:pt modelId="{DABF98CA-563B-4194-AA10-EA8EB50BE243}" type="pres">
      <dgm:prSet presAssocID="{8A88C5DD-911E-4F12-B1F9-01DFE6FD937E}" presName="hierChild4" presStyleCnt="0"/>
      <dgm:spPr/>
    </dgm:pt>
    <dgm:pt modelId="{620E0C1F-760C-4A65-89D5-573A41ADFDE6}" type="pres">
      <dgm:prSet presAssocID="{25CEC129-BD1B-4D73-8E5C-DB458D75EA2A}" presName="Name37" presStyleLbl="parChTrans1D3" presStyleIdx="0" presStyleCnt="2"/>
      <dgm:spPr/>
      <dgm:t>
        <a:bodyPr/>
        <a:lstStyle/>
        <a:p>
          <a:endParaRPr lang="nb-NO"/>
        </a:p>
      </dgm:t>
    </dgm:pt>
    <dgm:pt modelId="{1C8975F2-79BC-40E0-9864-3C4B82F34079}" type="pres">
      <dgm:prSet presAssocID="{A4EDA4B1-3448-4DE5-95ED-C8FD113D127D}" presName="hierRoot2" presStyleCnt="0">
        <dgm:presLayoutVars>
          <dgm:hierBranch val="init"/>
        </dgm:presLayoutVars>
      </dgm:prSet>
      <dgm:spPr/>
    </dgm:pt>
    <dgm:pt modelId="{C7E04409-C156-48F7-A74B-B2DD9654AE5F}" type="pres">
      <dgm:prSet presAssocID="{A4EDA4B1-3448-4DE5-95ED-C8FD113D127D}" presName="rootComposite" presStyleCnt="0"/>
      <dgm:spPr/>
    </dgm:pt>
    <dgm:pt modelId="{AF1371BC-BB05-4534-9249-C895BE51A091}" type="pres">
      <dgm:prSet presAssocID="{A4EDA4B1-3448-4DE5-95ED-C8FD113D127D}" presName="rootText" presStyleLbl="node3" presStyleIdx="0" presStyleCnt="2">
        <dgm:presLayoutVars>
          <dgm:chPref val="3"/>
        </dgm:presLayoutVars>
      </dgm:prSet>
      <dgm:spPr/>
      <dgm:t>
        <a:bodyPr/>
        <a:lstStyle/>
        <a:p>
          <a:endParaRPr lang="nb-NO"/>
        </a:p>
      </dgm:t>
    </dgm:pt>
    <dgm:pt modelId="{2E232C77-F477-468E-8BEF-D8AA5580C6EC}" type="pres">
      <dgm:prSet presAssocID="{A4EDA4B1-3448-4DE5-95ED-C8FD113D127D}" presName="rootConnector" presStyleLbl="node3" presStyleIdx="0" presStyleCnt="2"/>
      <dgm:spPr/>
      <dgm:t>
        <a:bodyPr/>
        <a:lstStyle/>
        <a:p>
          <a:endParaRPr lang="nb-NO"/>
        </a:p>
      </dgm:t>
    </dgm:pt>
    <dgm:pt modelId="{469E4A45-FF83-438F-8789-1E75D20DCD3B}" type="pres">
      <dgm:prSet presAssocID="{A4EDA4B1-3448-4DE5-95ED-C8FD113D127D}" presName="hierChild4" presStyleCnt="0"/>
      <dgm:spPr/>
    </dgm:pt>
    <dgm:pt modelId="{D3909C18-8DCA-4E6D-8650-A448269F22B0}" type="pres">
      <dgm:prSet presAssocID="{A4EDA4B1-3448-4DE5-95ED-C8FD113D127D}" presName="hierChild5" presStyleCnt="0"/>
      <dgm:spPr/>
    </dgm:pt>
    <dgm:pt modelId="{631B3AC2-A384-45E9-99BA-FA3591FDA718}" type="pres">
      <dgm:prSet presAssocID="{0C4072E3-17E2-48A7-848A-27BAA8094F4F}" presName="Name37" presStyleLbl="parChTrans1D3" presStyleIdx="1" presStyleCnt="2"/>
      <dgm:spPr/>
      <dgm:t>
        <a:bodyPr/>
        <a:lstStyle/>
        <a:p>
          <a:endParaRPr lang="nb-NO"/>
        </a:p>
      </dgm:t>
    </dgm:pt>
    <dgm:pt modelId="{4622624F-2DDF-4F76-9573-CF2201E3992E}" type="pres">
      <dgm:prSet presAssocID="{8827333D-326E-4C74-B828-C7A3B414FF6D}" presName="hierRoot2" presStyleCnt="0">
        <dgm:presLayoutVars>
          <dgm:hierBranch val="init"/>
        </dgm:presLayoutVars>
      </dgm:prSet>
      <dgm:spPr/>
    </dgm:pt>
    <dgm:pt modelId="{8B2DB556-9250-4297-9197-B18D9EB69192}" type="pres">
      <dgm:prSet presAssocID="{8827333D-326E-4C74-B828-C7A3B414FF6D}" presName="rootComposite" presStyleCnt="0"/>
      <dgm:spPr/>
    </dgm:pt>
    <dgm:pt modelId="{EFBB18C4-101E-4C26-8FF7-DF610E1096C2}" type="pres">
      <dgm:prSet presAssocID="{8827333D-326E-4C74-B828-C7A3B414FF6D}" presName="rootText" presStyleLbl="node3" presStyleIdx="1" presStyleCnt="2">
        <dgm:presLayoutVars>
          <dgm:chPref val="3"/>
        </dgm:presLayoutVars>
      </dgm:prSet>
      <dgm:spPr/>
      <dgm:t>
        <a:bodyPr/>
        <a:lstStyle/>
        <a:p>
          <a:endParaRPr lang="nb-NO"/>
        </a:p>
      </dgm:t>
    </dgm:pt>
    <dgm:pt modelId="{8DF8A4BF-5545-4A89-9B3F-FA25383D9656}" type="pres">
      <dgm:prSet presAssocID="{8827333D-326E-4C74-B828-C7A3B414FF6D}" presName="rootConnector" presStyleLbl="node3" presStyleIdx="1" presStyleCnt="2"/>
      <dgm:spPr/>
      <dgm:t>
        <a:bodyPr/>
        <a:lstStyle/>
        <a:p>
          <a:endParaRPr lang="nb-NO"/>
        </a:p>
      </dgm:t>
    </dgm:pt>
    <dgm:pt modelId="{31A8AFD6-48FC-4728-AF1F-87853A720345}" type="pres">
      <dgm:prSet presAssocID="{8827333D-326E-4C74-B828-C7A3B414FF6D}" presName="hierChild4" presStyleCnt="0"/>
      <dgm:spPr/>
    </dgm:pt>
    <dgm:pt modelId="{D9371D95-58C2-4BEF-88CD-E8F44C117B37}" type="pres">
      <dgm:prSet presAssocID="{8827333D-326E-4C74-B828-C7A3B414FF6D}" presName="hierChild5" presStyleCnt="0"/>
      <dgm:spPr/>
    </dgm:pt>
    <dgm:pt modelId="{9978B2D1-688E-49D4-A488-8F7FCEA545CE}" type="pres">
      <dgm:prSet presAssocID="{8A88C5DD-911E-4F12-B1F9-01DFE6FD937E}" presName="hierChild5" presStyleCnt="0"/>
      <dgm:spPr/>
    </dgm:pt>
    <dgm:pt modelId="{14501E12-7DE4-D749-B98E-CD926ED94A53}" type="pres">
      <dgm:prSet presAssocID="{B0EE1AC5-ED40-5F49-B3B3-586B6095DE11}" presName="Name37" presStyleLbl="parChTrans1D2" presStyleIdx="1" presStyleCnt="4"/>
      <dgm:spPr/>
      <dgm:t>
        <a:bodyPr/>
        <a:lstStyle/>
        <a:p>
          <a:endParaRPr lang="nb-NO"/>
        </a:p>
      </dgm:t>
    </dgm:pt>
    <dgm:pt modelId="{B91FE713-53C3-8C42-BA25-84AA7FAADBEA}" type="pres">
      <dgm:prSet presAssocID="{15130BDA-F70C-204B-B6C0-5B421DE45C19}" presName="hierRoot2" presStyleCnt="0">
        <dgm:presLayoutVars>
          <dgm:hierBranch val="init"/>
        </dgm:presLayoutVars>
      </dgm:prSet>
      <dgm:spPr/>
    </dgm:pt>
    <dgm:pt modelId="{2DCCD7F1-C4F4-E140-B411-DF4B7245B9B2}" type="pres">
      <dgm:prSet presAssocID="{15130BDA-F70C-204B-B6C0-5B421DE45C19}" presName="rootComposite" presStyleCnt="0"/>
      <dgm:spPr/>
    </dgm:pt>
    <dgm:pt modelId="{FA2B73AD-A4DF-D849-B356-D5BD612FBCD1}" type="pres">
      <dgm:prSet presAssocID="{15130BDA-F70C-204B-B6C0-5B421DE45C19}" presName="rootText" presStyleLbl="node2" presStyleIdx="1" presStyleCnt="4">
        <dgm:presLayoutVars>
          <dgm:chPref val="3"/>
        </dgm:presLayoutVars>
      </dgm:prSet>
      <dgm:spPr/>
      <dgm:t>
        <a:bodyPr/>
        <a:lstStyle/>
        <a:p>
          <a:endParaRPr lang="nb-NO"/>
        </a:p>
      </dgm:t>
    </dgm:pt>
    <dgm:pt modelId="{F23483A8-0A5C-474A-8E66-BA30DFCE60D2}" type="pres">
      <dgm:prSet presAssocID="{15130BDA-F70C-204B-B6C0-5B421DE45C19}" presName="rootConnector" presStyleLbl="node2" presStyleIdx="1" presStyleCnt="4"/>
      <dgm:spPr/>
      <dgm:t>
        <a:bodyPr/>
        <a:lstStyle/>
        <a:p>
          <a:endParaRPr lang="nb-NO"/>
        </a:p>
      </dgm:t>
    </dgm:pt>
    <dgm:pt modelId="{BA63B4DC-79F2-C044-8875-E15D8249FF19}" type="pres">
      <dgm:prSet presAssocID="{15130BDA-F70C-204B-B6C0-5B421DE45C19}" presName="hierChild4" presStyleCnt="0"/>
      <dgm:spPr/>
    </dgm:pt>
    <dgm:pt modelId="{E3B9B68C-2CD6-9C42-94E2-53E5FA69ABCA}" type="pres">
      <dgm:prSet presAssocID="{15130BDA-F70C-204B-B6C0-5B421DE45C19}" presName="hierChild5" presStyleCnt="0"/>
      <dgm:spPr/>
    </dgm:pt>
    <dgm:pt modelId="{639E5BC3-BD4C-4343-ACE6-3441D6C908D9}" type="pres">
      <dgm:prSet presAssocID="{04F74C92-7076-4912-9A2F-DAD38BFD57F8}" presName="Name37" presStyleLbl="parChTrans1D2" presStyleIdx="2" presStyleCnt="4"/>
      <dgm:spPr/>
      <dgm:t>
        <a:bodyPr/>
        <a:lstStyle/>
        <a:p>
          <a:endParaRPr lang="nb-NO"/>
        </a:p>
      </dgm:t>
    </dgm:pt>
    <dgm:pt modelId="{B6DE12D3-A3DC-4AC5-8302-A7ABB9C94E85}" type="pres">
      <dgm:prSet presAssocID="{C1681FB7-83EC-4CCE-AFCD-3200A501D9FC}" presName="hierRoot2" presStyleCnt="0">
        <dgm:presLayoutVars>
          <dgm:hierBranch val="init"/>
        </dgm:presLayoutVars>
      </dgm:prSet>
      <dgm:spPr/>
    </dgm:pt>
    <dgm:pt modelId="{F29EA3AA-DC38-46B7-8566-7526E9CD43A7}" type="pres">
      <dgm:prSet presAssocID="{C1681FB7-83EC-4CCE-AFCD-3200A501D9FC}" presName="rootComposite" presStyleCnt="0"/>
      <dgm:spPr/>
    </dgm:pt>
    <dgm:pt modelId="{87E4A530-2D7F-4D4C-A6D6-2EEDE9D42B82}" type="pres">
      <dgm:prSet presAssocID="{C1681FB7-83EC-4CCE-AFCD-3200A501D9FC}" presName="rootText" presStyleLbl="node2" presStyleIdx="2" presStyleCnt="4">
        <dgm:presLayoutVars>
          <dgm:chPref val="3"/>
        </dgm:presLayoutVars>
      </dgm:prSet>
      <dgm:spPr/>
      <dgm:t>
        <a:bodyPr/>
        <a:lstStyle/>
        <a:p>
          <a:endParaRPr lang="nb-NO"/>
        </a:p>
      </dgm:t>
    </dgm:pt>
    <dgm:pt modelId="{95CF28D6-EC65-4C0F-995B-A351CE4696DF}" type="pres">
      <dgm:prSet presAssocID="{C1681FB7-83EC-4CCE-AFCD-3200A501D9FC}" presName="rootConnector" presStyleLbl="node2" presStyleIdx="2" presStyleCnt="4"/>
      <dgm:spPr/>
      <dgm:t>
        <a:bodyPr/>
        <a:lstStyle/>
        <a:p>
          <a:endParaRPr lang="nb-NO"/>
        </a:p>
      </dgm:t>
    </dgm:pt>
    <dgm:pt modelId="{5B8C409C-C7E7-453A-ABC6-96BDF3146732}" type="pres">
      <dgm:prSet presAssocID="{C1681FB7-83EC-4CCE-AFCD-3200A501D9FC}" presName="hierChild4" presStyleCnt="0"/>
      <dgm:spPr/>
    </dgm:pt>
    <dgm:pt modelId="{B9F6D903-00FF-406B-8089-19A148BABAFF}" type="pres">
      <dgm:prSet presAssocID="{C1681FB7-83EC-4CCE-AFCD-3200A501D9FC}" presName="hierChild5" presStyleCnt="0"/>
      <dgm:spPr/>
    </dgm:pt>
    <dgm:pt modelId="{7EEE2D71-DA05-4633-AFFF-2F6484441B41}" type="pres">
      <dgm:prSet presAssocID="{BA55F73C-BE2D-4D04-9F34-34453BD611E9}" presName="Name37" presStyleLbl="parChTrans1D2" presStyleIdx="3" presStyleCnt="4"/>
      <dgm:spPr/>
      <dgm:t>
        <a:bodyPr/>
        <a:lstStyle/>
        <a:p>
          <a:endParaRPr lang="nb-NO"/>
        </a:p>
      </dgm:t>
    </dgm:pt>
    <dgm:pt modelId="{59C9DCF9-B03E-4397-9773-39FFC8B740D5}" type="pres">
      <dgm:prSet presAssocID="{FD0A0981-B267-40ED-89B6-4C0EE81AA155}" presName="hierRoot2" presStyleCnt="0">
        <dgm:presLayoutVars>
          <dgm:hierBranch val="init"/>
        </dgm:presLayoutVars>
      </dgm:prSet>
      <dgm:spPr/>
    </dgm:pt>
    <dgm:pt modelId="{BD7DAB2B-64B4-4DF6-B0DD-F50AC66CBBAD}" type="pres">
      <dgm:prSet presAssocID="{FD0A0981-B267-40ED-89B6-4C0EE81AA155}" presName="rootComposite" presStyleCnt="0"/>
      <dgm:spPr/>
    </dgm:pt>
    <dgm:pt modelId="{F9A1516E-6B65-4C1F-A11A-F8A38FD20A88}" type="pres">
      <dgm:prSet presAssocID="{FD0A0981-B267-40ED-89B6-4C0EE81AA155}" presName="rootText" presStyleLbl="node2" presStyleIdx="3" presStyleCnt="4">
        <dgm:presLayoutVars>
          <dgm:chPref val="3"/>
        </dgm:presLayoutVars>
      </dgm:prSet>
      <dgm:spPr/>
      <dgm:t>
        <a:bodyPr/>
        <a:lstStyle/>
        <a:p>
          <a:endParaRPr lang="nb-NO"/>
        </a:p>
      </dgm:t>
    </dgm:pt>
    <dgm:pt modelId="{D89BD02C-CBD4-4152-AD47-70BD1FADD6B2}" type="pres">
      <dgm:prSet presAssocID="{FD0A0981-B267-40ED-89B6-4C0EE81AA155}" presName="rootConnector" presStyleLbl="node2" presStyleIdx="3" presStyleCnt="4"/>
      <dgm:spPr/>
      <dgm:t>
        <a:bodyPr/>
        <a:lstStyle/>
        <a:p>
          <a:endParaRPr lang="nb-NO"/>
        </a:p>
      </dgm:t>
    </dgm:pt>
    <dgm:pt modelId="{561DC466-18FC-4B6E-968E-DACAB2D4B678}" type="pres">
      <dgm:prSet presAssocID="{FD0A0981-B267-40ED-89B6-4C0EE81AA155}" presName="hierChild4" presStyleCnt="0"/>
      <dgm:spPr/>
    </dgm:pt>
    <dgm:pt modelId="{6243B591-17D3-412A-ABEF-95BD1BAAF663}" type="pres">
      <dgm:prSet presAssocID="{FD0A0981-B267-40ED-89B6-4C0EE81AA155}" presName="hierChild5" presStyleCnt="0"/>
      <dgm:spPr/>
    </dgm:pt>
    <dgm:pt modelId="{A2FD6D34-F4C1-1245-B79B-B0ACDEEB1C4C}" type="pres">
      <dgm:prSet presAssocID="{5093073A-4B87-234C-9CF1-F78ECBBA56E7}" presName="hierChild3" presStyleCnt="0"/>
      <dgm:spPr/>
    </dgm:pt>
  </dgm:ptLst>
  <dgm:cxnLst>
    <dgm:cxn modelId="{4CB8E674-FD91-4999-B97B-EB35549E9C98}" type="presOf" srcId="{15130BDA-F70C-204B-B6C0-5B421DE45C19}" destId="{F23483A8-0A5C-474A-8E66-BA30DFCE60D2}" srcOrd="1" destOrd="0" presId="urn:microsoft.com/office/officeart/2005/8/layout/orgChart1"/>
    <dgm:cxn modelId="{28C72F9E-7152-644C-B781-FC1F464EF7C3}" srcId="{25E98062-9F12-334B-9C69-F931484E7925}" destId="{5093073A-4B87-234C-9CF1-F78ECBBA56E7}" srcOrd="0" destOrd="0" parTransId="{42116ECA-C5C8-A64F-891E-77062B39E7E0}" sibTransId="{E59AA57A-62A9-8D4D-9455-E19EA0B9F194}"/>
    <dgm:cxn modelId="{BD0D315A-F1CC-4A64-8754-42938188CF53}" srcId="{8A88C5DD-911E-4F12-B1F9-01DFE6FD937E}" destId="{8827333D-326E-4C74-B828-C7A3B414FF6D}" srcOrd="1" destOrd="0" parTransId="{0C4072E3-17E2-48A7-848A-27BAA8094F4F}" sibTransId="{0C6718D8-1237-4D0A-95C5-E986EBCD3B58}"/>
    <dgm:cxn modelId="{C3FD3C30-1913-493D-A343-0D562A8A1C2E}" srcId="{5093073A-4B87-234C-9CF1-F78ECBBA56E7}" destId="{8A88C5DD-911E-4F12-B1F9-01DFE6FD937E}" srcOrd="0" destOrd="0" parTransId="{58584A1C-F5C8-4A1F-BDD5-6F11B931E828}" sibTransId="{E191C30A-B70F-4C92-967A-600AAA8569EB}"/>
    <dgm:cxn modelId="{DE7F344E-525F-0243-8590-D88FBC403765}" srcId="{5093073A-4B87-234C-9CF1-F78ECBBA56E7}" destId="{15130BDA-F70C-204B-B6C0-5B421DE45C19}" srcOrd="1" destOrd="0" parTransId="{B0EE1AC5-ED40-5F49-B3B3-586B6095DE11}" sibTransId="{981CE86E-5A99-094F-ACD3-DB3A5DD46911}"/>
    <dgm:cxn modelId="{2498F94F-197C-464B-A67F-397BF01AF8DD}" type="presOf" srcId="{04F74C92-7076-4912-9A2F-DAD38BFD57F8}" destId="{639E5BC3-BD4C-4343-ACE6-3441D6C908D9}" srcOrd="0" destOrd="0" presId="urn:microsoft.com/office/officeart/2005/8/layout/orgChart1"/>
    <dgm:cxn modelId="{F58B1FB4-43B6-493C-9C70-D5AF1720C3EF}" type="presOf" srcId="{A4EDA4B1-3448-4DE5-95ED-C8FD113D127D}" destId="{AF1371BC-BB05-4534-9249-C895BE51A091}" srcOrd="0" destOrd="0" presId="urn:microsoft.com/office/officeart/2005/8/layout/orgChart1"/>
    <dgm:cxn modelId="{5F52381D-3988-4DDC-9B7F-EAB33B8210DA}" type="presOf" srcId="{15130BDA-F70C-204B-B6C0-5B421DE45C19}" destId="{FA2B73AD-A4DF-D849-B356-D5BD612FBCD1}" srcOrd="0" destOrd="0" presId="urn:microsoft.com/office/officeart/2005/8/layout/orgChart1"/>
    <dgm:cxn modelId="{3602D103-F080-4540-91FB-71B9D4852620}" type="presOf" srcId="{FD0A0981-B267-40ED-89B6-4C0EE81AA155}" destId="{D89BD02C-CBD4-4152-AD47-70BD1FADD6B2}" srcOrd="1" destOrd="0" presId="urn:microsoft.com/office/officeart/2005/8/layout/orgChart1"/>
    <dgm:cxn modelId="{DDE833AE-5A36-42A4-8A87-B3CF2805E7B4}" type="presOf" srcId="{5093073A-4B87-234C-9CF1-F78ECBBA56E7}" destId="{C325393B-AA91-C146-8C27-F90248E25162}" srcOrd="0" destOrd="0" presId="urn:microsoft.com/office/officeart/2005/8/layout/orgChart1"/>
    <dgm:cxn modelId="{A1213805-CB99-472F-877F-C0FD67C83BDA}" type="presOf" srcId="{8A88C5DD-911E-4F12-B1F9-01DFE6FD937E}" destId="{22B562D2-F3FC-4E4A-843D-E788C92E51D8}" srcOrd="0" destOrd="0" presId="urn:microsoft.com/office/officeart/2005/8/layout/orgChart1"/>
    <dgm:cxn modelId="{88EFD4D9-E10E-4246-A417-8CEAD9A73FE4}" type="presOf" srcId="{B0EE1AC5-ED40-5F49-B3B3-586B6095DE11}" destId="{14501E12-7DE4-D749-B98E-CD926ED94A53}" srcOrd="0" destOrd="0" presId="urn:microsoft.com/office/officeart/2005/8/layout/orgChart1"/>
    <dgm:cxn modelId="{78387344-D929-41C1-8772-68FB7DDEA00F}" type="presOf" srcId="{58584A1C-F5C8-4A1F-BDD5-6F11B931E828}" destId="{FE910443-4A1E-4113-A003-944778F29B53}" srcOrd="0" destOrd="0" presId="urn:microsoft.com/office/officeart/2005/8/layout/orgChart1"/>
    <dgm:cxn modelId="{40B6F315-C6F6-4B12-95A7-5AACD00F547A}" type="presOf" srcId="{0C4072E3-17E2-48A7-848A-27BAA8094F4F}" destId="{631B3AC2-A384-45E9-99BA-FA3591FDA718}" srcOrd="0" destOrd="0" presId="urn:microsoft.com/office/officeart/2005/8/layout/orgChart1"/>
    <dgm:cxn modelId="{7C3461D9-6498-4023-916A-3DD808AFC13C}" srcId="{5093073A-4B87-234C-9CF1-F78ECBBA56E7}" destId="{FD0A0981-B267-40ED-89B6-4C0EE81AA155}" srcOrd="3" destOrd="0" parTransId="{BA55F73C-BE2D-4D04-9F34-34453BD611E9}" sibTransId="{B0B81662-BEAA-43DF-9D2D-42BCD819A089}"/>
    <dgm:cxn modelId="{82DEC4E2-ED7E-482F-B78F-75182547A4A3}" type="presOf" srcId="{25E98062-9F12-334B-9C69-F931484E7925}" destId="{5BF3F168-AFEF-1949-BD5A-8820642ACBE7}" srcOrd="0" destOrd="0" presId="urn:microsoft.com/office/officeart/2005/8/layout/orgChart1"/>
    <dgm:cxn modelId="{353C571F-4D59-4E1D-B248-4A4B5EFE1C5A}" srcId="{8A88C5DD-911E-4F12-B1F9-01DFE6FD937E}" destId="{A4EDA4B1-3448-4DE5-95ED-C8FD113D127D}" srcOrd="0" destOrd="0" parTransId="{25CEC129-BD1B-4D73-8E5C-DB458D75EA2A}" sibTransId="{90C3973E-6D3D-4F3E-8C10-604DEBC00199}"/>
    <dgm:cxn modelId="{E6C309A2-EADA-4A62-8939-FCA9CAEC8647}" type="presOf" srcId="{C1681FB7-83EC-4CCE-AFCD-3200A501D9FC}" destId="{95CF28D6-EC65-4C0F-995B-A351CE4696DF}" srcOrd="1" destOrd="0" presId="urn:microsoft.com/office/officeart/2005/8/layout/orgChart1"/>
    <dgm:cxn modelId="{83D4B60B-9B19-47E2-BDCA-DC27FD2B598F}" type="presOf" srcId="{25CEC129-BD1B-4D73-8E5C-DB458D75EA2A}" destId="{620E0C1F-760C-4A65-89D5-573A41ADFDE6}" srcOrd="0" destOrd="0" presId="urn:microsoft.com/office/officeart/2005/8/layout/orgChart1"/>
    <dgm:cxn modelId="{70D25856-42A3-480D-B122-E3E56DC33FD8}" type="presOf" srcId="{8A88C5DD-911E-4F12-B1F9-01DFE6FD937E}" destId="{2D5F9309-C38B-4BC4-AF63-A1825F111938}" srcOrd="1" destOrd="0" presId="urn:microsoft.com/office/officeart/2005/8/layout/orgChart1"/>
    <dgm:cxn modelId="{9221FBC9-B53D-4D15-A8D5-A4703F9DC9AB}" type="presOf" srcId="{8827333D-326E-4C74-B828-C7A3B414FF6D}" destId="{8DF8A4BF-5545-4A89-9B3F-FA25383D9656}" srcOrd="1" destOrd="0" presId="urn:microsoft.com/office/officeart/2005/8/layout/orgChart1"/>
    <dgm:cxn modelId="{ADB845C5-6A92-4091-B765-4BB0707849BE}" type="presOf" srcId="{C1681FB7-83EC-4CCE-AFCD-3200A501D9FC}" destId="{87E4A530-2D7F-4D4C-A6D6-2EEDE9D42B82}" srcOrd="0" destOrd="0" presId="urn:microsoft.com/office/officeart/2005/8/layout/orgChart1"/>
    <dgm:cxn modelId="{761290C2-3F54-44A3-98EC-04C89E00B313}" type="presOf" srcId="{FD0A0981-B267-40ED-89B6-4C0EE81AA155}" destId="{F9A1516E-6B65-4C1F-A11A-F8A38FD20A88}" srcOrd="0" destOrd="0" presId="urn:microsoft.com/office/officeart/2005/8/layout/orgChart1"/>
    <dgm:cxn modelId="{EEB92B08-62EB-4F71-825D-2533EA7FBAB2}" srcId="{5093073A-4B87-234C-9CF1-F78ECBBA56E7}" destId="{C1681FB7-83EC-4CCE-AFCD-3200A501D9FC}" srcOrd="2" destOrd="0" parTransId="{04F74C92-7076-4912-9A2F-DAD38BFD57F8}" sibTransId="{92277184-ED60-4973-8A1E-24F9CB7CFF49}"/>
    <dgm:cxn modelId="{9A3573AF-0EE2-4B0E-84DC-4F60190C950F}" type="presOf" srcId="{8827333D-326E-4C74-B828-C7A3B414FF6D}" destId="{EFBB18C4-101E-4C26-8FF7-DF610E1096C2}" srcOrd="0" destOrd="0" presId="urn:microsoft.com/office/officeart/2005/8/layout/orgChart1"/>
    <dgm:cxn modelId="{1AE70351-EE75-4782-8D00-F3C2B0FD1710}" type="presOf" srcId="{5093073A-4B87-234C-9CF1-F78ECBBA56E7}" destId="{B5763C9D-7135-1945-A1D4-97F69C9E5D95}" srcOrd="1" destOrd="0" presId="urn:microsoft.com/office/officeart/2005/8/layout/orgChart1"/>
    <dgm:cxn modelId="{A3C76033-4FCA-4175-8F23-1E86DCB85589}" type="presOf" srcId="{A4EDA4B1-3448-4DE5-95ED-C8FD113D127D}" destId="{2E232C77-F477-468E-8BEF-D8AA5580C6EC}" srcOrd="1" destOrd="0" presId="urn:microsoft.com/office/officeart/2005/8/layout/orgChart1"/>
    <dgm:cxn modelId="{85516584-3139-4E56-A9D4-1F2536C327BE}" type="presOf" srcId="{BA55F73C-BE2D-4D04-9F34-34453BD611E9}" destId="{7EEE2D71-DA05-4633-AFFF-2F6484441B41}" srcOrd="0" destOrd="0" presId="urn:microsoft.com/office/officeart/2005/8/layout/orgChart1"/>
    <dgm:cxn modelId="{7B0B3E18-E823-4CA7-88DC-34E1F77716DC}" type="presParOf" srcId="{5BF3F168-AFEF-1949-BD5A-8820642ACBE7}" destId="{3140E8BF-82B8-F543-87F8-6FDBD09B1AD1}" srcOrd="0" destOrd="0" presId="urn:microsoft.com/office/officeart/2005/8/layout/orgChart1"/>
    <dgm:cxn modelId="{6E2B7C13-9C23-4A42-BED7-0032C871849F}" type="presParOf" srcId="{3140E8BF-82B8-F543-87F8-6FDBD09B1AD1}" destId="{62A8FDD3-A60A-7E48-8856-D9AA4D22B5C1}" srcOrd="0" destOrd="0" presId="urn:microsoft.com/office/officeart/2005/8/layout/orgChart1"/>
    <dgm:cxn modelId="{A86BE28E-00F8-4697-8970-3CB837663E68}" type="presParOf" srcId="{62A8FDD3-A60A-7E48-8856-D9AA4D22B5C1}" destId="{C325393B-AA91-C146-8C27-F90248E25162}" srcOrd="0" destOrd="0" presId="urn:microsoft.com/office/officeart/2005/8/layout/orgChart1"/>
    <dgm:cxn modelId="{0049C214-36A3-4A54-B479-0F862D0FDD10}" type="presParOf" srcId="{62A8FDD3-A60A-7E48-8856-D9AA4D22B5C1}" destId="{B5763C9D-7135-1945-A1D4-97F69C9E5D95}" srcOrd="1" destOrd="0" presId="urn:microsoft.com/office/officeart/2005/8/layout/orgChart1"/>
    <dgm:cxn modelId="{426B4A71-AAFB-4682-AAC5-575C15C9706C}" type="presParOf" srcId="{3140E8BF-82B8-F543-87F8-6FDBD09B1AD1}" destId="{04EB31AB-575E-DC47-BDD8-78C79CFCA435}" srcOrd="1" destOrd="0" presId="urn:microsoft.com/office/officeart/2005/8/layout/orgChart1"/>
    <dgm:cxn modelId="{707E4CDD-D1C2-4197-BF9C-68C04DE25017}" type="presParOf" srcId="{04EB31AB-575E-DC47-BDD8-78C79CFCA435}" destId="{FE910443-4A1E-4113-A003-944778F29B53}" srcOrd="0" destOrd="0" presId="urn:microsoft.com/office/officeart/2005/8/layout/orgChart1"/>
    <dgm:cxn modelId="{5DFAD79F-7CD3-416D-9088-2B0BA418C205}" type="presParOf" srcId="{04EB31AB-575E-DC47-BDD8-78C79CFCA435}" destId="{96E3C386-1B22-429D-932F-8113963AC31A}" srcOrd="1" destOrd="0" presId="urn:microsoft.com/office/officeart/2005/8/layout/orgChart1"/>
    <dgm:cxn modelId="{300E19B7-D43F-4DC8-818F-E9C90445F95A}" type="presParOf" srcId="{96E3C386-1B22-429D-932F-8113963AC31A}" destId="{7125781B-6C41-4411-A474-4DAF2F9F95CE}" srcOrd="0" destOrd="0" presId="urn:microsoft.com/office/officeart/2005/8/layout/orgChart1"/>
    <dgm:cxn modelId="{5B2281C4-E67C-41DC-A569-D17D3A8C17F1}" type="presParOf" srcId="{7125781B-6C41-4411-A474-4DAF2F9F95CE}" destId="{22B562D2-F3FC-4E4A-843D-E788C92E51D8}" srcOrd="0" destOrd="0" presId="urn:microsoft.com/office/officeart/2005/8/layout/orgChart1"/>
    <dgm:cxn modelId="{D15804B0-A8C5-4B20-A734-887F62766333}" type="presParOf" srcId="{7125781B-6C41-4411-A474-4DAF2F9F95CE}" destId="{2D5F9309-C38B-4BC4-AF63-A1825F111938}" srcOrd="1" destOrd="0" presId="urn:microsoft.com/office/officeart/2005/8/layout/orgChart1"/>
    <dgm:cxn modelId="{7D20A261-AEFF-42CA-8BAB-09D325BCE0F6}" type="presParOf" srcId="{96E3C386-1B22-429D-932F-8113963AC31A}" destId="{DABF98CA-563B-4194-AA10-EA8EB50BE243}" srcOrd="1" destOrd="0" presId="urn:microsoft.com/office/officeart/2005/8/layout/orgChart1"/>
    <dgm:cxn modelId="{17EC132E-03EA-47D9-9ABC-A5281D139FE7}" type="presParOf" srcId="{DABF98CA-563B-4194-AA10-EA8EB50BE243}" destId="{620E0C1F-760C-4A65-89D5-573A41ADFDE6}" srcOrd="0" destOrd="0" presId="urn:microsoft.com/office/officeart/2005/8/layout/orgChart1"/>
    <dgm:cxn modelId="{7721184C-4957-44C8-AB4E-12AB0EA67935}" type="presParOf" srcId="{DABF98CA-563B-4194-AA10-EA8EB50BE243}" destId="{1C8975F2-79BC-40E0-9864-3C4B82F34079}" srcOrd="1" destOrd="0" presId="urn:microsoft.com/office/officeart/2005/8/layout/orgChart1"/>
    <dgm:cxn modelId="{EC380A41-43C8-4E24-9A20-D581424F86DB}" type="presParOf" srcId="{1C8975F2-79BC-40E0-9864-3C4B82F34079}" destId="{C7E04409-C156-48F7-A74B-B2DD9654AE5F}" srcOrd="0" destOrd="0" presId="urn:microsoft.com/office/officeart/2005/8/layout/orgChart1"/>
    <dgm:cxn modelId="{31BB5D59-4832-4ECC-819B-317697EC5567}" type="presParOf" srcId="{C7E04409-C156-48F7-A74B-B2DD9654AE5F}" destId="{AF1371BC-BB05-4534-9249-C895BE51A091}" srcOrd="0" destOrd="0" presId="urn:microsoft.com/office/officeart/2005/8/layout/orgChart1"/>
    <dgm:cxn modelId="{E085EC5A-D01D-4430-9EFC-C7FE8CFE2B23}" type="presParOf" srcId="{C7E04409-C156-48F7-A74B-B2DD9654AE5F}" destId="{2E232C77-F477-468E-8BEF-D8AA5580C6EC}" srcOrd="1" destOrd="0" presId="urn:microsoft.com/office/officeart/2005/8/layout/orgChart1"/>
    <dgm:cxn modelId="{C71890F4-8B53-4C78-B144-7F5F4EA487F9}" type="presParOf" srcId="{1C8975F2-79BC-40E0-9864-3C4B82F34079}" destId="{469E4A45-FF83-438F-8789-1E75D20DCD3B}" srcOrd="1" destOrd="0" presId="urn:microsoft.com/office/officeart/2005/8/layout/orgChart1"/>
    <dgm:cxn modelId="{B3202CF0-91E8-40B6-9EFD-D43DDE336BFC}" type="presParOf" srcId="{1C8975F2-79BC-40E0-9864-3C4B82F34079}" destId="{D3909C18-8DCA-4E6D-8650-A448269F22B0}" srcOrd="2" destOrd="0" presId="urn:microsoft.com/office/officeart/2005/8/layout/orgChart1"/>
    <dgm:cxn modelId="{14F0A044-0E84-4612-A5DB-B8D5C7F7C98A}" type="presParOf" srcId="{DABF98CA-563B-4194-AA10-EA8EB50BE243}" destId="{631B3AC2-A384-45E9-99BA-FA3591FDA718}" srcOrd="2" destOrd="0" presId="urn:microsoft.com/office/officeart/2005/8/layout/orgChart1"/>
    <dgm:cxn modelId="{BB2F56EE-39E4-4F1B-880D-EC5BCC5080B4}" type="presParOf" srcId="{DABF98CA-563B-4194-AA10-EA8EB50BE243}" destId="{4622624F-2DDF-4F76-9573-CF2201E3992E}" srcOrd="3" destOrd="0" presId="urn:microsoft.com/office/officeart/2005/8/layout/orgChart1"/>
    <dgm:cxn modelId="{8ABBDDD8-F345-4D60-8157-3B97A0ECA095}" type="presParOf" srcId="{4622624F-2DDF-4F76-9573-CF2201E3992E}" destId="{8B2DB556-9250-4297-9197-B18D9EB69192}" srcOrd="0" destOrd="0" presId="urn:microsoft.com/office/officeart/2005/8/layout/orgChart1"/>
    <dgm:cxn modelId="{0F20F7E2-5019-40DB-BAC2-6DED605DC3B3}" type="presParOf" srcId="{8B2DB556-9250-4297-9197-B18D9EB69192}" destId="{EFBB18C4-101E-4C26-8FF7-DF610E1096C2}" srcOrd="0" destOrd="0" presId="urn:microsoft.com/office/officeart/2005/8/layout/orgChart1"/>
    <dgm:cxn modelId="{C99D5379-0A77-4F85-85AE-84D376E4D16C}" type="presParOf" srcId="{8B2DB556-9250-4297-9197-B18D9EB69192}" destId="{8DF8A4BF-5545-4A89-9B3F-FA25383D9656}" srcOrd="1" destOrd="0" presId="urn:microsoft.com/office/officeart/2005/8/layout/orgChart1"/>
    <dgm:cxn modelId="{5B6D308D-C1FE-4267-8E32-52C839478C67}" type="presParOf" srcId="{4622624F-2DDF-4F76-9573-CF2201E3992E}" destId="{31A8AFD6-48FC-4728-AF1F-87853A720345}" srcOrd="1" destOrd="0" presId="urn:microsoft.com/office/officeart/2005/8/layout/orgChart1"/>
    <dgm:cxn modelId="{069852B5-4116-4E72-8EA8-87C5CF4DFEE9}" type="presParOf" srcId="{4622624F-2DDF-4F76-9573-CF2201E3992E}" destId="{D9371D95-58C2-4BEF-88CD-E8F44C117B37}" srcOrd="2" destOrd="0" presId="urn:microsoft.com/office/officeart/2005/8/layout/orgChart1"/>
    <dgm:cxn modelId="{3890510F-A89E-452B-ADE4-9682B2883D3D}" type="presParOf" srcId="{96E3C386-1B22-429D-932F-8113963AC31A}" destId="{9978B2D1-688E-49D4-A488-8F7FCEA545CE}" srcOrd="2" destOrd="0" presId="urn:microsoft.com/office/officeart/2005/8/layout/orgChart1"/>
    <dgm:cxn modelId="{793C5EE1-2318-46DF-96AF-8129E88AC3BA}" type="presParOf" srcId="{04EB31AB-575E-DC47-BDD8-78C79CFCA435}" destId="{14501E12-7DE4-D749-B98E-CD926ED94A53}" srcOrd="2" destOrd="0" presId="urn:microsoft.com/office/officeart/2005/8/layout/orgChart1"/>
    <dgm:cxn modelId="{93812344-28C3-4D0F-9B3F-8C82E01793B7}" type="presParOf" srcId="{04EB31AB-575E-DC47-BDD8-78C79CFCA435}" destId="{B91FE713-53C3-8C42-BA25-84AA7FAADBEA}" srcOrd="3" destOrd="0" presId="urn:microsoft.com/office/officeart/2005/8/layout/orgChart1"/>
    <dgm:cxn modelId="{F2CB7456-F527-4FFE-B2E9-E889020371AF}" type="presParOf" srcId="{B91FE713-53C3-8C42-BA25-84AA7FAADBEA}" destId="{2DCCD7F1-C4F4-E140-B411-DF4B7245B9B2}" srcOrd="0" destOrd="0" presId="urn:microsoft.com/office/officeart/2005/8/layout/orgChart1"/>
    <dgm:cxn modelId="{A1FCB685-06D9-4122-8CA1-59ABF038FE46}" type="presParOf" srcId="{2DCCD7F1-C4F4-E140-B411-DF4B7245B9B2}" destId="{FA2B73AD-A4DF-D849-B356-D5BD612FBCD1}" srcOrd="0" destOrd="0" presId="urn:microsoft.com/office/officeart/2005/8/layout/orgChart1"/>
    <dgm:cxn modelId="{E177E8EA-9E86-4207-AD52-615C85BBDC6B}" type="presParOf" srcId="{2DCCD7F1-C4F4-E140-B411-DF4B7245B9B2}" destId="{F23483A8-0A5C-474A-8E66-BA30DFCE60D2}" srcOrd="1" destOrd="0" presId="urn:microsoft.com/office/officeart/2005/8/layout/orgChart1"/>
    <dgm:cxn modelId="{16C5A0F2-BA74-4913-BD91-0F1D81207416}" type="presParOf" srcId="{B91FE713-53C3-8C42-BA25-84AA7FAADBEA}" destId="{BA63B4DC-79F2-C044-8875-E15D8249FF19}" srcOrd="1" destOrd="0" presId="urn:microsoft.com/office/officeart/2005/8/layout/orgChart1"/>
    <dgm:cxn modelId="{49C83BB8-4EC7-4D50-9423-B7000BE257E1}" type="presParOf" srcId="{B91FE713-53C3-8C42-BA25-84AA7FAADBEA}" destId="{E3B9B68C-2CD6-9C42-94E2-53E5FA69ABCA}" srcOrd="2" destOrd="0" presId="urn:microsoft.com/office/officeart/2005/8/layout/orgChart1"/>
    <dgm:cxn modelId="{CF6DD8CF-97B2-417C-9DC0-55E3B789374B}" type="presParOf" srcId="{04EB31AB-575E-DC47-BDD8-78C79CFCA435}" destId="{639E5BC3-BD4C-4343-ACE6-3441D6C908D9}" srcOrd="4" destOrd="0" presId="urn:microsoft.com/office/officeart/2005/8/layout/orgChart1"/>
    <dgm:cxn modelId="{7D0E9FF7-5795-4F70-838E-5C41DF48B975}" type="presParOf" srcId="{04EB31AB-575E-DC47-BDD8-78C79CFCA435}" destId="{B6DE12D3-A3DC-4AC5-8302-A7ABB9C94E85}" srcOrd="5" destOrd="0" presId="urn:microsoft.com/office/officeart/2005/8/layout/orgChart1"/>
    <dgm:cxn modelId="{E898B9F0-F21E-4714-B6F3-E5FBB9ED3D77}" type="presParOf" srcId="{B6DE12D3-A3DC-4AC5-8302-A7ABB9C94E85}" destId="{F29EA3AA-DC38-46B7-8566-7526E9CD43A7}" srcOrd="0" destOrd="0" presId="urn:microsoft.com/office/officeart/2005/8/layout/orgChart1"/>
    <dgm:cxn modelId="{23BCF000-8D8E-469F-8889-C783E27E5224}" type="presParOf" srcId="{F29EA3AA-DC38-46B7-8566-7526E9CD43A7}" destId="{87E4A530-2D7F-4D4C-A6D6-2EEDE9D42B82}" srcOrd="0" destOrd="0" presId="urn:microsoft.com/office/officeart/2005/8/layout/orgChart1"/>
    <dgm:cxn modelId="{C97A3743-8766-46E9-87B3-633F3945C777}" type="presParOf" srcId="{F29EA3AA-DC38-46B7-8566-7526E9CD43A7}" destId="{95CF28D6-EC65-4C0F-995B-A351CE4696DF}" srcOrd="1" destOrd="0" presId="urn:microsoft.com/office/officeart/2005/8/layout/orgChart1"/>
    <dgm:cxn modelId="{8F383215-D51F-4FAC-9D96-17D06AEE0201}" type="presParOf" srcId="{B6DE12D3-A3DC-4AC5-8302-A7ABB9C94E85}" destId="{5B8C409C-C7E7-453A-ABC6-96BDF3146732}" srcOrd="1" destOrd="0" presId="urn:microsoft.com/office/officeart/2005/8/layout/orgChart1"/>
    <dgm:cxn modelId="{B3D84296-7F81-4BFB-8ECD-9FF263312979}" type="presParOf" srcId="{B6DE12D3-A3DC-4AC5-8302-A7ABB9C94E85}" destId="{B9F6D903-00FF-406B-8089-19A148BABAFF}" srcOrd="2" destOrd="0" presId="urn:microsoft.com/office/officeart/2005/8/layout/orgChart1"/>
    <dgm:cxn modelId="{5AF15EF5-847B-49CC-9625-854C9DC9A73B}" type="presParOf" srcId="{04EB31AB-575E-DC47-BDD8-78C79CFCA435}" destId="{7EEE2D71-DA05-4633-AFFF-2F6484441B41}" srcOrd="6" destOrd="0" presId="urn:microsoft.com/office/officeart/2005/8/layout/orgChart1"/>
    <dgm:cxn modelId="{ED5ACFCE-639B-4A52-AB42-0D4AC0CD829F}" type="presParOf" srcId="{04EB31AB-575E-DC47-BDD8-78C79CFCA435}" destId="{59C9DCF9-B03E-4397-9773-39FFC8B740D5}" srcOrd="7" destOrd="0" presId="urn:microsoft.com/office/officeart/2005/8/layout/orgChart1"/>
    <dgm:cxn modelId="{6639B78A-50DD-4780-965C-E91AA744A774}" type="presParOf" srcId="{59C9DCF9-B03E-4397-9773-39FFC8B740D5}" destId="{BD7DAB2B-64B4-4DF6-B0DD-F50AC66CBBAD}" srcOrd="0" destOrd="0" presId="urn:microsoft.com/office/officeart/2005/8/layout/orgChart1"/>
    <dgm:cxn modelId="{F776C657-397B-4BBA-BA53-08A14800C363}" type="presParOf" srcId="{BD7DAB2B-64B4-4DF6-B0DD-F50AC66CBBAD}" destId="{F9A1516E-6B65-4C1F-A11A-F8A38FD20A88}" srcOrd="0" destOrd="0" presId="urn:microsoft.com/office/officeart/2005/8/layout/orgChart1"/>
    <dgm:cxn modelId="{D785DE51-0DD0-48FC-B01D-A58412E8DB40}" type="presParOf" srcId="{BD7DAB2B-64B4-4DF6-B0DD-F50AC66CBBAD}" destId="{D89BD02C-CBD4-4152-AD47-70BD1FADD6B2}" srcOrd="1" destOrd="0" presId="urn:microsoft.com/office/officeart/2005/8/layout/orgChart1"/>
    <dgm:cxn modelId="{0EA9786A-9D8C-44F4-AD59-C2B936858189}" type="presParOf" srcId="{59C9DCF9-B03E-4397-9773-39FFC8B740D5}" destId="{561DC466-18FC-4B6E-968E-DACAB2D4B678}" srcOrd="1" destOrd="0" presId="urn:microsoft.com/office/officeart/2005/8/layout/orgChart1"/>
    <dgm:cxn modelId="{1CAC164B-B462-45E3-BF3E-C9F08B83F0AA}" type="presParOf" srcId="{59C9DCF9-B03E-4397-9773-39FFC8B740D5}" destId="{6243B591-17D3-412A-ABEF-95BD1BAAF663}" srcOrd="2" destOrd="0" presId="urn:microsoft.com/office/officeart/2005/8/layout/orgChart1"/>
    <dgm:cxn modelId="{A61C47BC-DB61-4579-9DD5-8EEAE2C72B41}" type="presParOf" srcId="{3140E8BF-82B8-F543-87F8-6FDBD09B1AD1}" destId="{A2FD6D34-F4C1-1245-B79B-B0ACDEEB1C4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E98062-9F12-334B-9C69-F931484E7925}"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5093073A-4B87-234C-9CF1-F78ECBBA56E7}">
      <dgm:prSet phldrT="[Tekst]" custT="1"/>
      <dgm:spPr/>
      <dgm:t>
        <a:bodyPr/>
        <a:lstStyle/>
        <a:p>
          <a:r>
            <a:rPr lang="nb-NO" sz="1600" dirty="0" smtClean="0"/>
            <a:t>Salgs- og driftsdirektør </a:t>
          </a:r>
        </a:p>
        <a:p>
          <a:r>
            <a:rPr lang="nb-NO" sz="1600" dirty="0" smtClean="0"/>
            <a:t>Espen L. Pedersen</a:t>
          </a:r>
          <a:endParaRPr lang="nb-NO" sz="1600" dirty="0"/>
        </a:p>
      </dgm:t>
    </dgm:pt>
    <dgm:pt modelId="{42116ECA-C5C8-A64F-891E-77062B39E7E0}" type="parTrans" cxnId="{28C72F9E-7152-644C-B781-FC1F464EF7C3}">
      <dgm:prSet/>
      <dgm:spPr/>
      <dgm:t>
        <a:bodyPr/>
        <a:lstStyle/>
        <a:p>
          <a:endParaRPr lang="nb-NO"/>
        </a:p>
      </dgm:t>
    </dgm:pt>
    <dgm:pt modelId="{E59AA57A-62A9-8D4D-9455-E19EA0B9F194}" type="sibTrans" cxnId="{28C72F9E-7152-644C-B781-FC1F464EF7C3}">
      <dgm:prSet/>
      <dgm:spPr/>
      <dgm:t>
        <a:bodyPr/>
        <a:lstStyle/>
        <a:p>
          <a:endParaRPr lang="nb-NO"/>
        </a:p>
      </dgm:t>
    </dgm:pt>
    <dgm:pt modelId="{15130BDA-F70C-204B-B6C0-5B421DE45C19}">
      <dgm:prSet custT="1"/>
      <dgm:spPr/>
      <dgm:t>
        <a:bodyPr/>
        <a:lstStyle/>
        <a:p>
          <a:r>
            <a:rPr lang="nb-NO" sz="1600" dirty="0" smtClean="0"/>
            <a:t>3 regionssjefer</a:t>
          </a:r>
          <a:endParaRPr lang="nb-NO" sz="1600" dirty="0"/>
        </a:p>
      </dgm:t>
    </dgm:pt>
    <dgm:pt modelId="{B0EE1AC5-ED40-5F49-B3B3-586B6095DE11}" type="parTrans" cxnId="{DE7F344E-525F-0243-8590-D88FBC403765}">
      <dgm:prSet/>
      <dgm:spPr/>
      <dgm:t>
        <a:bodyPr/>
        <a:lstStyle/>
        <a:p>
          <a:endParaRPr lang="nb-NO"/>
        </a:p>
      </dgm:t>
    </dgm:pt>
    <dgm:pt modelId="{981CE86E-5A99-094F-ACD3-DB3A5DD46911}" type="sibTrans" cxnId="{DE7F344E-525F-0243-8590-D88FBC403765}">
      <dgm:prSet/>
      <dgm:spPr/>
      <dgm:t>
        <a:bodyPr/>
        <a:lstStyle/>
        <a:p>
          <a:endParaRPr lang="nb-NO"/>
        </a:p>
      </dgm:t>
    </dgm:pt>
    <dgm:pt modelId="{8A88C5DD-911E-4F12-B1F9-01DFE6FD937E}">
      <dgm:prSet phldrT="[Tekst]" custT="1"/>
      <dgm:spPr/>
      <dgm:t>
        <a:bodyPr/>
        <a:lstStyle/>
        <a:p>
          <a:r>
            <a:rPr lang="nb-NO" sz="1600" dirty="0" smtClean="0"/>
            <a:t>B2B selger</a:t>
          </a:r>
          <a:endParaRPr lang="nb-NO" sz="1600" dirty="0"/>
        </a:p>
      </dgm:t>
    </dgm:pt>
    <dgm:pt modelId="{58584A1C-F5C8-4A1F-BDD5-6F11B931E828}" type="parTrans" cxnId="{C3FD3C30-1913-493D-A343-0D562A8A1C2E}">
      <dgm:prSet/>
      <dgm:spPr/>
      <dgm:t>
        <a:bodyPr/>
        <a:lstStyle/>
        <a:p>
          <a:endParaRPr lang="nb-NO"/>
        </a:p>
      </dgm:t>
    </dgm:pt>
    <dgm:pt modelId="{E191C30A-B70F-4C92-967A-600AAA8569EB}" type="sibTrans" cxnId="{C3FD3C30-1913-493D-A343-0D562A8A1C2E}">
      <dgm:prSet/>
      <dgm:spPr/>
      <dgm:t>
        <a:bodyPr/>
        <a:lstStyle/>
        <a:p>
          <a:endParaRPr lang="nb-NO"/>
        </a:p>
      </dgm:t>
    </dgm:pt>
    <dgm:pt modelId="{3AA684F3-23B8-4C01-9332-04031664FA3C}">
      <dgm:prSet phldrT="[Tekst]" custT="1"/>
      <dgm:spPr>
        <a:gradFill rotWithShape="0">
          <a:gsLst>
            <a:gs pos="100000">
              <a:schemeClr val="bg1">
                <a:lumMod val="75000"/>
              </a:schemeClr>
            </a:gs>
            <a:gs pos="10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r>
            <a:rPr lang="nb-NO" sz="1200" dirty="0" smtClean="0"/>
            <a:t>Kiosk/utvikling</a:t>
          </a:r>
        </a:p>
        <a:p>
          <a:r>
            <a:rPr lang="nb-NO" sz="1200" dirty="0" smtClean="0"/>
            <a:t>Therese Nordnes</a:t>
          </a:r>
          <a:endParaRPr lang="nb-NO" sz="1050" dirty="0"/>
        </a:p>
      </dgm:t>
    </dgm:pt>
    <dgm:pt modelId="{20FBB147-1498-4A80-99B8-2CFF38216BF3}" type="parTrans" cxnId="{EB5DD85D-476A-423B-89D9-87949D272980}">
      <dgm:prSet/>
      <dgm:spPr/>
      <dgm:t>
        <a:bodyPr/>
        <a:lstStyle/>
        <a:p>
          <a:endParaRPr lang="nb-NO"/>
        </a:p>
      </dgm:t>
    </dgm:pt>
    <dgm:pt modelId="{965B58A6-424B-401A-A27B-9E1F6952935A}" type="sibTrans" cxnId="{EB5DD85D-476A-423B-89D9-87949D272980}">
      <dgm:prSet/>
      <dgm:spPr/>
      <dgm:t>
        <a:bodyPr/>
        <a:lstStyle/>
        <a:p>
          <a:endParaRPr lang="nb-NO"/>
        </a:p>
      </dgm:t>
    </dgm:pt>
    <dgm:pt modelId="{40D892B1-B8DE-4BB8-B3BB-BAEA687AEE6A}">
      <dgm:prSet phldrT="[Tekst]"/>
      <dgm:spPr>
        <a:gradFill rotWithShape="0">
          <a:gsLst>
            <a:gs pos="100000">
              <a:schemeClr val="bg1">
                <a:lumMod val="75000"/>
              </a:schemeClr>
            </a:gs>
            <a:gs pos="10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r>
            <a:rPr lang="nb-NO" dirty="0" smtClean="0"/>
            <a:t>IT-support</a:t>
          </a:r>
        </a:p>
        <a:p>
          <a:r>
            <a:rPr lang="nb-NO" dirty="0" smtClean="0"/>
            <a:t>Michael Meldgaard</a:t>
          </a:r>
          <a:endParaRPr lang="nb-NO" dirty="0"/>
        </a:p>
      </dgm:t>
    </dgm:pt>
    <dgm:pt modelId="{501FBE60-C4E8-4690-B807-3855725F8E59}" type="parTrans" cxnId="{C1DF9029-E542-4057-A1C9-A4CF5448CF9E}">
      <dgm:prSet/>
      <dgm:spPr/>
      <dgm:t>
        <a:bodyPr/>
        <a:lstStyle/>
        <a:p>
          <a:endParaRPr lang="nb-NO"/>
        </a:p>
      </dgm:t>
    </dgm:pt>
    <dgm:pt modelId="{6630E2C6-C791-40B8-97EA-BE71091DB196}" type="sibTrans" cxnId="{C1DF9029-E542-4057-A1C9-A4CF5448CF9E}">
      <dgm:prSet/>
      <dgm:spPr/>
      <dgm:t>
        <a:bodyPr/>
        <a:lstStyle/>
        <a:p>
          <a:endParaRPr lang="nb-NO"/>
        </a:p>
      </dgm:t>
    </dgm:pt>
    <dgm:pt modelId="{5BF3F168-AFEF-1949-BD5A-8820642ACBE7}" type="pres">
      <dgm:prSet presAssocID="{25E98062-9F12-334B-9C69-F931484E7925}" presName="hierChild1" presStyleCnt="0">
        <dgm:presLayoutVars>
          <dgm:orgChart val="1"/>
          <dgm:chPref val="1"/>
          <dgm:dir/>
          <dgm:animOne val="branch"/>
          <dgm:animLvl val="lvl"/>
          <dgm:resizeHandles/>
        </dgm:presLayoutVars>
      </dgm:prSet>
      <dgm:spPr/>
      <dgm:t>
        <a:bodyPr/>
        <a:lstStyle/>
        <a:p>
          <a:endParaRPr lang="nb-NO"/>
        </a:p>
      </dgm:t>
    </dgm:pt>
    <dgm:pt modelId="{3140E8BF-82B8-F543-87F8-6FDBD09B1AD1}" type="pres">
      <dgm:prSet presAssocID="{5093073A-4B87-234C-9CF1-F78ECBBA56E7}" presName="hierRoot1" presStyleCnt="0">
        <dgm:presLayoutVars>
          <dgm:hierBranch val="init"/>
        </dgm:presLayoutVars>
      </dgm:prSet>
      <dgm:spPr/>
    </dgm:pt>
    <dgm:pt modelId="{62A8FDD3-A60A-7E48-8856-D9AA4D22B5C1}" type="pres">
      <dgm:prSet presAssocID="{5093073A-4B87-234C-9CF1-F78ECBBA56E7}" presName="rootComposite1" presStyleCnt="0"/>
      <dgm:spPr/>
    </dgm:pt>
    <dgm:pt modelId="{C325393B-AA91-C146-8C27-F90248E25162}" type="pres">
      <dgm:prSet presAssocID="{5093073A-4B87-234C-9CF1-F78ECBBA56E7}" presName="rootText1" presStyleLbl="node0" presStyleIdx="0" presStyleCnt="3" custScaleX="45599" custScaleY="32234" custLinFactNeighborX="22832" custLinFactNeighborY="-16837">
        <dgm:presLayoutVars>
          <dgm:chPref val="3"/>
        </dgm:presLayoutVars>
      </dgm:prSet>
      <dgm:spPr/>
      <dgm:t>
        <a:bodyPr/>
        <a:lstStyle/>
        <a:p>
          <a:endParaRPr lang="nb-NO"/>
        </a:p>
      </dgm:t>
    </dgm:pt>
    <dgm:pt modelId="{B5763C9D-7135-1945-A1D4-97F69C9E5D95}" type="pres">
      <dgm:prSet presAssocID="{5093073A-4B87-234C-9CF1-F78ECBBA56E7}" presName="rootConnector1" presStyleLbl="node1" presStyleIdx="0" presStyleCnt="0"/>
      <dgm:spPr/>
      <dgm:t>
        <a:bodyPr/>
        <a:lstStyle/>
        <a:p>
          <a:endParaRPr lang="nb-NO"/>
        </a:p>
      </dgm:t>
    </dgm:pt>
    <dgm:pt modelId="{04EB31AB-575E-DC47-BDD8-78C79CFCA435}" type="pres">
      <dgm:prSet presAssocID="{5093073A-4B87-234C-9CF1-F78ECBBA56E7}" presName="hierChild2" presStyleCnt="0"/>
      <dgm:spPr/>
    </dgm:pt>
    <dgm:pt modelId="{FE910443-4A1E-4113-A003-944778F29B53}" type="pres">
      <dgm:prSet presAssocID="{58584A1C-F5C8-4A1F-BDD5-6F11B931E828}" presName="Name37" presStyleLbl="parChTrans1D2" presStyleIdx="0" presStyleCnt="2"/>
      <dgm:spPr/>
      <dgm:t>
        <a:bodyPr/>
        <a:lstStyle/>
        <a:p>
          <a:endParaRPr lang="nb-NO"/>
        </a:p>
      </dgm:t>
    </dgm:pt>
    <dgm:pt modelId="{96E3C386-1B22-429D-932F-8113963AC31A}" type="pres">
      <dgm:prSet presAssocID="{8A88C5DD-911E-4F12-B1F9-01DFE6FD937E}" presName="hierRoot2" presStyleCnt="0">
        <dgm:presLayoutVars>
          <dgm:hierBranch val="init"/>
        </dgm:presLayoutVars>
      </dgm:prSet>
      <dgm:spPr/>
    </dgm:pt>
    <dgm:pt modelId="{7125781B-6C41-4411-A474-4DAF2F9F95CE}" type="pres">
      <dgm:prSet presAssocID="{8A88C5DD-911E-4F12-B1F9-01DFE6FD937E}" presName="rootComposite" presStyleCnt="0"/>
      <dgm:spPr/>
    </dgm:pt>
    <dgm:pt modelId="{22B562D2-F3FC-4E4A-843D-E788C92E51D8}" type="pres">
      <dgm:prSet presAssocID="{8A88C5DD-911E-4F12-B1F9-01DFE6FD937E}" presName="rootText" presStyleLbl="node2" presStyleIdx="0" presStyleCnt="2" custScaleX="53903" custScaleY="34682" custLinFactNeighborX="22949" custLinFactNeighborY="28874">
        <dgm:presLayoutVars>
          <dgm:chPref val="3"/>
        </dgm:presLayoutVars>
      </dgm:prSet>
      <dgm:spPr/>
      <dgm:t>
        <a:bodyPr/>
        <a:lstStyle/>
        <a:p>
          <a:endParaRPr lang="nb-NO"/>
        </a:p>
      </dgm:t>
    </dgm:pt>
    <dgm:pt modelId="{2D5F9309-C38B-4BC4-AF63-A1825F111938}" type="pres">
      <dgm:prSet presAssocID="{8A88C5DD-911E-4F12-B1F9-01DFE6FD937E}" presName="rootConnector" presStyleLbl="node2" presStyleIdx="0" presStyleCnt="2"/>
      <dgm:spPr/>
      <dgm:t>
        <a:bodyPr/>
        <a:lstStyle/>
        <a:p>
          <a:endParaRPr lang="nb-NO"/>
        </a:p>
      </dgm:t>
    </dgm:pt>
    <dgm:pt modelId="{DABF98CA-563B-4194-AA10-EA8EB50BE243}" type="pres">
      <dgm:prSet presAssocID="{8A88C5DD-911E-4F12-B1F9-01DFE6FD937E}" presName="hierChild4" presStyleCnt="0"/>
      <dgm:spPr/>
    </dgm:pt>
    <dgm:pt modelId="{9978B2D1-688E-49D4-A488-8F7FCEA545CE}" type="pres">
      <dgm:prSet presAssocID="{8A88C5DD-911E-4F12-B1F9-01DFE6FD937E}" presName="hierChild5" presStyleCnt="0"/>
      <dgm:spPr/>
    </dgm:pt>
    <dgm:pt modelId="{14501E12-7DE4-D749-B98E-CD926ED94A53}" type="pres">
      <dgm:prSet presAssocID="{B0EE1AC5-ED40-5F49-B3B3-586B6095DE11}" presName="Name37" presStyleLbl="parChTrans1D2" presStyleIdx="1" presStyleCnt="2"/>
      <dgm:spPr/>
      <dgm:t>
        <a:bodyPr/>
        <a:lstStyle/>
        <a:p>
          <a:endParaRPr lang="nb-NO"/>
        </a:p>
      </dgm:t>
    </dgm:pt>
    <dgm:pt modelId="{B91FE713-53C3-8C42-BA25-84AA7FAADBEA}" type="pres">
      <dgm:prSet presAssocID="{15130BDA-F70C-204B-B6C0-5B421DE45C19}" presName="hierRoot2" presStyleCnt="0">
        <dgm:presLayoutVars>
          <dgm:hierBranch val="init"/>
        </dgm:presLayoutVars>
      </dgm:prSet>
      <dgm:spPr/>
    </dgm:pt>
    <dgm:pt modelId="{2DCCD7F1-C4F4-E140-B411-DF4B7245B9B2}" type="pres">
      <dgm:prSet presAssocID="{15130BDA-F70C-204B-B6C0-5B421DE45C19}" presName="rootComposite" presStyleCnt="0"/>
      <dgm:spPr/>
    </dgm:pt>
    <dgm:pt modelId="{FA2B73AD-A4DF-D849-B356-D5BD612FBCD1}" type="pres">
      <dgm:prSet presAssocID="{15130BDA-F70C-204B-B6C0-5B421DE45C19}" presName="rootText" presStyleLbl="node2" presStyleIdx="1" presStyleCnt="2" custScaleX="55215" custScaleY="35701" custLinFactNeighborX="24227" custLinFactNeighborY="28874">
        <dgm:presLayoutVars>
          <dgm:chPref val="3"/>
        </dgm:presLayoutVars>
      </dgm:prSet>
      <dgm:spPr/>
      <dgm:t>
        <a:bodyPr/>
        <a:lstStyle/>
        <a:p>
          <a:endParaRPr lang="nb-NO"/>
        </a:p>
      </dgm:t>
    </dgm:pt>
    <dgm:pt modelId="{F23483A8-0A5C-474A-8E66-BA30DFCE60D2}" type="pres">
      <dgm:prSet presAssocID="{15130BDA-F70C-204B-B6C0-5B421DE45C19}" presName="rootConnector" presStyleLbl="node2" presStyleIdx="1" presStyleCnt="2"/>
      <dgm:spPr/>
      <dgm:t>
        <a:bodyPr/>
        <a:lstStyle/>
        <a:p>
          <a:endParaRPr lang="nb-NO"/>
        </a:p>
      </dgm:t>
    </dgm:pt>
    <dgm:pt modelId="{BA63B4DC-79F2-C044-8875-E15D8249FF19}" type="pres">
      <dgm:prSet presAssocID="{15130BDA-F70C-204B-B6C0-5B421DE45C19}" presName="hierChild4" presStyleCnt="0"/>
      <dgm:spPr/>
    </dgm:pt>
    <dgm:pt modelId="{E3B9B68C-2CD6-9C42-94E2-53E5FA69ABCA}" type="pres">
      <dgm:prSet presAssocID="{15130BDA-F70C-204B-B6C0-5B421DE45C19}" presName="hierChild5" presStyleCnt="0"/>
      <dgm:spPr/>
    </dgm:pt>
    <dgm:pt modelId="{A2FD6D34-F4C1-1245-B79B-B0ACDEEB1C4C}" type="pres">
      <dgm:prSet presAssocID="{5093073A-4B87-234C-9CF1-F78ECBBA56E7}" presName="hierChild3" presStyleCnt="0"/>
      <dgm:spPr/>
    </dgm:pt>
    <dgm:pt modelId="{B72E273A-F85B-4766-AAFC-F91390E60F9A}" type="pres">
      <dgm:prSet presAssocID="{3AA684F3-23B8-4C01-9332-04031664FA3C}" presName="hierRoot1" presStyleCnt="0">
        <dgm:presLayoutVars>
          <dgm:hierBranch val="init"/>
        </dgm:presLayoutVars>
      </dgm:prSet>
      <dgm:spPr/>
    </dgm:pt>
    <dgm:pt modelId="{18978DAF-2923-48F4-98BA-06E2A01C0322}" type="pres">
      <dgm:prSet presAssocID="{3AA684F3-23B8-4C01-9332-04031664FA3C}" presName="rootComposite1" presStyleCnt="0"/>
      <dgm:spPr/>
    </dgm:pt>
    <dgm:pt modelId="{9AE027C9-C086-4491-9AB8-A712C00CD7D6}" type="pres">
      <dgm:prSet presAssocID="{3AA684F3-23B8-4C01-9332-04031664FA3C}" presName="rootText1" presStyleLbl="node0" presStyleIdx="1" presStyleCnt="3" custScaleX="34130" custScaleY="26735" custLinFactNeighborX="25931" custLinFactNeighborY="35031">
        <dgm:presLayoutVars>
          <dgm:chPref val="3"/>
        </dgm:presLayoutVars>
      </dgm:prSet>
      <dgm:spPr/>
      <dgm:t>
        <a:bodyPr/>
        <a:lstStyle/>
        <a:p>
          <a:endParaRPr lang="nb-NO"/>
        </a:p>
      </dgm:t>
    </dgm:pt>
    <dgm:pt modelId="{87E7545C-A7DC-43BD-BA79-30BAA7F48175}" type="pres">
      <dgm:prSet presAssocID="{3AA684F3-23B8-4C01-9332-04031664FA3C}" presName="rootConnector1" presStyleLbl="node1" presStyleIdx="0" presStyleCnt="0"/>
      <dgm:spPr/>
      <dgm:t>
        <a:bodyPr/>
        <a:lstStyle/>
        <a:p>
          <a:endParaRPr lang="nb-NO"/>
        </a:p>
      </dgm:t>
    </dgm:pt>
    <dgm:pt modelId="{F2FC4050-A16A-4698-BFE3-F76399E8AC0D}" type="pres">
      <dgm:prSet presAssocID="{3AA684F3-23B8-4C01-9332-04031664FA3C}" presName="hierChild2" presStyleCnt="0"/>
      <dgm:spPr/>
    </dgm:pt>
    <dgm:pt modelId="{EC587AF5-40A5-4D43-88E3-8AC4ADF2F29E}" type="pres">
      <dgm:prSet presAssocID="{3AA684F3-23B8-4C01-9332-04031664FA3C}" presName="hierChild3" presStyleCnt="0"/>
      <dgm:spPr/>
    </dgm:pt>
    <dgm:pt modelId="{0BAC427E-FCA0-410F-9265-E3AE62CFD889}" type="pres">
      <dgm:prSet presAssocID="{40D892B1-B8DE-4BB8-B3BB-BAEA687AEE6A}" presName="hierRoot1" presStyleCnt="0">
        <dgm:presLayoutVars>
          <dgm:hierBranch val="init"/>
        </dgm:presLayoutVars>
      </dgm:prSet>
      <dgm:spPr/>
    </dgm:pt>
    <dgm:pt modelId="{4811C97D-9500-48BD-AC66-7A62943A56BB}" type="pres">
      <dgm:prSet presAssocID="{40D892B1-B8DE-4BB8-B3BB-BAEA687AEE6A}" presName="rootComposite1" presStyleCnt="0"/>
      <dgm:spPr/>
    </dgm:pt>
    <dgm:pt modelId="{DE8A5B22-F15F-4E22-B294-64B681670F99}" type="pres">
      <dgm:prSet presAssocID="{40D892B1-B8DE-4BB8-B3BB-BAEA687AEE6A}" presName="rootText1" presStyleLbl="node0" presStyleIdx="2" presStyleCnt="3" custScaleX="34130" custScaleY="26735" custLinFactX="-54007" custLinFactNeighborX="-100000" custLinFactNeighborY="35031">
        <dgm:presLayoutVars>
          <dgm:chPref val="3"/>
        </dgm:presLayoutVars>
      </dgm:prSet>
      <dgm:spPr/>
      <dgm:t>
        <a:bodyPr/>
        <a:lstStyle/>
        <a:p>
          <a:endParaRPr lang="nb-NO"/>
        </a:p>
      </dgm:t>
    </dgm:pt>
    <dgm:pt modelId="{170F37C5-E834-4B41-B7B1-A62B1BE1A2D8}" type="pres">
      <dgm:prSet presAssocID="{40D892B1-B8DE-4BB8-B3BB-BAEA687AEE6A}" presName="rootConnector1" presStyleLbl="node1" presStyleIdx="0" presStyleCnt="0"/>
      <dgm:spPr/>
      <dgm:t>
        <a:bodyPr/>
        <a:lstStyle/>
        <a:p>
          <a:endParaRPr lang="nb-NO"/>
        </a:p>
      </dgm:t>
    </dgm:pt>
    <dgm:pt modelId="{A2446453-9696-475E-854E-4DE4617B319D}" type="pres">
      <dgm:prSet presAssocID="{40D892B1-B8DE-4BB8-B3BB-BAEA687AEE6A}" presName="hierChild2" presStyleCnt="0"/>
      <dgm:spPr/>
    </dgm:pt>
    <dgm:pt modelId="{D27F1088-EC95-4184-96D1-EA0EBB4B1426}" type="pres">
      <dgm:prSet presAssocID="{40D892B1-B8DE-4BB8-B3BB-BAEA687AEE6A}" presName="hierChild3" presStyleCnt="0"/>
      <dgm:spPr/>
    </dgm:pt>
  </dgm:ptLst>
  <dgm:cxnLst>
    <dgm:cxn modelId="{A30F6473-BE82-1B4F-98A2-760E7D8CFA0F}" type="presOf" srcId="{5093073A-4B87-234C-9CF1-F78ECBBA56E7}" destId="{C325393B-AA91-C146-8C27-F90248E25162}" srcOrd="0" destOrd="0" presId="urn:microsoft.com/office/officeart/2005/8/layout/orgChart1"/>
    <dgm:cxn modelId="{A658711E-6A88-8A49-ADCF-45CADD5B199B}" type="presOf" srcId="{15130BDA-F70C-204B-B6C0-5B421DE45C19}" destId="{F23483A8-0A5C-474A-8E66-BA30DFCE60D2}" srcOrd="1" destOrd="0" presId="urn:microsoft.com/office/officeart/2005/8/layout/orgChart1"/>
    <dgm:cxn modelId="{87062234-4991-5748-9CBC-B4E618B580CA}" type="presOf" srcId="{3AA684F3-23B8-4C01-9332-04031664FA3C}" destId="{9AE027C9-C086-4491-9AB8-A712C00CD7D6}" srcOrd="0" destOrd="0" presId="urn:microsoft.com/office/officeart/2005/8/layout/orgChart1"/>
    <dgm:cxn modelId="{F1487D50-FC54-5F42-A42A-4AAD25AE98FF}" type="presOf" srcId="{8A88C5DD-911E-4F12-B1F9-01DFE6FD937E}" destId="{2D5F9309-C38B-4BC4-AF63-A1825F111938}" srcOrd="1" destOrd="0" presId="urn:microsoft.com/office/officeart/2005/8/layout/orgChart1"/>
    <dgm:cxn modelId="{EB5DD85D-476A-423B-89D9-87949D272980}" srcId="{25E98062-9F12-334B-9C69-F931484E7925}" destId="{3AA684F3-23B8-4C01-9332-04031664FA3C}" srcOrd="1" destOrd="0" parTransId="{20FBB147-1498-4A80-99B8-2CFF38216BF3}" sibTransId="{965B58A6-424B-401A-A27B-9E1F6952935A}"/>
    <dgm:cxn modelId="{DE7F344E-525F-0243-8590-D88FBC403765}" srcId="{5093073A-4B87-234C-9CF1-F78ECBBA56E7}" destId="{15130BDA-F70C-204B-B6C0-5B421DE45C19}" srcOrd="1" destOrd="0" parTransId="{B0EE1AC5-ED40-5F49-B3B3-586B6095DE11}" sibTransId="{981CE86E-5A99-094F-ACD3-DB3A5DD46911}"/>
    <dgm:cxn modelId="{275D7EAB-EEF9-8D48-9901-FE544A19F606}" type="presOf" srcId="{B0EE1AC5-ED40-5F49-B3B3-586B6095DE11}" destId="{14501E12-7DE4-D749-B98E-CD926ED94A53}" srcOrd="0" destOrd="0" presId="urn:microsoft.com/office/officeart/2005/8/layout/orgChart1"/>
    <dgm:cxn modelId="{28C72F9E-7152-644C-B781-FC1F464EF7C3}" srcId="{25E98062-9F12-334B-9C69-F931484E7925}" destId="{5093073A-4B87-234C-9CF1-F78ECBBA56E7}" srcOrd="0" destOrd="0" parTransId="{42116ECA-C5C8-A64F-891E-77062B39E7E0}" sibTransId="{E59AA57A-62A9-8D4D-9455-E19EA0B9F194}"/>
    <dgm:cxn modelId="{C3FD3C30-1913-493D-A343-0D562A8A1C2E}" srcId="{5093073A-4B87-234C-9CF1-F78ECBBA56E7}" destId="{8A88C5DD-911E-4F12-B1F9-01DFE6FD937E}" srcOrd="0" destOrd="0" parTransId="{58584A1C-F5C8-4A1F-BDD5-6F11B931E828}" sibTransId="{E191C30A-B70F-4C92-967A-600AAA8569EB}"/>
    <dgm:cxn modelId="{E581DDCE-FEF2-5A4F-B518-DE4AC98FAF88}" type="presOf" srcId="{15130BDA-F70C-204B-B6C0-5B421DE45C19}" destId="{FA2B73AD-A4DF-D849-B356-D5BD612FBCD1}" srcOrd="0" destOrd="0" presId="urn:microsoft.com/office/officeart/2005/8/layout/orgChart1"/>
    <dgm:cxn modelId="{1F26D438-D0D2-324E-80F6-05F6B94497F5}" type="presOf" srcId="{40D892B1-B8DE-4BB8-B3BB-BAEA687AEE6A}" destId="{170F37C5-E834-4B41-B7B1-A62B1BE1A2D8}" srcOrd="1" destOrd="0" presId="urn:microsoft.com/office/officeart/2005/8/layout/orgChart1"/>
    <dgm:cxn modelId="{D3FED9C0-EB78-FC40-BF8E-C57E4674C7A4}" type="presOf" srcId="{8A88C5DD-911E-4F12-B1F9-01DFE6FD937E}" destId="{22B562D2-F3FC-4E4A-843D-E788C92E51D8}" srcOrd="0" destOrd="0" presId="urn:microsoft.com/office/officeart/2005/8/layout/orgChart1"/>
    <dgm:cxn modelId="{9605A63A-7472-A540-AD65-C6709165D8FF}" type="presOf" srcId="{25E98062-9F12-334B-9C69-F931484E7925}" destId="{5BF3F168-AFEF-1949-BD5A-8820642ACBE7}" srcOrd="0" destOrd="0" presId="urn:microsoft.com/office/officeart/2005/8/layout/orgChart1"/>
    <dgm:cxn modelId="{0C796F22-6334-1C4E-9384-EFAEFB4DC18E}" type="presOf" srcId="{40D892B1-B8DE-4BB8-B3BB-BAEA687AEE6A}" destId="{DE8A5B22-F15F-4E22-B294-64B681670F99}" srcOrd="0" destOrd="0" presId="urn:microsoft.com/office/officeart/2005/8/layout/orgChart1"/>
    <dgm:cxn modelId="{63E4065D-27F3-B94E-BF85-503FC6E0FC72}" type="presOf" srcId="{3AA684F3-23B8-4C01-9332-04031664FA3C}" destId="{87E7545C-A7DC-43BD-BA79-30BAA7F48175}" srcOrd="1" destOrd="0" presId="urn:microsoft.com/office/officeart/2005/8/layout/orgChart1"/>
    <dgm:cxn modelId="{C966304A-9530-A94F-8EB8-268BD09C5146}" type="presOf" srcId="{58584A1C-F5C8-4A1F-BDD5-6F11B931E828}" destId="{FE910443-4A1E-4113-A003-944778F29B53}" srcOrd="0" destOrd="0" presId="urn:microsoft.com/office/officeart/2005/8/layout/orgChart1"/>
    <dgm:cxn modelId="{C1DF9029-E542-4057-A1C9-A4CF5448CF9E}" srcId="{25E98062-9F12-334B-9C69-F931484E7925}" destId="{40D892B1-B8DE-4BB8-B3BB-BAEA687AEE6A}" srcOrd="2" destOrd="0" parTransId="{501FBE60-C4E8-4690-B807-3855725F8E59}" sibTransId="{6630E2C6-C791-40B8-97EA-BE71091DB196}"/>
    <dgm:cxn modelId="{BA84C51E-8E2C-1E48-875B-F450D2FA2784}" type="presOf" srcId="{5093073A-4B87-234C-9CF1-F78ECBBA56E7}" destId="{B5763C9D-7135-1945-A1D4-97F69C9E5D95}" srcOrd="1" destOrd="0" presId="urn:microsoft.com/office/officeart/2005/8/layout/orgChart1"/>
    <dgm:cxn modelId="{873DF994-584E-CF44-8330-1830036EB3B6}" type="presParOf" srcId="{5BF3F168-AFEF-1949-BD5A-8820642ACBE7}" destId="{3140E8BF-82B8-F543-87F8-6FDBD09B1AD1}" srcOrd="0" destOrd="0" presId="urn:microsoft.com/office/officeart/2005/8/layout/orgChart1"/>
    <dgm:cxn modelId="{5BB572A0-0C2C-9441-BB65-2A07B4057425}" type="presParOf" srcId="{3140E8BF-82B8-F543-87F8-6FDBD09B1AD1}" destId="{62A8FDD3-A60A-7E48-8856-D9AA4D22B5C1}" srcOrd="0" destOrd="0" presId="urn:microsoft.com/office/officeart/2005/8/layout/orgChart1"/>
    <dgm:cxn modelId="{A924CF3D-E15F-5C41-94FD-98C34EF07047}" type="presParOf" srcId="{62A8FDD3-A60A-7E48-8856-D9AA4D22B5C1}" destId="{C325393B-AA91-C146-8C27-F90248E25162}" srcOrd="0" destOrd="0" presId="urn:microsoft.com/office/officeart/2005/8/layout/orgChart1"/>
    <dgm:cxn modelId="{EDE58978-0120-B042-86CF-EFA96D9B04CB}" type="presParOf" srcId="{62A8FDD3-A60A-7E48-8856-D9AA4D22B5C1}" destId="{B5763C9D-7135-1945-A1D4-97F69C9E5D95}" srcOrd="1" destOrd="0" presId="urn:microsoft.com/office/officeart/2005/8/layout/orgChart1"/>
    <dgm:cxn modelId="{BBFCB8B8-CBCC-784C-BE95-438240831A69}" type="presParOf" srcId="{3140E8BF-82B8-F543-87F8-6FDBD09B1AD1}" destId="{04EB31AB-575E-DC47-BDD8-78C79CFCA435}" srcOrd="1" destOrd="0" presId="urn:microsoft.com/office/officeart/2005/8/layout/orgChart1"/>
    <dgm:cxn modelId="{B04DC249-F112-4A4F-B222-C5216802EDDE}" type="presParOf" srcId="{04EB31AB-575E-DC47-BDD8-78C79CFCA435}" destId="{FE910443-4A1E-4113-A003-944778F29B53}" srcOrd="0" destOrd="0" presId="urn:microsoft.com/office/officeart/2005/8/layout/orgChart1"/>
    <dgm:cxn modelId="{FBE1C1FA-0F0E-4D48-AE65-6A5B018DEA49}" type="presParOf" srcId="{04EB31AB-575E-DC47-BDD8-78C79CFCA435}" destId="{96E3C386-1B22-429D-932F-8113963AC31A}" srcOrd="1" destOrd="0" presId="urn:microsoft.com/office/officeart/2005/8/layout/orgChart1"/>
    <dgm:cxn modelId="{AE25C75F-EA2B-7A45-AD30-BA465C075A6F}" type="presParOf" srcId="{96E3C386-1B22-429D-932F-8113963AC31A}" destId="{7125781B-6C41-4411-A474-4DAF2F9F95CE}" srcOrd="0" destOrd="0" presId="urn:microsoft.com/office/officeart/2005/8/layout/orgChart1"/>
    <dgm:cxn modelId="{BCD86268-B98A-8A48-BE04-96B290C196E0}" type="presParOf" srcId="{7125781B-6C41-4411-A474-4DAF2F9F95CE}" destId="{22B562D2-F3FC-4E4A-843D-E788C92E51D8}" srcOrd="0" destOrd="0" presId="urn:microsoft.com/office/officeart/2005/8/layout/orgChart1"/>
    <dgm:cxn modelId="{9F1E6E00-14B9-884E-A2C3-D39134682C83}" type="presParOf" srcId="{7125781B-6C41-4411-A474-4DAF2F9F95CE}" destId="{2D5F9309-C38B-4BC4-AF63-A1825F111938}" srcOrd="1" destOrd="0" presId="urn:microsoft.com/office/officeart/2005/8/layout/orgChart1"/>
    <dgm:cxn modelId="{FAA2D1BC-A27B-4C47-A02A-4486D2E3CEE0}" type="presParOf" srcId="{96E3C386-1B22-429D-932F-8113963AC31A}" destId="{DABF98CA-563B-4194-AA10-EA8EB50BE243}" srcOrd="1" destOrd="0" presId="urn:microsoft.com/office/officeart/2005/8/layout/orgChart1"/>
    <dgm:cxn modelId="{9AB50A7B-375A-2643-A805-AF07E76E5C3C}" type="presParOf" srcId="{96E3C386-1B22-429D-932F-8113963AC31A}" destId="{9978B2D1-688E-49D4-A488-8F7FCEA545CE}" srcOrd="2" destOrd="0" presId="urn:microsoft.com/office/officeart/2005/8/layout/orgChart1"/>
    <dgm:cxn modelId="{04D0414F-6860-F843-9D0A-BA2E13CB24C8}" type="presParOf" srcId="{04EB31AB-575E-DC47-BDD8-78C79CFCA435}" destId="{14501E12-7DE4-D749-B98E-CD926ED94A53}" srcOrd="2" destOrd="0" presId="urn:microsoft.com/office/officeart/2005/8/layout/orgChart1"/>
    <dgm:cxn modelId="{6FCC732C-786D-154B-AB65-9C9F2AA69B91}" type="presParOf" srcId="{04EB31AB-575E-DC47-BDD8-78C79CFCA435}" destId="{B91FE713-53C3-8C42-BA25-84AA7FAADBEA}" srcOrd="3" destOrd="0" presId="urn:microsoft.com/office/officeart/2005/8/layout/orgChart1"/>
    <dgm:cxn modelId="{24CB1D75-0F1F-574B-9368-678269344F7C}" type="presParOf" srcId="{B91FE713-53C3-8C42-BA25-84AA7FAADBEA}" destId="{2DCCD7F1-C4F4-E140-B411-DF4B7245B9B2}" srcOrd="0" destOrd="0" presId="urn:microsoft.com/office/officeart/2005/8/layout/orgChart1"/>
    <dgm:cxn modelId="{41B2CA76-1F72-9242-956F-339102E92F59}" type="presParOf" srcId="{2DCCD7F1-C4F4-E140-B411-DF4B7245B9B2}" destId="{FA2B73AD-A4DF-D849-B356-D5BD612FBCD1}" srcOrd="0" destOrd="0" presId="urn:microsoft.com/office/officeart/2005/8/layout/orgChart1"/>
    <dgm:cxn modelId="{3489EFEB-16B8-ED43-B5E7-D8F1C94F5A7E}" type="presParOf" srcId="{2DCCD7F1-C4F4-E140-B411-DF4B7245B9B2}" destId="{F23483A8-0A5C-474A-8E66-BA30DFCE60D2}" srcOrd="1" destOrd="0" presId="urn:microsoft.com/office/officeart/2005/8/layout/orgChart1"/>
    <dgm:cxn modelId="{1A11B134-B2B8-9F45-9786-3428C6E9FA6D}" type="presParOf" srcId="{B91FE713-53C3-8C42-BA25-84AA7FAADBEA}" destId="{BA63B4DC-79F2-C044-8875-E15D8249FF19}" srcOrd="1" destOrd="0" presId="urn:microsoft.com/office/officeart/2005/8/layout/orgChart1"/>
    <dgm:cxn modelId="{ACCC3E8B-5C45-A045-A949-6AB61C9A3091}" type="presParOf" srcId="{B91FE713-53C3-8C42-BA25-84AA7FAADBEA}" destId="{E3B9B68C-2CD6-9C42-94E2-53E5FA69ABCA}" srcOrd="2" destOrd="0" presId="urn:microsoft.com/office/officeart/2005/8/layout/orgChart1"/>
    <dgm:cxn modelId="{6EB50637-6D7F-C146-8F9F-DDCD034ABB4F}" type="presParOf" srcId="{3140E8BF-82B8-F543-87F8-6FDBD09B1AD1}" destId="{A2FD6D34-F4C1-1245-B79B-B0ACDEEB1C4C}" srcOrd="2" destOrd="0" presId="urn:microsoft.com/office/officeart/2005/8/layout/orgChart1"/>
    <dgm:cxn modelId="{CC8B963C-037E-EE43-8D82-CDC56AB3C6D8}" type="presParOf" srcId="{5BF3F168-AFEF-1949-BD5A-8820642ACBE7}" destId="{B72E273A-F85B-4766-AAFC-F91390E60F9A}" srcOrd="1" destOrd="0" presId="urn:microsoft.com/office/officeart/2005/8/layout/orgChart1"/>
    <dgm:cxn modelId="{8E413685-30EA-7841-928F-7E0E209685ED}" type="presParOf" srcId="{B72E273A-F85B-4766-AAFC-F91390E60F9A}" destId="{18978DAF-2923-48F4-98BA-06E2A01C0322}" srcOrd="0" destOrd="0" presId="urn:microsoft.com/office/officeart/2005/8/layout/orgChart1"/>
    <dgm:cxn modelId="{ED3A571F-FCA3-0448-A191-74DB5BFF6ACF}" type="presParOf" srcId="{18978DAF-2923-48F4-98BA-06E2A01C0322}" destId="{9AE027C9-C086-4491-9AB8-A712C00CD7D6}" srcOrd="0" destOrd="0" presId="urn:microsoft.com/office/officeart/2005/8/layout/orgChart1"/>
    <dgm:cxn modelId="{A4089DEA-F92A-774C-95D2-2CC686011DF9}" type="presParOf" srcId="{18978DAF-2923-48F4-98BA-06E2A01C0322}" destId="{87E7545C-A7DC-43BD-BA79-30BAA7F48175}" srcOrd="1" destOrd="0" presId="urn:microsoft.com/office/officeart/2005/8/layout/orgChart1"/>
    <dgm:cxn modelId="{F5C14A82-707A-AA4A-A288-57EA4E1C93CE}" type="presParOf" srcId="{B72E273A-F85B-4766-AAFC-F91390E60F9A}" destId="{F2FC4050-A16A-4698-BFE3-F76399E8AC0D}" srcOrd="1" destOrd="0" presId="urn:microsoft.com/office/officeart/2005/8/layout/orgChart1"/>
    <dgm:cxn modelId="{727C528F-C052-9D4A-8E82-56A5F8570A80}" type="presParOf" srcId="{B72E273A-F85B-4766-AAFC-F91390E60F9A}" destId="{EC587AF5-40A5-4D43-88E3-8AC4ADF2F29E}" srcOrd="2" destOrd="0" presId="urn:microsoft.com/office/officeart/2005/8/layout/orgChart1"/>
    <dgm:cxn modelId="{7D40F3BA-9257-9542-8731-06B4C4C8285F}" type="presParOf" srcId="{5BF3F168-AFEF-1949-BD5A-8820642ACBE7}" destId="{0BAC427E-FCA0-410F-9265-E3AE62CFD889}" srcOrd="2" destOrd="0" presId="urn:microsoft.com/office/officeart/2005/8/layout/orgChart1"/>
    <dgm:cxn modelId="{0D300731-10AB-9041-BF5F-C5A5F16FDF21}" type="presParOf" srcId="{0BAC427E-FCA0-410F-9265-E3AE62CFD889}" destId="{4811C97D-9500-48BD-AC66-7A62943A56BB}" srcOrd="0" destOrd="0" presId="urn:microsoft.com/office/officeart/2005/8/layout/orgChart1"/>
    <dgm:cxn modelId="{28750C0C-2281-4D4C-B13D-686B8D95EA4D}" type="presParOf" srcId="{4811C97D-9500-48BD-AC66-7A62943A56BB}" destId="{DE8A5B22-F15F-4E22-B294-64B681670F99}" srcOrd="0" destOrd="0" presId="urn:microsoft.com/office/officeart/2005/8/layout/orgChart1"/>
    <dgm:cxn modelId="{CBF7E545-9A09-7C41-8387-40C8C0BC529F}" type="presParOf" srcId="{4811C97D-9500-48BD-AC66-7A62943A56BB}" destId="{170F37C5-E834-4B41-B7B1-A62B1BE1A2D8}" srcOrd="1" destOrd="0" presId="urn:microsoft.com/office/officeart/2005/8/layout/orgChart1"/>
    <dgm:cxn modelId="{D1AD2131-0CBC-E04A-944C-83D51E01F1B3}" type="presParOf" srcId="{0BAC427E-FCA0-410F-9265-E3AE62CFD889}" destId="{A2446453-9696-475E-854E-4DE4617B319D}" srcOrd="1" destOrd="0" presId="urn:microsoft.com/office/officeart/2005/8/layout/orgChart1"/>
    <dgm:cxn modelId="{0802FE73-2D08-7945-B20D-EC5B685F4951}" type="presParOf" srcId="{0BAC427E-FCA0-410F-9265-E3AE62CFD889}" destId="{D27F1088-EC95-4184-96D1-EA0EBB4B142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882285-9FD5-E34D-BDFA-24F746971D68}"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FC0A483E-F467-9741-A3F8-21D51E327140}">
      <dgm:prSet phldrT="[Tekst]"/>
      <dgm:spPr/>
      <dgm:t>
        <a:bodyPr/>
        <a:lstStyle/>
        <a:p>
          <a:r>
            <a:rPr lang="nb-NO" dirty="0" smtClean="0"/>
            <a:t>Kinosjef</a:t>
          </a:r>
        </a:p>
        <a:p>
          <a:r>
            <a:rPr lang="nb-NO" dirty="0" smtClean="0"/>
            <a:t> (</a:t>
          </a:r>
          <a:r>
            <a:rPr lang="nb-NO" dirty="0" err="1" smtClean="0"/>
            <a:t>adm</a:t>
          </a:r>
          <a:r>
            <a:rPr lang="nb-NO" dirty="0" smtClean="0"/>
            <a:t>/drift:60/40)</a:t>
          </a:r>
          <a:endParaRPr lang="nb-NO" dirty="0"/>
        </a:p>
      </dgm:t>
    </dgm:pt>
    <dgm:pt modelId="{8A97559D-15DF-DB47-856A-EC681AD225D7}" type="parTrans" cxnId="{A6DE6E2E-85FF-4A41-BAA8-0890AB054C24}">
      <dgm:prSet/>
      <dgm:spPr/>
      <dgm:t>
        <a:bodyPr/>
        <a:lstStyle/>
        <a:p>
          <a:endParaRPr lang="nb-NO"/>
        </a:p>
      </dgm:t>
    </dgm:pt>
    <dgm:pt modelId="{17F5BAED-7CE2-FE40-B1A2-0F7F3C2F511E}" type="sibTrans" cxnId="{A6DE6E2E-85FF-4A41-BAA8-0890AB054C24}">
      <dgm:prSet/>
      <dgm:spPr/>
      <dgm:t>
        <a:bodyPr/>
        <a:lstStyle/>
        <a:p>
          <a:endParaRPr lang="nb-NO"/>
        </a:p>
      </dgm:t>
    </dgm:pt>
    <dgm:pt modelId="{0C7F3E7B-39EC-C146-8148-AE329CF28D5A}" type="asst">
      <dgm:prSet phldrT="[Tekst]"/>
      <dgm:spPr/>
      <dgm:t>
        <a:bodyPr/>
        <a:lstStyle/>
        <a:p>
          <a:r>
            <a:rPr lang="nb-NO" dirty="0" smtClean="0"/>
            <a:t>Assisterende kinosjef (kiosk)</a:t>
          </a:r>
        </a:p>
        <a:p>
          <a:r>
            <a:rPr lang="nb-NO" dirty="0" smtClean="0"/>
            <a:t>(</a:t>
          </a:r>
          <a:r>
            <a:rPr lang="nb-NO" dirty="0" err="1" smtClean="0"/>
            <a:t>adm</a:t>
          </a:r>
          <a:r>
            <a:rPr lang="nb-NO" dirty="0" smtClean="0"/>
            <a:t>/drift:40/60)</a:t>
          </a:r>
          <a:endParaRPr lang="nb-NO" dirty="0"/>
        </a:p>
      </dgm:t>
    </dgm:pt>
    <dgm:pt modelId="{E093C81C-A107-7543-A75B-FD4D14A6C63C}" type="parTrans" cxnId="{B84FD463-2776-364E-B429-99B1FBC6AA2B}">
      <dgm:prSet/>
      <dgm:spPr/>
      <dgm:t>
        <a:bodyPr/>
        <a:lstStyle/>
        <a:p>
          <a:endParaRPr lang="nb-NO"/>
        </a:p>
      </dgm:t>
    </dgm:pt>
    <dgm:pt modelId="{3493CA5C-7E79-7842-9790-609D8B1D737E}" type="sibTrans" cxnId="{B84FD463-2776-364E-B429-99B1FBC6AA2B}">
      <dgm:prSet/>
      <dgm:spPr/>
      <dgm:t>
        <a:bodyPr/>
        <a:lstStyle/>
        <a:p>
          <a:endParaRPr lang="nb-NO"/>
        </a:p>
      </dgm:t>
    </dgm:pt>
    <dgm:pt modelId="{E04201C8-5467-084C-B05B-3E48470CAE02}">
      <dgm:prSet phldrT="[Tekst]"/>
      <dgm:spPr/>
      <dgm:t>
        <a:bodyPr/>
        <a:lstStyle/>
        <a:p>
          <a:r>
            <a:rPr lang="nb-NO" dirty="0" smtClean="0"/>
            <a:t>Salgs- og teamleder</a:t>
          </a:r>
        </a:p>
        <a:p>
          <a:r>
            <a:rPr lang="nb-NO" dirty="0" smtClean="0"/>
            <a:t>100% turnus</a:t>
          </a:r>
          <a:endParaRPr lang="nb-NO" dirty="0"/>
        </a:p>
      </dgm:t>
    </dgm:pt>
    <dgm:pt modelId="{09FE3CCD-77E3-9140-B26D-29240F43C9C2}" type="parTrans" cxnId="{1E75E216-462F-E84D-A5EE-1E0FD6635CB2}">
      <dgm:prSet/>
      <dgm:spPr/>
      <dgm:t>
        <a:bodyPr/>
        <a:lstStyle/>
        <a:p>
          <a:endParaRPr lang="nb-NO"/>
        </a:p>
      </dgm:t>
    </dgm:pt>
    <dgm:pt modelId="{66009DF1-4B98-4343-BEBC-39A21314F788}" type="sibTrans" cxnId="{1E75E216-462F-E84D-A5EE-1E0FD6635CB2}">
      <dgm:prSet/>
      <dgm:spPr/>
      <dgm:t>
        <a:bodyPr/>
        <a:lstStyle/>
        <a:p>
          <a:endParaRPr lang="nb-NO"/>
        </a:p>
      </dgm:t>
    </dgm:pt>
    <dgm:pt modelId="{18EA1CB6-1C19-8847-95FF-8F45920ABFBC}">
      <dgm:prSet phldrT="[Tekst]"/>
      <dgm:spPr/>
      <dgm:t>
        <a:bodyPr/>
        <a:lstStyle/>
        <a:p>
          <a:r>
            <a:rPr lang="nb-NO" dirty="0" smtClean="0"/>
            <a:t>Salgs- og teamleder</a:t>
          </a:r>
        </a:p>
        <a:p>
          <a:r>
            <a:rPr lang="nb-NO" dirty="0" smtClean="0"/>
            <a:t>100% turnus</a:t>
          </a:r>
          <a:endParaRPr lang="nb-NO" dirty="0"/>
        </a:p>
      </dgm:t>
    </dgm:pt>
    <dgm:pt modelId="{71DCB7A0-099B-8841-B118-92AE77F67993}" type="parTrans" cxnId="{DCD072E8-E226-C647-8AC7-7B97A3A02E3B}">
      <dgm:prSet/>
      <dgm:spPr/>
      <dgm:t>
        <a:bodyPr/>
        <a:lstStyle/>
        <a:p>
          <a:endParaRPr lang="nb-NO"/>
        </a:p>
      </dgm:t>
    </dgm:pt>
    <dgm:pt modelId="{70A6A47B-6811-544A-A9CA-D16CA18BFE2D}" type="sibTrans" cxnId="{DCD072E8-E226-C647-8AC7-7B97A3A02E3B}">
      <dgm:prSet/>
      <dgm:spPr/>
      <dgm:t>
        <a:bodyPr/>
        <a:lstStyle/>
        <a:p>
          <a:endParaRPr lang="nb-NO"/>
        </a:p>
      </dgm:t>
    </dgm:pt>
    <dgm:pt modelId="{2E1F1FC2-7016-C541-8A2B-7971495EAFA7}">
      <dgm:prSet phldrT="[Tekst]"/>
      <dgm:spPr/>
      <dgm:t>
        <a:bodyPr/>
        <a:lstStyle/>
        <a:p>
          <a:r>
            <a:rPr lang="nb-NO" dirty="0" smtClean="0"/>
            <a:t>Salgs- og teamleder</a:t>
          </a:r>
        </a:p>
        <a:p>
          <a:r>
            <a:rPr lang="nb-NO" dirty="0" smtClean="0"/>
            <a:t>100% turnus</a:t>
          </a:r>
          <a:endParaRPr lang="nb-NO" dirty="0"/>
        </a:p>
      </dgm:t>
    </dgm:pt>
    <dgm:pt modelId="{5242522D-1FCA-D640-B0D0-1B54ED630B3F}" type="parTrans" cxnId="{9AE9A2F1-0B4F-0E47-87C4-32F80E50558A}">
      <dgm:prSet/>
      <dgm:spPr/>
      <dgm:t>
        <a:bodyPr/>
        <a:lstStyle/>
        <a:p>
          <a:endParaRPr lang="nb-NO"/>
        </a:p>
      </dgm:t>
    </dgm:pt>
    <dgm:pt modelId="{629491A4-CDC7-6F42-802F-2460543637CD}" type="sibTrans" cxnId="{9AE9A2F1-0B4F-0E47-87C4-32F80E50558A}">
      <dgm:prSet/>
      <dgm:spPr/>
      <dgm:t>
        <a:bodyPr/>
        <a:lstStyle/>
        <a:p>
          <a:endParaRPr lang="nb-NO"/>
        </a:p>
      </dgm:t>
    </dgm:pt>
    <dgm:pt modelId="{59AD3377-B7F6-B34E-AF02-B260E48FD0F2}" type="pres">
      <dgm:prSet presAssocID="{09882285-9FD5-E34D-BDFA-24F746971D68}" presName="hierChild1" presStyleCnt="0">
        <dgm:presLayoutVars>
          <dgm:orgChart val="1"/>
          <dgm:chPref val="1"/>
          <dgm:dir/>
          <dgm:animOne val="branch"/>
          <dgm:animLvl val="lvl"/>
          <dgm:resizeHandles/>
        </dgm:presLayoutVars>
      </dgm:prSet>
      <dgm:spPr/>
      <dgm:t>
        <a:bodyPr/>
        <a:lstStyle/>
        <a:p>
          <a:endParaRPr lang="nb-NO"/>
        </a:p>
      </dgm:t>
    </dgm:pt>
    <dgm:pt modelId="{4B564B9D-6B66-DE46-9706-10E1BC4EB096}" type="pres">
      <dgm:prSet presAssocID="{FC0A483E-F467-9741-A3F8-21D51E327140}" presName="hierRoot1" presStyleCnt="0">
        <dgm:presLayoutVars>
          <dgm:hierBranch val="init"/>
        </dgm:presLayoutVars>
      </dgm:prSet>
      <dgm:spPr/>
    </dgm:pt>
    <dgm:pt modelId="{1A5942E8-245B-8447-9699-913F70B204F0}" type="pres">
      <dgm:prSet presAssocID="{FC0A483E-F467-9741-A3F8-21D51E327140}" presName="rootComposite1" presStyleCnt="0"/>
      <dgm:spPr/>
    </dgm:pt>
    <dgm:pt modelId="{0CD91A5D-DF1D-924A-A938-A369C2CF26D5}" type="pres">
      <dgm:prSet presAssocID="{FC0A483E-F467-9741-A3F8-21D51E327140}" presName="rootText1" presStyleLbl="node0" presStyleIdx="0" presStyleCnt="1">
        <dgm:presLayoutVars>
          <dgm:chPref val="3"/>
        </dgm:presLayoutVars>
      </dgm:prSet>
      <dgm:spPr/>
      <dgm:t>
        <a:bodyPr/>
        <a:lstStyle/>
        <a:p>
          <a:endParaRPr lang="nb-NO"/>
        </a:p>
      </dgm:t>
    </dgm:pt>
    <dgm:pt modelId="{27D3F788-C60F-D34B-BF8C-822E9819B993}" type="pres">
      <dgm:prSet presAssocID="{FC0A483E-F467-9741-A3F8-21D51E327140}" presName="rootConnector1" presStyleLbl="node1" presStyleIdx="0" presStyleCnt="0"/>
      <dgm:spPr/>
      <dgm:t>
        <a:bodyPr/>
        <a:lstStyle/>
        <a:p>
          <a:endParaRPr lang="nb-NO"/>
        </a:p>
      </dgm:t>
    </dgm:pt>
    <dgm:pt modelId="{16EB240F-B24F-4542-8025-77259AF1D1E5}" type="pres">
      <dgm:prSet presAssocID="{FC0A483E-F467-9741-A3F8-21D51E327140}" presName="hierChild2" presStyleCnt="0"/>
      <dgm:spPr/>
    </dgm:pt>
    <dgm:pt modelId="{9848FE6A-F2A0-C848-BCCF-FE8E166EC387}" type="pres">
      <dgm:prSet presAssocID="{09FE3CCD-77E3-9140-B26D-29240F43C9C2}" presName="Name37" presStyleLbl="parChTrans1D2" presStyleIdx="0" presStyleCnt="4"/>
      <dgm:spPr/>
      <dgm:t>
        <a:bodyPr/>
        <a:lstStyle/>
        <a:p>
          <a:endParaRPr lang="nb-NO"/>
        </a:p>
      </dgm:t>
    </dgm:pt>
    <dgm:pt modelId="{782D6791-1403-CB46-A327-852BBC173C68}" type="pres">
      <dgm:prSet presAssocID="{E04201C8-5467-084C-B05B-3E48470CAE02}" presName="hierRoot2" presStyleCnt="0">
        <dgm:presLayoutVars>
          <dgm:hierBranch val="init"/>
        </dgm:presLayoutVars>
      </dgm:prSet>
      <dgm:spPr/>
    </dgm:pt>
    <dgm:pt modelId="{E578E099-4E57-EF4E-AA16-E489A7E4F68F}" type="pres">
      <dgm:prSet presAssocID="{E04201C8-5467-084C-B05B-3E48470CAE02}" presName="rootComposite" presStyleCnt="0"/>
      <dgm:spPr/>
    </dgm:pt>
    <dgm:pt modelId="{BE5C30DF-C24D-1047-A6AF-14AA2AD4FBA1}" type="pres">
      <dgm:prSet presAssocID="{E04201C8-5467-084C-B05B-3E48470CAE02}" presName="rootText" presStyleLbl="node2" presStyleIdx="0" presStyleCnt="3">
        <dgm:presLayoutVars>
          <dgm:chPref val="3"/>
        </dgm:presLayoutVars>
      </dgm:prSet>
      <dgm:spPr/>
      <dgm:t>
        <a:bodyPr/>
        <a:lstStyle/>
        <a:p>
          <a:endParaRPr lang="nb-NO"/>
        </a:p>
      </dgm:t>
    </dgm:pt>
    <dgm:pt modelId="{4E8D1EDC-601B-1540-AFCE-D807E8DF1948}" type="pres">
      <dgm:prSet presAssocID="{E04201C8-5467-084C-B05B-3E48470CAE02}" presName="rootConnector" presStyleLbl="node2" presStyleIdx="0" presStyleCnt="3"/>
      <dgm:spPr/>
      <dgm:t>
        <a:bodyPr/>
        <a:lstStyle/>
        <a:p>
          <a:endParaRPr lang="nb-NO"/>
        </a:p>
      </dgm:t>
    </dgm:pt>
    <dgm:pt modelId="{1873B548-DEE3-104C-8825-5B08E6ED745C}" type="pres">
      <dgm:prSet presAssocID="{E04201C8-5467-084C-B05B-3E48470CAE02}" presName="hierChild4" presStyleCnt="0"/>
      <dgm:spPr/>
    </dgm:pt>
    <dgm:pt modelId="{B8E4DB01-9BBA-6C42-9D1F-2735A1D12871}" type="pres">
      <dgm:prSet presAssocID="{E04201C8-5467-084C-B05B-3E48470CAE02}" presName="hierChild5" presStyleCnt="0"/>
      <dgm:spPr/>
    </dgm:pt>
    <dgm:pt modelId="{F83FA01B-29E4-5545-85CE-2A2950B10314}" type="pres">
      <dgm:prSet presAssocID="{71DCB7A0-099B-8841-B118-92AE77F67993}" presName="Name37" presStyleLbl="parChTrans1D2" presStyleIdx="1" presStyleCnt="4"/>
      <dgm:spPr/>
      <dgm:t>
        <a:bodyPr/>
        <a:lstStyle/>
        <a:p>
          <a:endParaRPr lang="nb-NO"/>
        </a:p>
      </dgm:t>
    </dgm:pt>
    <dgm:pt modelId="{2EEAF677-933C-6B46-8F7D-B1DB53873ED7}" type="pres">
      <dgm:prSet presAssocID="{18EA1CB6-1C19-8847-95FF-8F45920ABFBC}" presName="hierRoot2" presStyleCnt="0">
        <dgm:presLayoutVars>
          <dgm:hierBranch val="init"/>
        </dgm:presLayoutVars>
      </dgm:prSet>
      <dgm:spPr/>
    </dgm:pt>
    <dgm:pt modelId="{D1490979-CFDB-EC4B-897A-9DB041B56ACF}" type="pres">
      <dgm:prSet presAssocID="{18EA1CB6-1C19-8847-95FF-8F45920ABFBC}" presName="rootComposite" presStyleCnt="0"/>
      <dgm:spPr/>
    </dgm:pt>
    <dgm:pt modelId="{EF680BBE-6773-FC49-9FC4-8BFCCCD1611C}" type="pres">
      <dgm:prSet presAssocID="{18EA1CB6-1C19-8847-95FF-8F45920ABFBC}" presName="rootText" presStyleLbl="node2" presStyleIdx="1" presStyleCnt="3">
        <dgm:presLayoutVars>
          <dgm:chPref val="3"/>
        </dgm:presLayoutVars>
      </dgm:prSet>
      <dgm:spPr/>
      <dgm:t>
        <a:bodyPr/>
        <a:lstStyle/>
        <a:p>
          <a:endParaRPr lang="nb-NO"/>
        </a:p>
      </dgm:t>
    </dgm:pt>
    <dgm:pt modelId="{9FF1D230-B5C6-8B43-A79F-4DF9A3412DFC}" type="pres">
      <dgm:prSet presAssocID="{18EA1CB6-1C19-8847-95FF-8F45920ABFBC}" presName="rootConnector" presStyleLbl="node2" presStyleIdx="1" presStyleCnt="3"/>
      <dgm:spPr/>
      <dgm:t>
        <a:bodyPr/>
        <a:lstStyle/>
        <a:p>
          <a:endParaRPr lang="nb-NO"/>
        </a:p>
      </dgm:t>
    </dgm:pt>
    <dgm:pt modelId="{6CA92878-0F52-BF4A-9C0B-D2F0312FB265}" type="pres">
      <dgm:prSet presAssocID="{18EA1CB6-1C19-8847-95FF-8F45920ABFBC}" presName="hierChild4" presStyleCnt="0"/>
      <dgm:spPr/>
    </dgm:pt>
    <dgm:pt modelId="{773D1BB0-661D-7142-9C81-FFBEB150B7E0}" type="pres">
      <dgm:prSet presAssocID="{18EA1CB6-1C19-8847-95FF-8F45920ABFBC}" presName="hierChild5" presStyleCnt="0"/>
      <dgm:spPr/>
    </dgm:pt>
    <dgm:pt modelId="{323D966F-E3B9-8949-8795-0F2BE1C26B45}" type="pres">
      <dgm:prSet presAssocID="{5242522D-1FCA-D640-B0D0-1B54ED630B3F}" presName="Name37" presStyleLbl="parChTrans1D2" presStyleIdx="2" presStyleCnt="4"/>
      <dgm:spPr/>
      <dgm:t>
        <a:bodyPr/>
        <a:lstStyle/>
        <a:p>
          <a:endParaRPr lang="nb-NO"/>
        </a:p>
      </dgm:t>
    </dgm:pt>
    <dgm:pt modelId="{BCFAF995-F180-0746-B091-7184DE8C514D}" type="pres">
      <dgm:prSet presAssocID="{2E1F1FC2-7016-C541-8A2B-7971495EAFA7}" presName="hierRoot2" presStyleCnt="0">
        <dgm:presLayoutVars>
          <dgm:hierBranch val="init"/>
        </dgm:presLayoutVars>
      </dgm:prSet>
      <dgm:spPr/>
    </dgm:pt>
    <dgm:pt modelId="{AF479FB4-6303-164A-A82F-F617F4D2700E}" type="pres">
      <dgm:prSet presAssocID="{2E1F1FC2-7016-C541-8A2B-7971495EAFA7}" presName="rootComposite" presStyleCnt="0"/>
      <dgm:spPr/>
    </dgm:pt>
    <dgm:pt modelId="{64FB59DA-AB05-8945-94D9-F8A2F4B063C4}" type="pres">
      <dgm:prSet presAssocID="{2E1F1FC2-7016-C541-8A2B-7971495EAFA7}" presName="rootText" presStyleLbl="node2" presStyleIdx="2" presStyleCnt="3">
        <dgm:presLayoutVars>
          <dgm:chPref val="3"/>
        </dgm:presLayoutVars>
      </dgm:prSet>
      <dgm:spPr/>
      <dgm:t>
        <a:bodyPr/>
        <a:lstStyle/>
        <a:p>
          <a:endParaRPr lang="nb-NO"/>
        </a:p>
      </dgm:t>
    </dgm:pt>
    <dgm:pt modelId="{F3138030-40C5-644F-8C06-D002F58EA9C0}" type="pres">
      <dgm:prSet presAssocID="{2E1F1FC2-7016-C541-8A2B-7971495EAFA7}" presName="rootConnector" presStyleLbl="node2" presStyleIdx="2" presStyleCnt="3"/>
      <dgm:spPr/>
      <dgm:t>
        <a:bodyPr/>
        <a:lstStyle/>
        <a:p>
          <a:endParaRPr lang="nb-NO"/>
        </a:p>
      </dgm:t>
    </dgm:pt>
    <dgm:pt modelId="{1A0C65C8-DBA4-6146-8DD2-A0E48C61D122}" type="pres">
      <dgm:prSet presAssocID="{2E1F1FC2-7016-C541-8A2B-7971495EAFA7}" presName="hierChild4" presStyleCnt="0"/>
      <dgm:spPr/>
    </dgm:pt>
    <dgm:pt modelId="{B90235E9-8321-254B-A12D-CFD6F1077B18}" type="pres">
      <dgm:prSet presAssocID="{2E1F1FC2-7016-C541-8A2B-7971495EAFA7}" presName="hierChild5" presStyleCnt="0"/>
      <dgm:spPr/>
    </dgm:pt>
    <dgm:pt modelId="{07B2CFAE-CFA8-6142-ACF2-E344904DDEE1}" type="pres">
      <dgm:prSet presAssocID="{FC0A483E-F467-9741-A3F8-21D51E327140}" presName="hierChild3" presStyleCnt="0"/>
      <dgm:spPr/>
    </dgm:pt>
    <dgm:pt modelId="{FCAD8BB9-B027-074A-AF9F-46A107FF1712}" type="pres">
      <dgm:prSet presAssocID="{E093C81C-A107-7543-A75B-FD4D14A6C63C}" presName="Name111" presStyleLbl="parChTrans1D2" presStyleIdx="3" presStyleCnt="4"/>
      <dgm:spPr/>
      <dgm:t>
        <a:bodyPr/>
        <a:lstStyle/>
        <a:p>
          <a:endParaRPr lang="nb-NO"/>
        </a:p>
      </dgm:t>
    </dgm:pt>
    <dgm:pt modelId="{F44F29B9-CAA6-AC49-AF2B-CDD8E4D4710F}" type="pres">
      <dgm:prSet presAssocID="{0C7F3E7B-39EC-C146-8148-AE329CF28D5A}" presName="hierRoot3" presStyleCnt="0">
        <dgm:presLayoutVars>
          <dgm:hierBranch val="init"/>
        </dgm:presLayoutVars>
      </dgm:prSet>
      <dgm:spPr/>
    </dgm:pt>
    <dgm:pt modelId="{06EC43BD-1600-484C-A08A-910601925253}" type="pres">
      <dgm:prSet presAssocID="{0C7F3E7B-39EC-C146-8148-AE329CF28D5A}" presName="rootComposite3" presStyleCnt="0"/>
      <dgm:spPr/>
    </dgm:pt>
    <dgm:pt modelId="{57D5EA95-0D07-354D-813E-31DEFF46469F}" type="pres">
      <dgm:prSet presAssocID="{0C7F3E7B-39EC-C146-8148-AE329CF28D5A}" presName="rootText3" presStyleLbl="asst1" presStyleIdx="0" presStyleCnt="1">
        <dgm:presLayoutVars>
          <dgm:chPref val="3"/>
        </dgm:presLayoutVars>
      </dgm:prSet>
      <dgm:spPr/>
      <dgm:t>
        <a:bodyPr/>
        <a:lstStyle/>
        <a:p>
          <a:endParaRPr lang="nb-NO"/>
        </a:p>
      </dgm:t>
    </dgm:pt>
    <dgm:pt modelId="{0FA24CC5-5B06-8541-8494-488B47A09EEA}" type="pres">
      <dgm:prSet presAssocID="{0C7F3E7B-39EC-C146-8148-AE329CF28D5A}" presName="rootConnector3" presStyleLbl="asst1" presStyleIdx="0" presStyleCnt="1"/>
      <dgm:spPr/>
      <dgm:t>
        <a:bodyPr/>
        <a:lstStyle/>
        <a:p>
          <a:endParaRPr lang="nb-NO"/>
        </a:p>
      </dgm:t>
    </dgm:pt>
    <dgm:pt modelId="{96CD9C71-4012-5A42-8231-7DF95A038471}" type="pres">
      <dgm:prSet presAssocID="{0C7F3E7B-39EC-C146-8148-AE329CF28D5A}" presName="hierChild6" presStyleCnt="0"/>
      <dgm:spPr/>
    </dgm:pt>
    <dgm:pt modelId="{ECF6C1A6-DFED-9849-B2F5-A7F7BD2A9AE5}" type="pres">
      <dgm:prSet presAssocID="{0C7F3E7B-39EC-C146-8148-AE329CF28D5A}" presName="hierChild7" presStyleCnt="0"/>
      <dgm:spPr/>
    </dgm:pt>
  </dgm:ptLst>
  <dgm:cxnLst>
    <dgm:cxn modelId="{FBFDC1F1-538A-D743-B470-4C446D5FE492}" type="presOf" srcId="{E093C81C-A107-7543-A75B-FD4D14A6C63C}" destId="{FCAD8BB9-B027-074A-AF9F-46A107FF1712}" srcOrd="0" destOrd="0" presId="urn:microsoft.com/office/officeart/2005/8/layout/orgChart1"/>
    <dgm:cxn modelId="{ACF69EB5-6B0B-3942-B81D-ACC74EAD73EA}" type="presOf" srcId="{18EA1CB6-1C19-8847-95FF-8F45920ABFBC}" destId="{9FF1D230-B5C6-8B43-A79F-4DF9A3412DFC}" srcOrd="1" destOrd="0" presId="urn:microsoft.com/office/officeart/2005/8/layout/orgChart1"/>
    <dgm:cxn modelId="{9AE9A2F1-0B4F-0E47-87C4-32F80E50558A}" srcId="{FC0A483E-F467-9741-A3F8-21D51E327140}" destId="{2E1F1FC2-7016-C541-8A2B-7971495EAFA7}" srcOrd="3" destOrd="0" parTransId="{5242522D-1FCA-D640-B0D0-1B54ED630B3F}" sibTransId="{629491A4-CDC7-6F42-802F-2460543637CD}"/>
    <dgm:cxn modelId="{A6DE6E2E-85FF-4A41-BAA8-0890AB054C24}" srcId="{09882285-9FD5-E34D-BDFA-24F746971D68}" destId="{FC0A483E-F467-9741-A3F8-21D51E327140}" srcOrd="0" destOrd="0" parTransId="{8A97559D-15DF-DB47-856A-EC681AD225D7}" sibTransId="{17F5BAED-7CE2-FE40-B1A2-0F7F3C2F511E}"/>
    <dgm:cxn modelId="{ADA2CEED-B43E-A243-8CF0-F4013349A8FB}" type="presOf" srcId="{E04201C8-5467-084C-B05B-3E48470CAE02}" destId="{4E8D1EDC-601B-1540-AFCE-D807E8DF1948}" srcOrd="1" destOrd="0" presId="urn:microsoft.com/office/officeart/2005/8/layout/orgChart1"/>
    <dgm:cxn modelId="{EE678AD4-798E-3744-A4DE-B96AC04BE933}" type="presOf" srcId="{09FE3CCD-77E3-9140-B26D-29240F43C9C2}" destId="{9848FE6A-F2A0-C848-BCCF-FE8E166EC387}" srcOrd="0" destOrd="0" presId="urn:microsoft.com/office/officeart/2005/8/layout/orgChart1"/>
    <dgm:cxn modelId="{BCF7DB37-009B-DF45-96C2-D51C5AE86063}" type="presOf" srcId="{2E1F1FC2-7016-C541-8A2B-7971495EAFA7}" destId="{F3138030-40C5-644F-8C06-D002F58EA9C0}" srcOrd="1" destOrd="0" presId="urn:microsoft.com/office/officeart/2005/8/layout/orgChart1"/>
    <dgm:cxn modelId="{67E5854C-2F0F-544A-8C3C-C0E584181F51}" type="presOf" srcId="{09882285-9FD5-E34D-BDFA-24F746971D68}" destId="{59AD3377-B7F6-B34E-AF02-B260E48FD0F2}" srcOrd="0" destOrd="0" presId="urn:microsoft.com/office/officeart/2005/8/layout/orgChart1"/>
    <dgm:cxn modelId="{B84FD463-2776-364E-B429-99B1FBC6AA2B}" srcId="{FC0A483E-F467-9741-A3F8-21D51E327140}" destId="{0C7F3E7B-39EC-C146-8148-AE329CF28D5A}" srcOrd="0" destOrd="0" parTransId="{E093C81C-A107-7543-A75B-FD4D14A6C63C}" sibTransId="{3493CA5C-7E79-7842-9790-609D8B1D737E}"/>
    <dgm:cxn modelId="{E4CF4E10-F6EA-194B-9166-BC4F7B3B5A76}" type="presOf" srcId="{0C7F3E7B-39EC-C146-8148-AE329CF28D5A}" destId="{0FA24CC5-5B06-8541-8494-488B47A09EEA}" srcOrd="1" destOrd="0" presId="urn:microsoft.com/office/officeart/2005/8/layout/orgChart1"/>
    <dgm:cxn modelId="{9B4E6C9C-2918-EF45-8F79-E420B22AA551}" type="presOf" srcId="{5242522D-1FCA-D640-B0D0-1B54ED630B3F}" destId="{323D966F-E3B9-8949-8795-0F2BE1C26B45}" srcOrd="0" destOrd="0" presId="urn:microsoft.com/office/officeart/2005/8/layout/orgChart1"/>
    <dgm:cxn modelId="{AD5935A7-17EE-5A4E-8D32-9A0CC7232527}" type="presOf" srcId="{71DCB7A0-099B-8841-B118-92AE77F67993}" destId="{F83FA01B-29E4-5545-85CE-2A2950B10314}" srcOrd="0" destOrd="0" presId="urn:microsoft.com/office/officeart/2005/8/layout/orgChart1"/>
    <dgm:cxn modelId="{1DC246A5-55D3-2141-A6E8-B42C8E40BADC}" type="presOf" srcId="{2E1F1FC2-7016-C541-8A2B-7971495EAFA7}" destId="{64FB59DA-AB05-8945-94D9-F8A2F4B063C4}" srcOrd="0" destOrd="0" presId="urn:microsoft.com/office/officeart/2005/8/layout/orgChart1"/>
    <dgm:cxn modelId="{1E75E216-462F-E84D-A5EE-1E0FD6635CB2}" srcId="{FC0A483E-F467-9741-A3F8-21D51E327140}" destId="{E04201C8-5467-084C-B05B-3E48470CAE02}" srcOrd="1" destOrd="0" parTransId="{09FE3CCD-77E3-9140-B26D-29240F43C9C2}" sibTransId="{66009DF1-4B98-4343-BEBC-39A21314F788}"/>
    <dgm:cxn modelId="{40A04B55-23CC-B545-8BE8-8BDE6E05519D}" type="presOf" srcId="{18EA1CB6-1C19-8847-95FF-8F45920ABFBC}" destId="{EF680BBE-6773-FC49-9FC4-8BFCCCD1611C}" srcOrd="0" destOrd="0" presId="urn:microsoft.com/office/officeart/2005/8/layout/orgChart1"/>
    <dgm:cxn modelId="{2A4E71BB-AF4D-5442-8821-7E27AABFAA79}" type="presOf" srcId="{0C7F3E7B-39EC-C146-8148-AE329CF28D5A}" destId="{57D5EA95-0D07-354D-813E-31DEFF46469F}" srcOrd="0" destOrd="0" presId="urn:microsoft.com/office/officeart/2005/8/layout/orgChart1"/>
    <dgm:cxn modelId="{7F18EA57-720B-D74A-9755-F3668680ECA2}" type="presOf" srcId="{FC0A483E-F467-9741-A3F8-21D51E327140}" destId="{0CD91A5D-DF1D-924A-A938-A369C2CF26D5}" srcOrd="0" destOrd="0" presId="urn:microsoft.com/office/officeart/2005/8/layout/orgChart1"/>
    <dgm:cxn modelId="{DCD072E8-E226-C647-8AC7-7B97A3A02E3B}" srcId="{FC0A483E-F467-9741-A3F8-21D51E327140}" destId="{18EA1CB6-1C19-8847-95FF-8F45920ABFBC}" srcOrd="2" destOrd="0" parTransId="{71DCB7A0-099B-8841-B118-92AE77F67993}" sibTransId="{70A6A47B-6811-544A-A9CA-D16CA18BFE2D}"/>
    <dgm:cxn modelId="{DCBC5F75-9F38-F94B-B95F-161B8936063F}" type="presOf" srcId="{FC0A483E-F467-9741-A3F8-21D51E327140}" destId="{27D3F788-C60F-D34B-BF8C-822E9819B993}" srcOrd="1" destOrd="0" presId="urn:microsoft.com/office/officeart/2005/8/layout/orgChart1"/>
    <dgm:cxn modelId="{22773667-0FB2-8446-86C5-2EE13796F329}" type="presOf" srcId="{E04201C8-5467-084C-B05B-3E48470CAE02}" destId="{BE5C30DF-C24D-1047-A6AF-14AA2AD4FBA1}" srcOrd="0" destOrd="0" presId="urn:microsoft.com/office/officeart/2005/8/layout/orgChart1"/>
    <dgm:cxn modelId="{83EE07FE-A221-C74B-A084-1F4E0B473191}" type="presParOf" srcId="{59AD3377-B7F6-B34E-AF02-B260E48FD0F2}" destId="{4B564B9D-6B66-DE46-9706-10E1BC4EB096}" srcOrd="0" destOrd="0" presId="urn:microsoft.com/office/officeart/2005/8/layout/orgChart1"/>
    <dgm:cxn modelId="{2502E91B-F40B-AA4C-BFBA-23D6E8FA5B8A}" type="presParOf" srcId="{4B564B9D-6B66-DE46-9706-10E1BC4EB096}" destId="{1A5942E8-245B-8447-9699-913F70B204F0}" srcOrd="0" destOrd="0" presId="urn:microsoft.com/office/officeart/2005/8/layout/orgChart1"/>
    <dgm:cxn modelId="{429F3824-C371-E64B-9B65-F844B54514D2}" type="presParOf" srcId="{1A5942E8-245B-8447-9699-913F70B204F0}" destId="{0CD91A5D-DF1D-924A-A938-A369C2CF26D5}" srcOrd="0" destOrd="0" presId="urn:microsoft.com/office/officeart/2005/8/layout/orgChart1"/>
    <dgm:cxn modelId="{428A0136-179C-CA42-BC8B-F5A0E5B83DA8}" type="presParOf" srcId="{1A5942E8-245B-8447-9699-913F70B204F0}" destId="{27D3F788-C60F-D34B-BF8C-822E9819B993}" srcOrd="1" destOrd="0" presId="urn:microsoft.com/office/officeart/2005/8/layout/orgChart1"/>
    <dgm:cxn modelId="{6FE37B94-B864-1646-AA4C-F2BB36475327}" type="presParOf" srcId="{4B564B9D-6B66-DE46-9706-10E1BC4EB096}" destId="{16EB240F-B24F-4542-8025-77259AF1D1E5}" srcOrd="1" destOrd="0" presId="urn:microsoft.com/office/officeart/2005/8/layout/orgChart1"/>
    <dgm:cxn modelId="{30F4E568-D26B-2447-843C-233754A1097E}" type="presParOf" srcId="{16EB240F-B24F-4542-8025-77259AF1D1E5}" destId="{9848FE6A-F2A0-C848-BCCF-FE8E166EC387}" srcOrd="0" destOrd="0" presId="urn:microsoft.com/office/officeart/2005/8/layout/orgChart1"/>
    <dgm:cxn modelId="{AF070552-0FBF-BC48-A7D1-BBFCB29A6052}" type="presParOf" srcId="{16EB240F-B24F-4542-8025-77259AF1D1E5}" destId="{782D6791-1403-CB46-A327-852BBC173C68}" srcOrd="1" destOrd="0" presId="urn:microsoft.com/office/officeart/2005/8/layout/orgChart1"/>
    <dgm:cxn modelId="{47011E0A-49FE-F446-8CFC-0E680D898096}" type="presParOf" srcId="{782D6791-1403-CB46-A327-852BBC173C68}" destId="{E578E099-4E57-EF4E-AA16-E489A7E4F68F}" srcOrd="0" destOrd="0" presId="urn:microsoft.com/office/officeart/2005/8/layout/orgChart1"/>
    <dgm:cxn modelId="{30560F4A-0103-AA49-BC61-F0049938099A}" type="presParOf" srcId="{E578E099-4E57-EF4E-AA16-E489A7E4F68F}" destId="{BE5C30DF-C24D-1047-A6AF-14AA2AD4FBA1}" srcOrd="0" destOrd="0" presId="urn:microsoft.com/office/officeart/2005/8/layout/orgChart1"/>
    <dgm:cxn modelId="{EAF7BBD7-46FD-384D-AD80-5DC7D463F201}" type="presParOf" srcId="{E578E099-4E57-EF4E-AA16-E489A7E4F68F}" destId="{4E8D1EDC-601B-1540-AFCE-D807E8DF1948}" srcOrd="1" destOrd="0" presId="urn:microsoft.com/office/officeart/2005/8/layout/orgChart1"/>
    <dgm:cxn modelId="{F8DA6C24-DAEC-A144-89F5-7E689E411DA9}" type="presParOf" srcId="{782D6791-1403-CB46-A327-852BBC173C68}" destId="{1873B548-DEE3-104C-8825-5B08E6ED745C}" srcOrd="1" destOrd="0" presId="urn:microsoft.com/office/officeart/2005/8/layout/orgChart1"/>
    <dgm:cxn modelId="{6AD7811D-A88A-B94E-993E-865F0FCB02D6}" type="presParOf" srcId="{782D6791-1403-CB46-A327-852BBC173C68}" destId="{B8E4DB01-9BBA-6C42-9D1F-2735A1D12871}" srcOrd="2" destOrd="0" presId="urn:microsoft.com/office/officeart/2005/8/layout/orgChart1"/>
    <dgm:cxn modelId="{4C6D684D-EB67-B64F-A540-23B7570B87AB}" type="presParOf" srcId="{16EB240F-B24F-4542-8025-77259AF1D1E5}" destId="{F83FA01B-29E4-5545-85CE-2A2950B10314}" srcOrd="2" destOrd="0" presId="urn:microsoft.com/office/officeart/2005/8/layout/orgChart1"/>
    <dgm:cxn modelId="{A196DF25-26F9-2D46-AD13-0C71026B5AC2}" type="presParOf" srcId="{16EB240F-B24F-4542-8025-77259AF1D1E5}" destId="{2EEAF677-933C-6B46-8F7D-B1DB53873ED7}" srcOrd="3" destOrd="0" presId="urn:microsoft.com/office/officeart/2005/8/layout/orgChart1"/>
    <dgm:cxn modelId="{8193AFAF-33A2-5741-9098-5472C81F8B48}" type="presParOf" srcId="{2EEAF677-933C-6B46-8F7D-B1DB53873ED7}" destId="{D1490979-CFDB-EC4B-897A-9DB041B56ACF}" srcOrd="0" destOrd="0" presId="urn:microsoft.com/office/officeart/2005/8/layout/orgChart1"/>
    <dgm:cxn modelId="{8A78DA9F-54F7-FA49-ACC6-0F5F978A1B0D}" type="presParOf" srcId="{D1490979-CFDB-EC4B-897A-9DB041B56ACF}" destId="{EF680BBE-6773-FC49-9FC4-8BFCCCD1611C}" srcOrd="0" destOrd="0" presId="urn:microsoft.com/office/officeart/2005/8/layout/orgChart1"/>
    <dgm:cxn modelId="{0D02BE74-B8A8-A84A-A05C-427E2DA0B8F4}" type="presParOf" srcId="{D1490979-CFDB-EC4B-897A-9DB041B56ACF}" destId="{9FF1D230-B5C6-8B43-A79F-4DF9A3412DFC}" srcOrd="1" destOrd="0" presId="urn:microsoft.com/office/officeart/2005/8/layout/orgChart1"/>
    <dgm:cxn modelId="{FA222BE2-CDCE-6842-B051-F2B8B072D25B}" type="presParOf" srcId="{2EEAF677-933C-6B46-8F7D-B1DB53873ED7}" destId="{6CA92878-0F52-BF4A-9C0B-D2F0312FB265}" srcOrd="1" destOrd="0" presId="urn:microsoft.com/office/officeart/2005/8/layout/orgChart1"/>
    <dgm:cxn modelId="{BFC28111-4301-8746-A411-38304A2784F9}" type="presParOf" srcId="{2EEAF677-933C-6B46-8F7D-B1DB53873ED7}" destId="{773D1BB0-661D-7142-9C81-FFBEB150B7E0}" srcOrd="2" destOrd="0" presId="urn:microsoft.com/office/officeart/2005/8/layout/orgChart1"/>
    <dgm:cxn modelId="{C6F22C87-B482-6E42-9E26-1A561163F5CD}" type="presParOf" srcId="{16EB240F-B24F-4542-8025-77259AF1D1E5}" destId="{323D966F-E3B9-8949-8795-0F2BE1C26B45}" srcOrd="4" destOrd="0" presId="urn:microsoft.com/office/officeart/2005/8/layout/orgChart1"/>
    <dgm:cxn modelId="{198BDD48-5E1A-324A-9062-611F32EFB1C5}" type="presParOf" srcId="{16EB240F-B24F-4542-8025-77259AF1D1E5}" destId="{BCFAF995-F180-0746-B091-7184DE8C514D}" srcOrd="5" destOrd="0" presId="urn:microsoft.com/office/officeart/2005/8/layout/orgChart1"/>
    <dgm:cxn modelId="{BCB56F78-C8B2-4741-89C0-1FC3033DBDB1}" type="presParOf" srcId="{BCFAF995-F180-0746-B091-7184DE8C514D}" destId="{AF479FB4-6303-164A-A82F-F617F4D2700E}" srcOrd="0" destOrd="0" presId="urn:microsoft.com/office/officeart/2005/8/layout/orgChart1"/>
    <dgm:cxn modelId="{7634FFEF-1C7A-1549-B916-2C7151B262C8}" type="presParOf" srcId="{AF479FB4-6303-164A-A82F-F617F4D2700E}" destId="{64FB59DA-AB05-8945-94D9-F8A2F4B063C4}" srcOrd="0" destOrd="0" presId="urn:microsoft.com/office/officeart/2005/8/layout/orgChart1"/>
    <dgm:cxn modelId="{85D6D5BB-B708-3E4D-8DEE-CBAEDE3E0C25}" type="presParOf" srcId="{AF479FB4-6303-164A-A82F-F617F4D2700E}" destId="{F3138030-40C5-644F-8C06-D002F58EA9C0}" srcOrd="1" destOrd="0" presId="urn:microsoft.com/office/officeart/2005/8/layout/orgChart1"/>
    <dgm:cxn modelId="{B696915E-EAA7-9F4E-999C-ED8B79311775}" type="presParOf" srcId="{BCFAF995-F180-0746-B091-7184DE8C514D}" destId="{1A0C65C8-DBA4-6146-8DD2-A0E48C61D122}" srcOrd="1" destOrd="0" presId="urn:microsoft.com/office/officeart/2005/8/layout/orgChart1"/>
    <dgm:cxn modelId="{288F8D8F-19C7-864E-9FF1-0120CA0F39CA}" type="presParOf" srcId="{BCFAF995-F180-0746-B091-7184DE8C514D}" destId="{B90235E9-8321-254B-A12D-CFD6F1077B18}" srcOrd="2" destOrd="0" presId="urn:microsoft.com/office/officeart/2005/8/layout/orgChart1"/>
    <dgm:cxn modelId="{458A6EF2-4BF6-2A42-A879-E8248DCEB822}" type="presParOf" srcId="{4B564B9D-6B66-DE46-9706-10E1BC4EB096}" destId="{07B2CFAE-CFA8-6142-ACF2-E344904DDEE1}" srcOrd="2" destOrd="0" presId="urn:microsoft.com/office/officeart/2005/8/layout/orgChart1"/>
    <dgm:cxn modelId="{EA6F68A9-B6DA-144A-9058-DCC536369A10}" type="presParOf" srcId="{07B2CFAE-CFA8-6142-ACF2-E344904DDEE1}" destId="{FCAD8BB9-B027-074A-AF9F-46A107FF1712}" srcOrd="0" destOrd="0" presId="urn:microsoft.com/office/officeart/2005/8/layout/orgChart1"/>
    <dgm:cxn modelId="{F8FF0037-F9CB-924E-A054-F278A55A290A}" type="presParOf" srcId="{07B2CFAE-CFA8-6142-ACF2-E344904DDEE1}" destId="{F44F29B9-CAA6-AC49-AF2B-CDD8E4D4710F}" srcOrd="1" destOrd="0" presId="urn:microsoft.com/office/officeart/2005/8/layout/orgChart1"/>
    <dgm:cxn modelId="{6E8DB463-23C9-6749-912D-B2008B1088B9}" type="presParOf" srcId="{F44F29B9-CAA6-AC49-AF2B-CDD8E4D4710F}" destId="{06EC43BD-1600-484C-A08A-910601925253}" srcOrd="0" destOrd="0" presId="urn:microsoft.com/office/officeart/2005/8/layout/orgChart1"/>
    <dgm:cxn modelId="{5B5030E4-CEFE-894B-981E-236318BF3E92}" type="presParOf" srcId="{06EC43BD-1600-484C-A08A-910601925253}" destId="{57D5EA95-0D07-354D-813E-31DEFF46469F}" srcOrd="0" destOrd="0" presId="urn:microsoft.com/office/officeart/2005/8/layout/orgChart1"/>
    <dgm:cxn modelId="{EFE7A4C3-E51D-1A4E-991C-3A39D033DAFB}" type="presParOf" srcId="{06EC43BD-1600-484C-A08A-910601925253}" destId="{0FA24CC5-5B06-8541-8494-488B47A09EEA}" srcOrd="1" destOrd="0" presId="urn:microsoft.com/office/officeart/2005/8/layout/orgChart1"/>
    <dgm:cxn modelId="{708DE16D-8EDB-D647-9641-637AF11B6EDE}" type="presParOf" srcId="{F44F29B9-CAA6-AC49-AF2B-CDD8E4D4710F}" destId="{96CD9C71-4012-5A42-8231-7DF95A038471}" srcOrd="1" destOrd="0" presId="urn:microsoft.com/office/officeart/2005/8/layout/orgChart1"/>
    <dgm:cxn modelId="{C160A380-EACB-5247-8892-48758FD4C97B}" type="presParOf" srcId="{F44F29B9-CAA6-AC49-AF2B-CDD8E4D4710F}" destId="{ECF6C1A6-DFED-9849-B2F5-A7F7BD2A9AE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882285-9FD5-E34D-BDFA-24F746971D68}"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nb-NO"/>
        </a:p>
      </dgm:t>
    </dgm:pt>
    <dgm:pt modelId="{FC0A483E-F467-9741-A3F8-21D51E327140}">
      <dgm:prSet phldrT="[Tekst]"/>
      <dgm:spPr/>
      <dgm:t>
        <a:bodyPr/>
        <a:lstStyle/>
        <a:p>
          <a:r>
            <a:rPr lang="nb-NO" dirty="0" smtClean="0"/>
            <a:t>Kinosjef</a:t>
          </a:r>
        </a:p>
        <a:p>
          <a:r>
            <a:rPr lang="nb-NO" dirty="0" smtClean="0"/>
            <a:t> (</a:t>
          </a:r>
          <a:r>
            <a:rPr lang="nb-NO" dirty="0" err="1" smtClean="0"/>
            <a:t>adm</a:t>
          </a:r>
          <a:r>
            <a:rPr lang="nb-NO" dirty="0" smtClean="0"/>
            <a:t>/drift:60/40)</a:t>
          </a:r>
          <a:endParaRPr lang="nb-NO" dirty="0"/>
        </a:p>
      </dgm:t>
    </dgm:pt>
    <dgm:pt modelId="{8A97559D-15DF-DB47-856A-EC681AD225D7}" type="parTrans" cxnId="{A6DE6E2E-85FF-4A41-BAA8-0890AB054C24}">
      <dgm:prSet/>
      <dgm:spPr/>
      <dgm:t>
        <a:bodyPr/>
        <a:lstStyle/>
        <a:p>
          <a:endParaRPr lang="nb-NO"/>
        </a:p>
      </dgm:t>
    </dgm:pt>
    <dgm:pt modelId="{17F5BAED-7CE2-FE40-B1A2-0F7F3C2F511E}" type="sibTrans" cxnId="{A6DE6E2E-85FF-4A41-BAA8-0890AB054C24}">
      <dgm:prSet/>
      <dgm:spPr/>
      <dgm:t>
        <a:bodyPr/>
        <a:lstStyle/>
        <a:p>
          <a:endParaRPr lang="nb-NO"/>
        </a:p>
      </dgm:t>
    </dgm:pt>
    <dgm:pt modelId="{E04201C8-5467-084C-B05B-3E48470CAE02}">
      <dgm:prSet phldrT="[Tekst]"/>
      <dgm:spPr/>
      <dgm:t>
        <a:bodyPr/>
        <a:lstStyle/>
        <a:p>
          <a:r>
            <a:rPr lang="nb-NO" dirty="0" smtClean="0"/>
            <a:t>Assisterende kinosjef (kiosk)</a:t>
          </a:r>
        </a:p>
        <a:p>
          <a:r>
            <a:rPr lang="nb-NO" dirty="0" smtClean="0"/>
            <a:t>(</a:t>
          </a:r>
          <a:r>
            <a:rPr lang="nb-NO" dirty="0" err="1" smtClean="0"/>
            <a:t>adm</a:t>
          </a:r>
          <a:r>
            <a:rPr lang="nb-NO" dirty="0" smtClean="0"/>
            <a:t>/drift:30/70)</a:t>
          </a:r>
          <a:endParaRPr lang="nb-NO" dirty="0"/>
        </a:p>
      </dgm:t>
    </dgm:pt>
    <dgm:pt modelId="{09FE3CCD-77E3-9140-B26D-29240F43C9C2}" type="parTrans" cxnId="{1E75E216-462F-E84D-A5EE-1E0FD6635CB2}">
      <dgm:prSet/>
      <dgm:spPr/>
      <dgm:t>
        <a:bodyPr/>
        <a:lstStyle/>
        <a:p>
          <a:endParaRPr lang="nb-NO"/>
        </a:p>
      </dgm:t>
    </dgm:pt>
    <dgm:pt modelId="{66009DF1-4B98-4343-BEBC-39A21314F788}" type="sibTrans" cxnId="{1E75E216-462F-E84D-A5EE-1E0FD6635CB2}">
      <dgm:prSet/>
      <dgm:spPr/>
      <dgm:t>
        <a:bodyPr/>
        <a:lstStyle/>
        <a:p>
          <a:endParaRPr lang="nb-NO"/>
        </a:p>
      </dgm:t>
    </dgm:pt>
    <dgm:pt modelId="{18EA1CB6-1C19-8847-95FF-8F45920ABFBC}">
      <dgm:prSet phldrT="[Tekst]"/>
      <dgm:spPr/>
      <dgm:t>
        <a:bodyPr/>
        <a:lstStyle/>
        <a:p>
          <a:r>
            <a:rPr lang="nb-NO" dirty="0" smtClean="0"/>
            <a:t>Salgs- og teamleder</a:t>
          </a:r>
        </a:p>
        <a:p>
          <a:r>
            <a:rPr lang="nb-NO" dirty="0" smtClean="0"/>
            <a:t>100% turnus</a:t>
          </a:r>
          <a:endParaRPr lang="nb-NO" dirty="0"/>
        </a:p>
      </dgm:t>
    </dgm:pt>
    <dgm:pt modelId="{71DCB7A0-099B-8841-B118-92AE77F67993}" type="parTrans" cxnId="{DCD072E8-E226-C647-8AC7-7B97A3A02E3B}">
      <dgm:prSet/>
      <dgm:spPr/>
      <dgm:t>
        <a:bodyPr/>
        <a:lstStyle/>
        <a:p>
          <a:endParaRPr lang="nb-NO"/>
        </a:p>
      </dgm:t>
    </dgm:pt>
    <dgm:pt modelId="{70A6A47B-6811-544A-A9CA-D16CA18BFE2D}" type="sibTrans" cxnId="{DCD072E8-E226-C647-8AC7-7B97A3A02E3B}">
      <dgm:prSet/>
      <dgm:spPr/>
      <dgm:t>
        <a:bodyPr/>
        <a:lstStyle/>
        <a:p>
          <a:endParaRPr lang="nb-NO"/>
        </a:p>
      </dgm:t>
    </dgm:pt>
    <dgm:pt modelId="{59AD3377-B7F6-B34E-AF02-B260E48FD0F2}" type="pres">
      <dgm:prSet presAssocID="{09882285-9FD5-E34D-BDFA-24F746971D68}" presName="hierChild1" presStyleCnt="0">
        <dgm:presLayoutVars>
          <dgm:orgChart val="1"/>
          <dgm:chPref val="1"/>
          <dgm:dir/>
          <dgm:animOne val="branch"/>
          <dgm:animLvl val="lvl"/>
          <dgm:resizeHandles/>
        </dgm:presLayoutVars>
      </dgm:prSet>
      <dgm:spPr/>
      <dgm:t>
        <a:bodyPr/>
        <a:lstStyle/>
        <a:p>
          <a:endParaRPr lang="nb-NO"/>
        </a:p>
      </dgm:t>
    </dgm:pt>
    <dgm:pt modelId="{4B564B9D-6B66-DE46-9706-10E1BC4EB096}" type="pres">
      <dgm:prSet presAssocID="{FC0A483E-F467-9741-A3F8-21D51E327140}" presName="hierRoot1" presStyleCnt="0">
        <dgm:presLayoutVars>
          <dgm:hierBranch val="init"/>
        </dgm:presLayoutVars>
      </dgm:prSet>
      <dgm:spPr/>
    </dgm:pt>
    <dgm:pt modelId="{1A5942E8-245B-8447-9699-913F70B204F0}" type="pres">
      <dgm:prSet presAssocID="{FC0A483E-F467-9741-A3F8-21D51E327140}" presName="rootComposite1" presStyleCnt="0"/>
      <dgm:spPr/>
    </dgm:pt>
    <dgm:pt modelId="{0CD91A5D-DF1D-924A-A938-A369C2CF26D5}" type="pres">
      <dgm:prSet presAssocID="{FC0A483E-F467-9741-A3F8-21D51E327140}" presName="rootText1" presStyleLbl="node0" presStyleIdx="0" presStyleCnt="1">
        <dgm:presLayoutVars>
          <dgm:chPref val="3"/>
        </dgm:presLayoutVars>
      </dgm:prSet>
      <dgm:spPr/>
      <dgm:t>
        <a:bodyPr/>
        <a:lstStyle/>
        <a:p>
          <a:endParaRPr lang="nb-NO"/>
        </a:p>
      </dgm:t>
    </dgm:pt>
    <dgm:pt modelId="{27D3F788-C60F-D34B-BF8C-822E9819B993}" type="pres">
      <dgm:prSet presAssocID="{FC0A483E-F467-9741-A3F8-21D51E327140}" presName="rootConnector1" presStyleLbl="node1" presStyleIdx="0" presStyleCnt="0"/>
      <dgm:spPr/>
      <dgm:t>
        <a:bodyPr/>
        <a:lstStyle/>
        <a:p>
          <a:endParaRPr lang="nb-NO"/>
        </a:p>
      </dgm:t>
    </dgm:pt>
    <dgm:pt modelId="{16EB240F-B24F-4542-8025-77259AF1D1E5}" type="pres">
      <dgm:prSet presAssocID="{FC0A483E-F467-9741-A3F8-21D51E327140}" presName="hierChild2" presStyleCnt="0"/>
      <dgm:spPr/>
    </dgm:pt>
    <dgm:pt modelId="{9848FE6A-F2A0-C848-BCCF-FE8E166EC387}" type="pres">
      <dgm:prSet presAssocID="{09FE3CCD-77E3-9140-B26D-29240F43C9C2}" presName="Name37" presStyleLbl="parChTrans1D2" presStyleIdx="0" presStyleCnt="2"/>
      <dgm:spPr/>
      <dgm:t>
        <a:bodyPr/>
        <a:lstStyle/>
        <a:p>
          <a:endParaRPr lang="nb-NO"/>
        </a:p>
      </dgm:t>
    </dgm:pt>
    <dgm:pt modelId="{782D6791-1403-CB46-A327-852BBC173C68}" type="pres">
      <dgm:prSet presAssocID="{E04201C8-5467-084C-B05B-3E48470CAE02}" presName="hierRoot2" presStyleCnt="0">
        <dgm:presLayoutVars>
          <dgm:hierBranch val="init"/>
        </dgm:presLayoutVars>
      </dgm:prSet>
      <dgm:spPr/>
    </dgm:pt>
    <dgm:pt modelId="{E578E099-4E57-EF4E-AA16-E489A7E4F68F}" type="pres">
      <dgm:prSet presAssocID="{E04201C8-5467-084C-B05B-3E48470CAE02}" presName="rootComposite" presStyleCnt="0"/>
      <dgm:spPr/>
    </dgm:pt>
    <dgm:pt modelId="{BE5C30DF-C24D-1047-A6AF-14AA2AD4FBA1}" type="pres">
      <dgm:prSet presAssocID="{E04201C8-5467-084C-B05B-3E48470CAE02}" presName="rootText" presStyleLbl="node2" presStyleIdx="0" presStyleCnt="2">
        <dgm:presLayoutVars>
          <dgm:chPref val="3"/>
        </dgm:presLayoutVars>
      </dgm:prSet>
      <dgm:spPr/>
      <dgm:t>
        <a:bodyPr/>
        <a:lstStyle/>
        <a:p>
          <a:endParaRPr lang="nb-NO"/>
        </a:p>
      </dgm:t>
    </dgm:pt>
    <dgm:pt modelId="{4E8D1EDC-601B-1540-AFCE-D807E8DF1948}" type="pres">
      <dgm:prSet presAssocID="{E04201C8-5467-084C-B05B-3E48470CAE02}" presName="rootConnector" presStyleLbl="node2" presStyleIdx="0" presStyleCnt="2"/>
      <dgm:spPr/>
      <dgm:t>
        <a:bodyPr/>
        <a:lstStyle/>
        <a:p>
          <a:endParaRPr lang="nb-NO"/>
        </a:p>
      </dgm:t>
    </dgm:pt>
    <dgm:pt modelId="{1873B548-DEE3-104C-8825-5B08E6ED745C}" type="pres">
      <dgm:prSet presAssocID="{E04201C8-5467-084C-B05B-3E48470CAE02}" presName="hierChild4" presStyleCnt="0"/>
      <dgm:spPr/>
    </dgm:pt>
    <dgm:pt modelId="{B8E4DB01-9BBA-6C42-9D1F-2735A1D12871}" type="pres">
      <dgm:prSet presAssocID="{E04201C8-5467-084C-B05B-3E48470CAE02}" presName="hierChild5" presStyleCnt="0"/>
      <dgm:spPr/>
    </dgm:pt>
    <dgm:pt modelId="{F83FA01B-29E4-5545-85CE-2A2950B10314}" type="pres">
      <dgm:prSet presAssocID="{71DCB7A0-099B-8841-B118-92AE77F67993}" presName="Name37" presStyleLbl="parChTrans1D2" presStyleIdx="1" presStyleCnt="2"/>
      <dgm:spPr/>
      <dgm:t>
        <a:bodyPr/>
        <a:lstStyle/>
        <a:p>
          <a:endParaRPr lang="nb-NO"/>
        </a:p>
      </dgm:t>
    </dgm:pt>
    <dgm:pt modelId="{2EEAF677-933C-6B46-8F7D-B1DB53873ED7}" type="pres">
      <dgm:prSet presAssocID="{18EA1CB6-1C19-8847-95FF-8F45920ABFBC}" presName="hierRoot2" presStyleCnt="0">
        <dgm:presLayoutVars>
          <dgm:hierBranch val="init"/>
        </dgm:presLayoutVars>
      </dgm:prSet>
      <dgm:spPr/>
    </dgm:pt>
    <dgm:pt modelId="{D1490979-CFDB-EC4B-897A-9DB041B56ACF}" type="pres">
      <dgm:prSet presAssocID="{18EA1CB6-1C19-8847-95FF-8F45920ABFBC}" presName="rootComposite" presStyleCnt="0"/>
      <dgm:spPr/>
    </dgm:pt>
    <dgm:pt modelId="{EF680BBE-6773-FC49-9FC4-8BFCCCD1611C}" type="pres">
      <dgm:prSet presAssocID="{18EA1CB6-1C19-8847-95FF-8F45920ABFBC}" presName="rootText" presStyleLbl="node2" presStyleIdx="1" presStyleCnt="2">
        <dgm:presLayoutVars>
          <dgm:chPref val="3"/>
        </dgm:presLayoutVars>
      </dgm:prSet>
      <dgm:spPr/>
      <dgm:t>
        <a:bodyPr/>
        <a:lstStyle/>
        <a:p>
          <a:endParaRPr lang="nb-NO"/>
        </a:p>
      </dgm:t>
    </dgm:pt>
    <dgm:pt modelId="{9FF1D230-B5C6-8B43-A79F-4DF9A3412DFC}" type="pres">
      <dgm:prSet presAssocID="{18EA1CB6-1C19-8847-95FF-8F45920ABFBC}" presName="rootConnector" presStyleLbl="node2" presStyleIdx="1" presStyleCnt="2"/>
      <dgm:spPr/>
      <dgm:t>
        <a:bodyPr/>
        <a:lstStyle/>
        <a:p>
          <a:endParaRPr lang="nb-NO"/>
        </a:p>
      </dgm:t>
    </dgm:pt>
    <dgm:pt modelId="{6CA92878-0F52-BF4A-9C0B-D2F0312FB265}" type="pres">
      <dgm:prSet presAssocID="{18EA1CB6-1C19-8847-95FF-8F45920ABFBC}" presName="hierChild4" presStyleCnt="0"/>
      <dgm:spPr/>
    </dgm:pt>
    <dgm:pt modelId="{773D1BB0-661D-7142-9C81-FFBEB150B7E0}" type="pres">
      <dgm:prSet presAssocID="{18EA1CB6-1C19-8847-95FF-8F45920ABFBC}" presName="hierChild5" presStyleCnt="0"/>
      <dgm:spPr/>
    </dgm:pt>
    <dgm:pt modelId="{07B2CFAE-CFA8-6142-ACF2-E344904DDEE1}" type="pres">
      <dgm:prSet presAssocID="{FC0A483E-F467-9741-A3F8-21D51E327140}" presName="hierChild3" presStyleCnt="0"/>
      <dgm:spPr/>
    </dgm:pt>
  </dgm:ptLst>
  <dgm:cxnLst>
    <dgm:cxn modelId="{95CFB03A-3865-604D-90AF-09B08518CA2D}" type="presOf" srcId="{FC0A483E-F467-9741-A3F8-21D51E327140}" destId="{0CD91A5D-DF1D-924A-A938-A369C2CF26D5}" srcOrd="0" destOrd="0" presId="urn:microsoft.com/office/officeart/2005/8/layout/orgChart1"/>
    <dgm:cxn modelId="{A6DE6E2E-85FF-4A41-BAA8-0890AB054C24}" srcId="{09882285-9FD5-E34D-BDFA-24F746971D68}" destId="{FC0A483E-F467-9741-A3F8-21D51E327140}" srcOrd="0" destOrd="0" parTransId="{8A97559D-15DF-DB47-856A-EC681AD225D7}" sibTransId="{17F5BAED-7CE2-FE40-B1A2-0F7F3C2F511E}"/>
    <dgm:cxn modelId="{1E75E216-462F-E84D-A5EE-1E0FD6635CB2}" srcId="{FC0A483E-F467-9741-A3F8-21D51E327140}" destId="{E04201C8-5467-084C-B05B-3E48470CAE02}" srcOrd="0" destOrd="0" parTransId="{09FE3CCD-77E3-9140-B26D-29240F43C9C2}" sibTransId="{66009DF1-4B98-4343-BEBC-39A21314F788}"/>
    <dgm:cxn modelId="{9E4C5B2F-165A-0E48-865A-8E2A64098441}" type="presOf" srcId="{18EA1CB6-1C19-8847-95FF-8F45920ABFBC}" destId="{9FF1D230-B5C6-8B43-A79F-4DF9A3412DFC}" srcOrd="1" destOrd="0" presId="urn:microsoft.com/office/officeart/2005/8/layout/orgChart1"/>
    <dgm:cxn modelId="{02569743-AA32-544C-960B-6492F5A48D90}" type="presOf" srcId="{E04201C8-5467-084C-B05B-3E48470CAE02}" destId="{BE5C30DF-C24D-1047-A6AF-14AA2AD4FBA1}" srcOrd="0" destOrd="0" presId="urn:microsoft.com/office/officeart/2005/8/layout/orgChart1"/>
    <dgm:cxn modelId="{6392A25B-86BE-9946-9656-1AA748C49E98}" type="presOf" srcId="{71DCB7A0-099B-8841-B118-92AE77F67993}" destId="{F83FA01B-29E4-5545-85CE-2A2950B10314}" srcOrd="0" destOrd="0" presId="urn:microsoft.com/office/officeart/2005/8/layout/orgChart1"/>
    <dgm:cxn modelId="{98ED54EA-AE65-174D-AE0D-01D6975384FF}" type="presOf" srcId="{E04201C8-5467-084C-B05B-3E48470CAE02}" destId="{4E8D1EDC-601B-1540-AFCE-D807E8DF1948}" srcOrd="1" destOrd="0" presId="urn:microsoft.com/office/officeart/2005/8/layout/orgChart1"/>
    <dgm:cxn modelId="{820019D5-D628-FC4A-8082-F4E5FABFFC98}" type="presOf" srcId="{09882285-9FD5-E34D-BDFA-24F746971D68}" destId="{59AD3377-B7F6-B34E-AF02-B260E48FD0F2}" srcOrd="0" destOrd="0" presId="urn:microsoft.com/office/officeart/2005/8/layout/orgChart1"/>
    <dgm:cxn modelId="{A769ADC0-2BC3-2B47-BE36-9A4DF19871CB}" type="presOf" srcId="{09FE3CCD-77E3-9140-B26D-29240F43C9C2}" destId="{9848FE6A-F2A0-C848-BCCF-FE8E166EC387}" srcOrd="0" destOrd="0" presId="urn:microsoft.com/office/officeart/2005/8/layout/orgChart1"/>
    <dgm:cxn modelId="{DF21F8FA-F052-6548-874C-33EAAB23E26A}" type="presOf" srcId="{18EA1CB6-1C19-8847-95FF-8F45920ABFBC}" destId="{EF680BBE-6773-FC49-9FC4-8BFCCCD1611C}" srcOrd="0" destOrd="0" presId="urn:microsoft.com/office/officeart/2005/8/layout/orgChart1"/>
    <dgm:cxn modelId="{DCD072E8-E226-C647-8AC7-7B97A3A02E3B}" srcId="{FC0A483E-F467-9741-A3F8-21D51E327140}" destId="{18EA1CB6-1C19-8847-95FF-8F45920ABFBC}" srcOrd="1" destOrd="0" parTransId="{71DCB7A0-099B-8841-B118-92AE77F67993}" sibTransId="{70A6A47B-6811-544A-A9CA-D16CA18BFE2D}"/>
    <dgm:cxn modelId="{14346C63-218F-8441-9028-DD727329FE8E}" type="presOf" srcId="{FC0A483E-F467-9741-A3F8-21D51E327140}" destId="{27D3F788-C60F-D34B-BF8C-822E9819B993}" srcOrd="1" destOrd="0" presId="urn:microsoft.com/office/officeart/2005/8/layout/orgChart1"/>
    <dgm:cxn modelId="{3D418A1D-DE45-5043-9E9E-3B2D4B38E0FF}" type="presParOf" srcId="{59AD3377-B7F6-B34E-AF02-B260E48FD0F2}" destId="{4B564B9D-6B66-DE46-9706-10E1BC4EB096}" srcOrd="0" destOrd="0" presId="urn:microsoft.com/office/officeart/2005/8/layout/orgChart1"/>
    <dgm:cxn modelId="{6D299B31-D6B8-3745-B0AE-8585936B4491}" type="presParOf" srcId="{4B564B9D-6B66-DE46-9706-10E1BC4EB096}" destId="{1A5942E8-245B-8447-9699-913F70B204F0}" srcOrd="0" destOrd="0" presId="urn:microsoft.com/office/officeart/2005/8/layout/orgChart1"/>
    <dgm:cxn modelId="{D05FA3BD-3D16-4342-8088-3A52C7F47B1F}" type="presParOf" srcId="{1A5942E8-245B-8447-9699-913F70B204F0}" destId="{0CD91A5D-DF1D-924A-A938-A369C2CF26D5}" srcOrd="0" destOrd="0" presId="urn:microsoft.com/office/officeart/2005/8/layout/orgChart1"/>
    <dgm:cxn modelId="{9F6A7E7E-FDFE-C942-A368-D209D69FBEA8}" type="presParOf" srcId="{1A5942E8-245B-8447-9699-913F70B204F0}" destId="{27D3F788-C60F-D34B-BF8C-822E9819B993}" srcOrd="1" destOrd="0" presId="urn:microsoft.com/office/officeart/2005/8/layout/orgChart1"/>
    <dgm:cxn modelId="{34DBE6F0-9062-664F-9EE5-20DC5F63C853}" type="presParOf" srcId="{4B564B9D-6B66-DE46-9706-10E1BC4EB096}" destId="{16EB240F-B24F-4542-8025-77259AF1D1E5}" srcOrd="1" destOrd="0" presId="urn:microsoft.com/office/officeart/2005/8/layout/orgChart1"/>
    <dgm:cxn modelId="{F01B2FB0-0987-DC49-B538-264643208A12}" type="presParOf" srcId="{16EB240F-B24F-4542-8025-77259AF1D1E5}" destId="{9848FE6A-F2A0-C848-BCCF-FE8E166EC387}" srcOrd="0" destOrd="0" presId="urn:microsoft.com/office/officeart/2005/8/layout/orgChart1"/>
    <dgm:cxn modelId="{EDC9DB9F-3949-B140-B127-6CC48C0A8338}" type="presParOf" srcId="{16EB240F-B24F-4542-8025-77259AF1D1E5}" destId="{782D6791-1403-CB46-A327-852BBC173C68}" srcOrd="1" destOrd="0" presId="urn:microsoft.com/office/officeart/2005/8/layout/orgChart1"/>
    <dgm:cxn modelId="{4775002E-9310-E446-9FE8-874300547893}" type="presParOf" srcId="{782D6791-1403-CB46-A327-852BBC173C68}" destId="{E578E099-4E57-EF4E-AA16-E489A7E4F68F}" srcOrd="0" destOrd="0" presId="urn:microsoft.com/office/officeart/2005/8/layout/orgChart1"/>
    <dgm:cxn modelId="{A86AB2ED-E985-114C-97A2-65B88E85179F}" type="presParOf" srcId="{E578E099-4E57-EF4E-AA16-E489A7E4F68F}" destId="{BE5C30DF-C24D-1047-A6AF-14AA2AD4FBA1}" srcOrd="0" destOrd="0" presId="urn:microsoft.com/office/officeart/2005/8/layout/orgChart1"/>
    <dgm:cxn modelId="{245A5BC9-1A38-7840-8086-C2E0E7917D43}" type="presParOf" srcId="{E578E099-4E57-EF4E-AA16-E489A7E4F68F}" destId="{4E8D1EDC-601B-1540-AFCE-D807E8DF1948}" srcOrd="1" destOrd="0" presId="urn:microsoft.com/office/officeart/2005/8/layout/orgChart1"/>
    <dgm:cxn modelId="{15E76B2A-36B0-8F42-9604-03B4F0CFAFC3}" type="presParOf" srcId="{782D6791-1403-CB46-A327-852BBC173C68}" destId="{1873B548-DEE3-104C-8825-5B08E6ED745C}" srcOrd="1" destOrd="0" presId="urn:microsoft.com/office/officeart/2005/8/layout/orgChart1"/>
    <dgm:cxn modelId="{8EC5FB3D-0EBF-5648-9F44-C77BF4FD1BEB}" type="presParOf" srcId="{782D6791-1403-CB46-A327-852BBC173C68}" destId="{B8E4DB01-9BBA-6C42-9D1F-2735A1D12871}" srcOrd="2" destOrd="0" presId="urn:microsoft.com/office/officeart/2005/8/layout/orgChart1"/>
    <dgm:cxn modelId="{E25673C9-D7D6-A049-BE92-6CC0F8D36470}" type="presParOf" srcId="{16EB240F-B24F-4542-8025-77259AF1D1E5}" destId="{F83FA01B-29E4-5545-85CE-2A2950B10314}" srcOrd="2" destOrd="0" presId="urn:microsoft.com/office/officeart/2005/8/layout/orgChart1"/>
    <dgm:cxn modelId="{FB595F6C-D045-2D41-875C-6BF846D1CCD5}" type="presParOf" srcId="{16EB240F-B24F-4542-8025-77259AF1D1E5}" destId="{2EEAF677-933C-6B46-8F7D-B1DB53873ED7}" srcOrd="3" destOrd="0" presId="urn:microsoft.com/office/officeart/2005/8/layout/orgChart1"/>
    <dgm:cxn modelId="{6774C180-64F4-924D-9170-658D63E8D6F2}" type="presParOf" srcId="{2EEAF677-933C-6B46-8F7D-B1DB53873ED7}" destId="{D1490979-CFDB-EC4B-897A-9DB041B56ACF}" srcOrd="0" destOrd="0" presId="urn:microsoft.com/office/officeart/2005/8/layout/orgChart1"/>
    <dgm:cxn modelId="{88AC4FBD-E0A1-2645-A767-08120E8B7F7D}" type="presParOf" srcId="{D1490979-CFDB-EC4B-897A-9DB041B56ACF}" destId="{EF680BBE-6773-FC49-9FC4-8BFCCCD1611C}" srcOrd="0" destOrd="0" presId="urn:microsoft.com/office/officeart/2005/8/layout/orgChart1"/>
    <dgm:cxn modelId="{91F1FD45-DC4C-B54A-8C96-317B48B4D3FC}" type="presParOf" srcId="{D1490979-CFDB-EC4B-897A-9DB041B56ACF}" destId="{9FF1D230-B5C6-8B43-A79F-4DF9A3412DFC}" srcOrd="1" destOrd="0" presId="urn:microsoft.com/office/officeart/2005/8/layout/orgChart1"/>
    <dgm:cxn modelId="{7FBDED99-4C9A-7B41-9C6D-39C9E8344E80}" type="presParOf" srcId="{2EEAF677-933C-6B46-8F7D-B1DB53873ED7}" destId="{6CA92878-0F52-BF4A-9C0B-D2F0312FB265}" srcOrd="1" destOrd="0" presId="urn:microsoft.com/office/officeart/2005/8/layout/orgChart1"/>
    <dgm:cxn modelId="{971E628E-8AC0-CA43-9931-B291B99C336C}" type="presParOf" srcId="{2EEAF677-933C-6B46-8F7D-B1DB53873ED7}" destId="{773D1BB0-661D-7142-9C81-FFBEB150B7E0}" srcOrd="2" destOrd="0" presId="urn:microsoft.com/office/officeart/2005/8/layout/orgChart1"/>
    <dgm:cxn modelId="{40224065-8A9E-FB42-B753-A1070CBB368A}" type="presParOf" srcId="{4B564B9D-6B66-DE46-9706-10E1BC4EB096}" destId="{07B2CFAE-CFA8-6142-ACF2-E344904DDE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74CFB-79B7-491D-87E4-FCDBF9AEDFE5}">
      <dsp:nvSpPr>
        <dsp:cNvPr id="0" name=""/>
        <dsp:cNvSpPr/>
      </dsp:nvSpPr>
      <dsp:spPr>
        <a:xfrm>
          <a:off x="7307865" y="2953504"/>
          <a:ext cx="171204" cy="525025"/>
        </a:xfrm>
        <a:custGeom>
          <a:avLst/>
          <a:gdLst/>
          <a:ahLst/>
          <a:cxnLst/>
          <a:rect l="0" t="0" r="0" b="0"/>
          <a:pathLst>
            <a:path>
              <a:moveTo>
                <a:pt x="0" y="0"/>
              </a:moveTo>
              <a:lnTo>
                <a:pt x="0" y="525025"/>
              </a:lnTo>
              <a:lnTo>
                <a:pt x="171204" y="52502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A93F09-92AA-4291-9BC7-5BDFBBE709C5}">
      <dsp:nvSpPr>
        <dsp:cNvPr id="0" name=""/>
        <dsp:cNvSpPr/>
      </dsp:nvSpPr>
      <dsp:spPr>
        <a:xfrm>
          <a:off x="6383363" y="2143138"/>
          <a:ext cx="1381046" cy="239685"/>
        </a:xfrm>
        <a:custGeom>
          <a:avLst/>
          <a:gdLst/>
          <a:ahLst/>
          <a:cxnLst/>
          <a:rect l="0" t="0" r="0" b="0"/>
          <a:pathLst>
            <a:path>
              <a:moveTo>
                <a:pt x="0" y="0"/>
              </a:moveTo>
              <a:lnTo>
                <a:pt x="0" y="119842"/>
              </a:lnTo>
              <a:lnTo>
                <a:pt x="1381046" y="119842"/>
              </a:lnTo>
              <a:lnTo>
                <a:pt x="1381046" y="23968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88F8A8-C3A1-744A-971D-C3955F4651CE}">
      <dsp:nvSpPr>
        <dsp:cNvPr id="0" name=""/>
        <dsp:cNvSpPr/>
      </dsp:nvSpPr>
      <dsp:spPr>
        <a:xfrm>
          <a:off x="6337643" y="2143138"/>
          <a:ext cx="91440" cy="239685"/>
        </a:xfrm>
        <a:custGeom>
          <a:avLst/>
          <a:gdLst/>
          <a:ahLst/>
          <a:cxnLst/>
          <a:rect l="0" t="0" r="0" b="0"/>
          <a:pathLst>
            <a:path>
              <a:moveTo>
                <a:pt x="45720" y="0"/>
              </a:moveTo>
              <a:lnTo>
                <a:pt x="45720" y="23968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D67460-1758-44E3-88B5-054EDB2C397A}">
      <dsp:nvSpPr>
        <dsp:cNvPr id="0" name=""/>
        <dsp:cNvSpPr/>
      </dsp:nvSpPr>
      <dsp:spPr>
        <a:xfrm>
          <a:off x="5002317" y="2143138"/>
          <a:ext cx="1381046" cy="239685"/>
        </a:xfrm>
        <a:custGeom>
          <a:avLst/>
          <a:gdLst/>
          <a:ahLst/>
          <a:cxnLst/>
          <a:rect l="0" t="0" r="0" b="0"/>
          <a:pathLst>
            <a:path>
              <a:moveTo>
                <a:pt x="1381046" y="0"/>
              </a:moveTo>
              <a:lnTo>
                <a:pt x="1381046" y="119842"/>
              </a:lnTo>
              <a:lnTo>
                <a:pt x="0" y="119842"/>
              </a:lnTo>
              <a:lnTo>
                <a:pt x="0" y="23968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B1245F-C7B6-0849-B12D-948579791ABF}">
      <dsp:nvSpPr>
        <dsp:cNvPr id="0" name=""/>
        <dsp:cNvSpPr/>
      </dsp:nvSpPr>
      <dsp:spPr>
        <a:xfrm>
          <a:off x="3478600" y="1332772"/>
          <a:ext cx="2904762" cy="239685"/>
        </a:xfrm>
        <a:custGeom>
          <a:avLst/>
          <a:gdLst/>
          <a:ahLst/>
          <a:cxnLst/>
          <a:rect l="0" t="0" r="0" b="0"/>
          <a:pathLst>
            <a:path>
              <a:moveTo>
                <a:pt x="0" y="0"/>
              </a:moveTo>
              <a:lnTo>
                <a:pt x="0" y="119842"/>
              </a:lnTo>
              <a:lnTo>
                <a:pt x="2904762" y="119842"/>
              </a:lnTo>
              <a:lnTo>
                <a:pt x="2904762" y="23968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7C9766-4B91-C847-AE7B-B8BD5015561D}">
      <dsp:nvSpPr>
        <dsp:cNvPr id="0" name=""/>
        <dsp:cNvSpPr/>
      </dsp:nvSpPr>
      <dsp:spPr>
        <a:xfrm>
          <a:off x="2879386" y="2143138"/>
          <a:ext cx="171204" cy="525025"/>
        </a:xfrm>
        <a:custGeom>
          <a:avLst/>
          <a:gdLst/>
          <a:ahLst/>
          <a:cxnLst/>
          <a:rect l="0" t="0" r="0" b="0"/>
          <a:pathLst>
            <a:path>
              <a:moveTo>
                <a:pt x="0" y="0"/>
              </a:moveTo>
              <a:lnTo>
                <a:pt x="0" y="525025"/>
              </a:lnTo>
              <a:lnTo>
                <a:pt x="171204" y="52502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66FF55-B476-4E04-AC7B-6843C5EB580A}">
      <dsp:nvSpPr>
        <dsp:cNvPr id="0" name=""/>
        <dsp:cNvSpPr/>
      </dsp:nvSpPr>
      <dsp:spPr>
        <a:xfrm>
          <a:off x="3335930" y="1332772"/>
          <a:ext cx="142670" cy="239685"/>
        </a:xfrm>
        <a:custGeom>
          <a:avLst/>
          <a:gdLst/>
          <a:ahLst/>
          <a:cxnLst/>
          <a:rect l="0" t="0" r="0" b="0"/>
          <a:pathLst>
            <a:path>
              <a:moveTo>
                <a:pt x="142670" y="0"/>
              </a:moveTo>
              <a:lnTo>
                <a:pt x="142670" y="119842"/>
              </a:lnTo>
              <a:lnTo>
                <a:pt x="0" y="119842"/>
              </a:lnTo>
              <a:lnTo>
                <a:pt x="0" y="23968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501E12-7DE4-D749-B98E-CD926ED94A53}">
      <dsp:nvSpPr>
        <dsp:cNvPr id="0" name=""/>
        <dsp:cNvSpPr/>
      </dsp:nvSpPr>
      <dsp:spPr>
        <a:xfrm>
          <a:off x="1954884" y="1332772"/>
          <a:ext cx="1523716" cy="239685"/>
        </a:xfrm>
        <a:custGeom>
          <a:avLst/>
          <a:gdLst/>
          <a:ahLst/>
          <a:cxnLst/>
          <a:rect l="0" t="0" r="0" b="0"/>
          <a:pathLst>
            <a:path>
              <a:moveTo>
                <a:pt x="1523716" y="0"/>
              </a:moveTo>
              <a:lnTo>
                <a:pt x="1523716" y="119842"/>
              </a:lnTo>
              <a:lnTo>
                <a:pt x="0" y="119842"/>
              </a:lnTo>
              <a:lnTo>
                <a:pt x="0" y="23968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1DFF96-B54B-4008-AFD9-BE5908AE9A9F}">
      <dsp:nvSpPr>
        <dsp:cNvPr id="0" name=""/>
        <dsp:cNvSpPr/>
      </dsp:nvSpPr>
      <dsp:spPr>
        <a:xfrm>
          <a:off x="117294" y="2143138"/>
          <a:ext cx="171204" cy="1335391"/>
        </a:xfrm>
        <a:custGeom>
          <a:avLst/>
          <a:gdLst/>
          <a:ahLst/>
          <a:cxnLst/>
          <a:rect l="0" t="0" r="0" b="0"/>
          <a:pathLst>
            <a:path>
              <a:moveTo>
                <a:pt x="0" y="0"/>
              </a:moveTo>
              <a:lnTo>
                <a:pt x="0" y="1335391"/>
              </a:lnTo>
              <a:lnTo>
                <a:pt x="171204" y="13353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ED74DA-9E2E-F84F-9D06-987276DD1868}">
      <dsp:nvSpPr>
        <dsp:cNvPr id="0" name=""/>
        <dsp:cNvSpPr/>
      </dsp:nvSpPr>
      <dsp:spPr>
        <a:xfrm>
          <a:off x="117294" y="2143138"/>
          <a:ext cx="171204" cy="525025"/>
        </a:xfrm>
        <a:custGeom>
          <a:avLst/>
          <a:gdLst/>
          <a:ahLst/>
          <a:cxnLst/>
          <a:rect l="0" t="0" r="0" b="0"/>
          <a:pathLst>
            <a:path>
              <a:moveTo>
                <a:pt x="0" y="0"/>
              </a:moveTo>
              <a:lnTo>
                <a:pt x="0" y="525025"/>
              </a:lnTo>
              <a:lnTo>
                <a:pt x="171204" y="52502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C3D88B-5608-AD48-BE00-5CE8B629F68E}">
      <dsp:nvSpPr>
        <dsp:cNvPr id="0" name=""/>
        <dsp:cNvSpPr/>
      </dsp:nvSpPr>
      <dsp:spPr>
        <a:xfrm>
          <a:off x="573838" y="1332772"/>
          <a:ext cx="2904762" cy="239685"/>
        </a:xfrm>
        <a:custGeom>
          <a:avLst/>
          <a:gdLst/>
          <a:ahLst/>
          <a:cxnLst/>
          <a:rect l="0" t="0" r="0" b="0"/>
          <a:pathLst>
            <a:path>
              <a:moveTo>
                <a:pt x="2904762" y="0"/>
              </a:moveTo>
              <a:lnTo>
                <a:pt x="2904762" y="119842"/>
              </a:lnTo>
              <a:lnTo>
                <a:pt x="0" y="119842"/>
              </a:lnTo>
              <a:lnTo>
                <a:pt x="0" y="23968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25393B-AA91-C146-8C27-F90248E25162}">
      <dsp:nvSpPr>
        <dsp:cNvPr id="0" name=""/>
        <dsp:cNvSpPr/>
      </dsp:nvSpPr>
      <dsp:spPr>
        <a:xfrm>
          <a:off x="2907920" y="762092"/>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err="1" smtClean="0"/>
            <a:t>Adm.direktør</a:t>
          </a:r>
          <a:r>
            <a:rPr lang="nb-NO" sz="1000" kern="1200" dirty="0" smtClean="0"/>
            <a:t>        Jannicke Haugen</a:t>
          </a:r>
          <a:endParaRPr lang="nb-NO" sz="1000" kern="1200" dirty="0"/>
        </a:p>
      </dsp:txBody>
      <dsp:txXfrm>
        <a:off x="2907920" y="762092"/>
        <a:ext cx="1141360" cy="570680"/>
      </dsp:txXfrm>
    </dsp:sp>
    <dsp:sp modelId="{A4A24353-D189-B04D-B991-590EA2F865CD}">
      <dsp:nvSpPr>
        <dsp:cNvPr id="0" name=""/>
        <dsp:cNvSpPr/>
      </dsp:nvSpPr>
      <dsp:spPr>
        <a:xfrm>
          <a:off x="3158" y="1572458"/>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Økonomi direktør  Morten Valestrand</a:t>
          </a:r>
          <a:endParaRPr lang="nb-NO" sz="1000" kern="1200" dirty="0"/>
        </a:p>
      </dsp:txBody>
      <dsp:txXfrm>
        <a:off x="3158" y="1572458"/>
        <a:ext cx="1141360" cy="570680"/>
      </dsp:txXfrm>
    </dsp:sp>
    <dsp:sp modelId="{72674931-7D40-2242-9EA3-385CCC51EE76}">
      <dsp:nvSpPr>
        <dsp:cNvPr id="0" name=""/>
        <dsp:cNvSpPr/>
      </dsp:nvSpPr>
      <dsp:spPr>
        <a:xfrm>
          <a:off x="288498" y="2382824"/>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Regnskap 3stk</a:t>
          </a:r>
          <a:endParaRPr lang="nb-NO" sz="1000" kern="1200" dirty="0"/>
        </a:p>
      </dsp:txBody>
      <dsp:txXfrm>
        <a:off x="288498" y="2382824"/>
        <a:ext cx="1141360" cy="570680"/>
      </dsp:txXfrm>
    </dsp:sp>
    <dsp:sp modelId="{317A9D0F-ACD7-4D6A-9109-02BAD9776232}">
      <dsp:nvSpPr>
        <dsp:cNvPr id="0" name=""/>
        <dsp:cNvSpPr/>
      </dsp:nvSpPr>
      <dsp:spPr>
        <a:xfrm>
          <a:off x="288498" y="3193190"/>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IT ansvarlig og vedlikehold 4 </a:t>
          </a:r>
          <a:r>
            <a:rPr lang="nb-NO" sz="1000" kern="1200" dirty="0" err="1" smtClean="0"/>
            <a:t>stk</a:t>
          </a:r>
          <a:endParaRPr lang="nb-NO" sz="1000" kern="1200" dirty="0"/>
        </a:p>
      </dsp:txBody>
      <dsp:txXfrm>
        <a:off x="288498" y="3193190"/>
        <a:ext cx="1141360" cy="570680"/>
      </dsp:txXfrm>
    </dsp:sp>
    <dsp:sp modelId="{FA2B73AD-A4DF-D849-B356-D5BD612FBCD1}">
      <dsp:nvSpPr>
        <dsp:cNvPr id="0" name=""/>
        <dsp:cNvSpPr/>
      </dsp:nvSpPr>
      <dsp:spPr>
        <a:xfrm>
          <a:off x="1384204" y="1572458"/>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Programdirektør Christin Berg</a:t>
          </a:r>
          <a:endParaRPr lang="nb-NO" sz="1000" kern="1200" dirty="0"/>
        </a:p>
      </dsp:txBody>
      <dsp:txXfrm>
        <a:off x="1384204" y="1572458"/>
        <a:ext cx="1141360" cy="570680"/>
      </dsp:txXfrm>
    </dsp:sp>
    <dsp:sp modelId="{59221878-4356-4C01-B950-F6C3288B5C3F}">
      <dsp:nvSpPr>
        <dsp:cNvPr id="0" name=""/>
        <dsp:cNvSpPr/>
      </dsp:nvSpPr>
      <dsp:spPr>
        <a:xfrm>
          <a:off x="2765250" y="1572458"/>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HR- direktør Katrine Halvorsen</a:t>
          </a:r>
          <a:endParaRPr lang="nb-NO" sz="1000" kern="1200" dirty="0"/>
        </a:p>
      </dsp:txBody>
      <dsp:txXfrm>
        <a:off x="2765250" y="1572458"/>
        <a:ext cx="1141360" cy="570680"/>
      </dsp:txXfrm>
    </dsp:sp>
    <dsp:sp modelId="{AD0F870C-F999-3144-B340-FFDA11D0DCEB}">
      <dsp:nvSpPr>
        <dsp:cNvPr id="0" name=""/>
        <dsp:cNvSpPr/>
      </dsp:nvSpPr>
      <dsp:spPr>
        <a:xfrm>
          <a:off x="3050590" y="2382824"/>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Lønn 1stk</a:t>
          </a:r>
          <a:endParaRPr lang="nb-NO" sz="1000" kern="1200" dirty="0"/>
        </a:p>
      </dsp:txBody>
      <dsp:txXfrm>
        <a:off x="3050590" y="2382824"/>
        <a:ext cx="1141360" cy="570680"/>
      </dsp:txXfrm>
    </dsp:sp>
    <dsp:sp modelId="{1D04A5D7-CC7B-E946-8E55-17CD4F918A82}">
      <dsp:nvSpPr>
        <dsp:cNvPr id="0" name=""/>
        <dsp:cNvSpPr/>
      </dsp:nvSpPr>
      <dsp:spPr>
        <a:xfrm>
          <a:off x="5812683" y="1572458"/>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Salgs-, marked og driftsdirektør   Espen L. Pedersen</a:t>
          </a:r>
          <a:endParaRPr lang="nb-NO" sz="1000" kern="1200" dirty="0"/>
        </a:p>
      </dsp:txBody>
      <dsp:txXfrm>
        <a:off x="5812683" y="1572458"/>
        <a:ext cx="1141360" cy="570680"/>
      </dsp:txXfrm>
    </dsp:sp>
    <dsp:sp modelId="{8E024C79-E599-4AB2-A25F-7C770E181309}">
      <dsp:nvSpPr>
        <dsp:cNvPr id="0" name=""/>
        <dsp:cNvSpPr/>
      </dsp:nvSpPr>
      <dsp:spPr>
        <a:xfrm>
          <a:off x="4431637" y="2382824"/>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B2B og Grafisk medarbeider 2 stk.</a:t>
          </a:r>
          <a:endParaRPr lang="nb-NO" sz="1000" kern="1200" dirty="0"/>
        </a:p>
      </dsp:txBody>
      <dsp:txXfrm>
        <a:off x="4431637" y="2382824"/>
        <a:ext cx="1141360" cy="570680"/>
      </dsp:txXfrm>
    </dsp:sp>
    <dsp:sp modelId="{F6750B98-8FC9-B745-83DE-D5465DEFB688}">
      <dsp:nvSpPr>
        <dsp:cNvPr id="0" name=""/>
        <dsp:cNvSpPr/>
      </dsp:nvSpPr>
      <dsp:spPr>
        <a:xfrm>
          <a:off x="5812683" y="2382824"/>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2 regionsjefer og 4 kinosjefer, (Oslo) 6 stk.</a:t>
          </a:r>
          <a:endParaRPr lang="nb-NO" sz="1000" kern="1200" dirty="0"/>
        </a:p>
      </dsp:txBody>
      <dsp:txXfrm>
        <a:off x="5812683" y="2382824"/>
        <a:ext cx="1141360" cy="570680"/>
      </dsp:txXfrm>
    </dsp:sp>
    <dsp:sp modelId="{97A65FE4-4E94-49DB-AC20-EB91FA963195}">
      <dsp:nvSpPr>
        <dsp:cNvPr id="0" name=""/>
        <dsp:cNvSpPr/>
      </dsp:nvSpPr>
      <dsp:spPr>
        <a:xfrm>
          <a:off x="7193729" y="2382824"/>
          <a:ext cx="1141360"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Digital- og </a:t>
          </a:r>
          <a:r>
            <a:rPr lang="nb-NO" sz="1000" kern="1200" dirty="0" err="1" smtClean="0"/>
            <a:t>eventansvarlig</a:t>
          </a:r>
          <a:endParaRPr lang="nb-NO" sz="1000" kern="1200" dirty="0"/>
        </a:p>
      </dsp:txBody>
      <dsp:txXfrm>
        <a:off x="7193729" y="2382824"/>
        <a:ext cx="1141360" cy="570680"/>
      </dsp:txXfrm>
    </dsp:sp>
    <dsp:sp modelId="{CC43A697-F9B9-43B1-A71B-920325AA0CE4}">
      <dsp:nvSpPr>
        <dsp:cNvPr id="0" name=""/>
        <dsp:cNvSpPr/>
      </dsp:nvSpPr>
      <dsp:spPr>
        <a:xfrm>
          <a:off x="7479069" y="3193190"/>
          <a:ext cx="1433172" cy="570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nb-NO" sz="1000" kern="1200" dirty="0" smtClean="0"/>
            <a:t>CRM- ansvarlig og     2 markedsassistenter</a:t>
          </a:r>
          <a:endParaRPr lang="nb-NO" sz="1000" kern="1200" dirty="0"/>
        </a:p>
      </dsp:txBody>
      <dsp:txXfrm>
        <a:off x="7479069" y="3193190"/>
        <a:ext cx="1433172" cy="5706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FA01B-29E4-5545-85CE-2A2950B10314}">
      <dsp:nvSpPr>
        <dsp:cNvPr id="0" name=""/>
        <dsp:cNvSpPr/>
      </dsp:nvSpPr>
      <dsp:spPr>
        <a:xfrm>
          <a:off x="3302000" y="1718386"/>
          <a:ext cx="1807010" cy="627226"/>
        </a:xfrm>
        <a:custGeom>
          <a:avLst/>
          <a:gdLst/>
          <a:ahLst/>
          <a:cxnLst/>
          <a:rect l="0" t="0" r="0" b="0"/>
          <a:pathLst>
            <a:path>
              <a:moveTo>
                <a:pt x="0" y="0"/>
              </a:moveTo>
              <a:lnTo>
                <a:pt x="0" y="313613"/>
              </a:lnTo>
              <a:lnTo>
                <a:pt x="1807010" y="313613"/>
              </a:lnTo>
              <a:lnTo>
                <a:pt x="1807010" y="62722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48FE6A-F2A0-C848-BCCF-FE8E166EC387}">
      <dsp:nvSpPr>
        <dsp:cNvPr id="0" name=""/>
        <dsp:cNvSpPr/>
      </dsp:nvSpPr>
      <dsp:spPr>
        <a:xfrm>
          <a:off x="1494989" y="1718386"/>
          <a:ext cx="1807010" cy="627226"/>
        </a:xfrm>
        <a:custGeom>
          <a:avLst/>
          <a:gdLst/>
          <a:ahLst/>
          <a:cxnLst/>
          <a:rect l="0" t="0" r="0" b="0"/>
          <a:pathLst>
            <a:path>
              <a:moveTo>
                <a:pt x="1807010" y="0"/>
              </a:moveTo>
              <a:lnTo>
                <a:pt x="1807010" y="313613"/>
              </a:lnTo>
              <a:lnTo>
                <a:pt x="0" y="313613"/>
              </a:lnTo>
              <a:lnTo>
                <a:pt x="0" y="62722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D91A5D-DF1D-924A-A938-A369C2CF26D5}">
      <dsp:nvSpPr>
        <dsp:cNvPr id="0" name=""/>
        <dsp:cNvSpPr/>
      </dsp:nvSpPr>
      <dsp:spPr>
        <a:xfrm>
          <a:off x="1808602" y="224989"/>
          <a:ext cx="2986794" cy="149339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nb-NO" sz="3100" kern="1200" dirty="0" smtClean="0"/>
            <a:t>Kinosjef</a:t>
          </a:r>
        </a:p>
        <a:p>
          <a:pPr lvl="0" algn="ctr" defTabSz="1377950">
            <a:lnSpc>
              <a:spcPct val="90000"/>
            </a:lnSpc>
            <a:spcBef>
              <a:spcPct val="0"/>
            </a:spcBef>
            <a:spcAft>
              <a:spcPct val="35000"/>
            </a:spcAft>
          </a:pPr>
          <a:r>
            <a:rPr lang="nb-NO" sz="3100" kern="1200" dirty="0" smtClean="0"/>
            <a:t> (</a:t>
          </a:r>
          <a:r>
            <a:rPr lang="nb-NO" sz="3100" kern="1200" dirty="0" err="1" smtClean="0"/>
            <a:t>adm</a:t>
          </a:r>
          <a:r>
            <a:rPr lang="nb-NO" sz="3100" kern="1200" dirty="0" smtClean="0"/>
            <a:t>/drift:60/40)</a:t>
          </a:r>
          <a:endParaRPr lang="nb-NO" sz="3100" kern="1200" dirty="0"/>
        </a:p>
      </dsp:txBody>
      <dsp:txXfrm>
        <a:off x="1808602" y="224989"/>
        <a:ext cx="2986794" cy="1493397"/>
      </dsp:txXfrm>
    </dsp:sp>
    <dsp:sp modelId="{BE5C30DF-C24D-1047-A6AF-14AA2AD4FBA1}">
      <dsp:nvSpPr>
        <dsp:cNvPr id="0" name=""/>
        <dsp:cNvSpPr/>
      </dsp:nvSpPr>
      <dsp:spPr>
        <a:xfrm>
          <a:off x="1592" y="2345613"/>
          <a:ext cx="2986794" cy="149339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nb-NO" sz="3100" kern="1200" dirty="0" smtClean="0"/>
            <a:t>Salgs- og teamleder</a:t>
          </a:r>
        </a:p>
        <a:p>
          <a:pPr lvl="0" algn="ctr" defTabSz="1377950">
            <a:lnSpc>
              <a:spcPct val="90000"/>
            </a:lnSpc>
            <a:spcBef>
              <a:spcPct val="0"/>
            </a:spcBef>
            <a:spcAft>
              <a:spcPct val="35000"/>
            </a:spcAft>
          </a:pPr>
          <a:r>
            <a:rPr lang="nb-NO" sz="3100" kern="1200" dirty="0" smtClean="0"/>
            <a:t>100% turnus</a:t>
          </a:r>
          <a:endParaRPr lang="nb-NO" sz="3100" kern="1200" dirty="0"/>
        </a:p>
      </dsp:txBody>
      <dsp:txXfrm>
        <a:off x="1592" y="2345613"/>
        <a:ext cx="2986794" cy="1493397"/>
      </dsp:txXfrm>
    </dsp:sp>
    <dsp:sp modelId="{EF680BBE-6773-FC49-9FC4-8BFCCCD1611C}">
      <dsp:nvSpPr>
        <dsp:cNvPr id="0" name=""/>
        <dsp:cNvSpPr/>
      </dsp:nvSpPr>
      <dsp:spPr>
        <a:xfrm>
          <a:off x="3615613" y="2345613"/>
          <a:ext cx="2986794" cy="149339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nb-NO" sz="3100" kern="1200" dirty="0" smtClean="0"/>
            <a:t>Salgs- og teamleder</a:t>
          </a:r>
        </a:p>
        <a:p>
          <a:pPr lvl="0" algn="ctr" defTabSz="1377950">
            <a:lnSpc>
              <a:spcPct val="90000"/>
            </a:lnSpc>
            <a:spcBef>
              <a:spcPct val="0"/>
            </a:spcBef>
            <a:spcAft>
              <a:spcPct val="35000"/>
            </a:spcAft>
          </a:pPr>
          <a:r>
            <a:rPr lang="nb-NO" sz="3100" kern="1200" dirty="0" smtClean="0"/>
            <a:t>100% turnus</a:t>
          </a:r>
          <a:endParaRPr lang="nb-NO" sz="3100" kern="1200" dirty="0"/>
        </a:p>
      </dsp:txBody>
      <dsp:txXfrm>
        <a:off x="3615613" y="2345613"/>
        <a:ext cx="2986794" cy="14933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42D68-5DA5-8146-9F0E-77DF5C47ABC8}">
      <dsp:nvSpPr>
        <dsp:cNvPr id="0" name=""/>
        <dsp:cNvSpPr/>
      </dsp:nvSpPr>
      <dsp:spPr>
        <a:xfrm>
          <a:off x="7231546" y="2628924"/>
          <a:ext cx="219565" cy="673334"/>
        </a:xfrm>
        <a:custGeom>
          <a:avLst/>
          <a:gdLst/>
          <a:ahLst/>
          <a:cxnLst/>
          <a:rect l="0" t="0" r="0" b="0"/>
          <a:pathLst>
            <a:path>
              <a:moveTo>
                <a:pt x="0" y="0"/>
              </a:moveTo>
              <a:lnTo>
                <a:pt x="0" y="673334"/>
              </a:lnTo>
              <a:lnTo>
                <a:pt x="219565" y="67333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0DED90-0132-F146-9288-EFC77F03BCD1}">
      <dsp:nvSpPr>
        <dsp:cNvPr id="0" name=""/>
        <dsp:cNvSpPr/>
      </dsp:nvSpPr>
      <dsp:spPr>
        <a:xfrm>
          <a:off x="4274728" y="1589646"/>
          <a:ext cx="3542326" cy="307391"/>
        </a:xfrm>
        <a:custGeom>
          <a:avLst/>
          <a:gdLst/>
          <a:ahLst/>
          <a:cxnLst/>
          <a:rect l="0" t="0" r="0" b="0"/>
          <a:pathLst>
            <a:path>
              <a:moveTo>
                <a:pt x="0" y="0"/>
              </a:moveTo>
              <a:lnTo>
                <a:pt x="0" y="153695"/>
              </a:lnTo>
              <a:lnTo>
                <a:pt x="3542326" y="153695"/>
              </a:lnTo>
              <a:lnTo>
                <a:pt x="3542326" y="30739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9823AE-424B-8440-988A-31BBE7C2FA5D}">
      <dsp:nvSpPr>
        <dsp:cNvPr id="0" name=""/>
        <dsp:cNvSpPr/>
      </dsp:nvSpPr>
      <dsp:spPr>
        <a:xfrm>
          <a:off x="5460383" y="2628924"/>
          <a:ext cx="219565" cy="673334"/>
        </a:xfrm>
        <a:custGeom>
          <a:avLst/>
          <a:gdLst/>
          <a:ahLst/>
          <a:cxnLst/>
          <a:rect l="0" t="0" r="0" b="0"/>
          <a:pathLst>
            <a:path>
              <a:moveTo>
                <a:pt x="0" y="0"/>
              </a:moveTo>
              <a:lnTo>
                <a:pt x="0" y="673334"/>
              </a:lnTo>
              <a:lnTo>
                <a:pt x="219565" y="67333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F5B717-00D0-FD48-B12E-85AD443B0709}">
      <dsp:nvSpPr>
        <dsp:cNvPr id="0" name=""/>
        <dsp:cNvSpPr/>
      </dsp:nvSpPr>
      <dsp:spPr>
        <a:xfrm>
          <a:off x="4274728" y="1589646"/>
          <a:ext cx="1771163" cy="307391"/>
        </a:xfrm>
        <a:custGeom>
          <a:avLst/>
          <a:gdLst/>
          <a:ahLst/>
          <a:cxnLst/>
          <a:rect l="0" t="0" r="0" b="0"/>
          <a:pathLst>
            <a:path>
              <a:moveTo>
                <a:pt x="0" y="0"/>
              </a:moveTo>
              <a:lnTo>
                <a:pt x="0" y="153695"/>
              </a:lnTo>
              <a:lnTo>
                <a:pt x="1771163" y="153695"/>
              </a:lnTo>
              <a:lnTo>
                <a:pt x="1771163" y="30739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88F8A8-C3A1-744A-971D-C3955F4651CE}">
      <dsp:nvSpPr>
        <dsp:cNvPr id="0" name=""/>
        <dsp:cNvSpPr/>
      </dsp:nvSpPr>
      <dsp:spPr>
        <a:xfrm>
          <a:off x="3689220" y="2628924"/>
          <a:ext cx="219565" cy="673334"/>
        </a:xfrm>
        <a:custGeom>
          <a:avLst/>
          <a:gdLst/>
          <a:ahLst/>
          <a:cxnLst/>
          <a:rect l="0" t="0" r="0" b="0"/>
          <a:pathLst>
            <a:path>
              <a:moveTo>
                <a:pt x="0" y="0"/>
              </a:moveTo>
              <a:lnTo>
                <a:pt x="0" y="673334"/>
              </a:lnTo>
              <a:lnTo>
                <a:pt x="219565" y="67333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B1245F-C7B6-0849-B12D-948579791ABF}">
      <dsp:nvSpPr>
        <dsp:cNvPr id="0" name=""/>
        <dsp:cNvSpPr/>
      </dsp:nvSpPr>
      <dsp:spPr>
        <a:xfrm>
          <a:off x="4229008" y="1589646"/>
          <a:ext cx="91440" cy="307391"/>
        </a:xfrm>
        <a:custGeom>
          <a:avLst/>
          <a:gdLst/>
          <a:ahLst/>
          <a:cxnLst/>
          <a:rect l="0" t="0" r="0" b="0"/>
          <a:pathLst>
            <a:path>
              <a:moveTo>
                <a:pt x="45720" y="0"/>
              </a:moveTo>
              <a:lnTo>
                <a:pt x="45720" y="30739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7C9766-4B91-C847-AE7B-B8BD5015561D}">
      <dsp:nvSpPr>
        <dsp:cNvPr id="0" name=""/>
        <dsp:cNvSpPr/>
      </dsp:nvSpPr>
      <dsp:spPr>
        <a:xfrm>
          <a:off x="1918057" y="2628924"/>
          <a:ext cx="219565" cy="673334"/>
        </a:xfrm>
        <a:custGeom>
          <a:avLst/>
          <a:gdLst/>
          <a:ahLst/>
          <a:cxnLst/>
          <a:rect l="0" t="0" r="0" b="0"/>
          <a:pathLst>
            <a:path>
              <a:moveTo>
                <a:pt x="0" y="0"/>
              </a:moveTo>
              <a:lnTo>
                <a:pt x="0" y="673334"/>
              </a:lnTo>
              <a:lnTo>
                <a:pt x="219565" y="67333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501E12-7DE4-D749-B98E-CD926ED94A53}">
      <dsp:nvSpPr>
        <dsp:cNvPr id="0" name=""/>
        <dsp:cNvSpPr/>
      </dsp:nvSpPr>
      <dsp:spPr>
        <a:xfrm>
          <a:off x="2503565" y="1589646"/>
          <a:ext cx="1771163" cy="307391"/>
        </a:xfrm>
        <a:custGeom>
          <a:avLst/>
          <a:gdLst/>
          <a:ahLst/>
          <a:cxnLst/>
          <a:rect l="0" t="0" r="0" b="0"/>
          <a:pathLst>
            <a:path>
              <a:moveTo>
                <a:pt x="1771163" y="0"/>
              </a:moveTo>
              <a:lnTo>
                <a:pt x="1771163" y="153695"/>
              </a:lnTo>
              <a:lnTo>
                <a:pt x="0" y="153695"/>
              </a:lnTo>
              <a:lnTo>
                <a:pt x="0" y="30739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ED74DA-9E2E-F84F-9D06-987276DD1868}">
      <dsp:nvSpPr>
        <dsp:cNvPr id="0" name=""/>
        <dsp:cNvSpPr/>
      </dsp:nvSpPr>
      <dsp:spPr>
        <a:xfrm>
          <a:off x="146894" y="2628924"/>
          <a:ext cx="219565" cy="673334"/>
        </a:xfrm>
        <a:custGeom>
          <a:avLst/>
          <a:gdLst/>
          <a:ahLst/>
          <a:cxnLst/>
          <a:rect l="0" t="0" r="0" b="0"/>
          <a:pathLst>
            <a:path>
              <a:moveTo>
                <a:pt x="0" y="0"/>
              </a:moveTo>
              <a:lnTo>
                <a:pt x="0" y="673334"/>
              </a:lnTo>
              <a:lnTo>
                <a:pt x="219565" y="67333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C3D88B-5608-AD48-BE00-5CE8B629F68E}">
      <dsp:nvSpPr>
        <dsp:cNvPr id="0" name=""/>
        <dsp:cNvSpPr/>
      </dsp:nvSpPr>
      <dsp:spPr>
        <a:xfrm>
          <a:off x="732402" y="1589646"/>
          <a:ext cx="3542326" cy="307391"/>
        </a:xfrm>
        <a:custGeom>
          <a:avLst/>
          <a:gdLst/>
          <a:ahLst/>
          <a:cxnLst/>
          <a:rect l="0" t="0" r="0" b="0"/>
          <a:pathLst>
            <a:path>
              <a:moveTo>
                <a:pt x="3542326" y="0"/>
              </a:moveTo>
              <a:lnTo>
                <a:pt x="3542326" y="153695"/>
              </a:lnTo>
              <a:lnTo>
                <a:pt x="0" y="153695"/>
              </a:lnTo>
              <a:lnTo>
                <a:pt x="0" y="30739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25393B-AA91-C146-8C27-F90248E25162}">
      <dsp:nvSpPr>
        <dsp:cNvPr id="0" name=""/>
        <dsp:cNvSpPr/>
      </dsp:nvSpPr>
      <dsp:spPr>
        <a:xfrm>
          <a:off x="3542843" y="857761"/>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err="1" smtClean="0"/>
            <a:t>Adm.direktør</a:t>
          </a:r>
          <a:r>
            <a:rPr lang="nb-NO" sz="900" kern="1200" dirty="0" smtClean="0"/>
            <a:t>        Jannicke Haugen</a:t>
          </a:r>
          <a:endParaRPr lang="nb-NO" sz="900" kern="1200" dirty="0"/>
        </a:p>
      </dsp:txBody>
      <dsp:txXfrm>
        <a:off x="3542843" y="857761"/>
        <a:ext cx="1463771" cy="731885"/>
      </dsp:txXfrm>
    </dsp:sp>
    <dsp:sp modelId="{A4A24353-D189-B04D-B991-590EA2F865CD}">
      <dsp:nvSpPr>
        <dsp:cNvPr id="0" name=""/>
        <dsp:cNvSpPr/>
      </dsp:nvSpPr>
      <dsp:spPr>
        <a:xfrm>
          <a:off x="516" y="1897038"/>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smtClean="0"/>
            <a:t>Økonomi direktør  Morten Valestrand</a:t>
          </a:r>
          <a:endParaRPr lang="nb-NO" sz="900" kern="1200" dirty="0"/>
        </a:p>
      </dsp:txBody>
      <dsp:txXfrm>
        <a:off x="516" y="1897038"/>
        <a:ext cx="1463771" cy="731885"/>
      </dsp:txXfrm>
    </dsp:sp>
    <dsp:sp modelId="{72674931-7D40-2242-9EA3-385CCC51EE76}">
      <dsp:nvSpPr>
        <dsp:cNvPr id="0" name=""/>
        <dsp:cNvSpPr/>
      </dsp:nvSpPr>
      <dsp:spPr>
        <a:xfrm>
          <a:off x="366459" y="2936316"/>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smtClean="0"/>
            <a:t>Regnskap (3stk(5)</a:t>
          </a:r>
          <a:endParaRPr lang="nb-NO" sz="900" kern="1200" dirty="0"/>
        </a:p>
      </dsp:txBody>
      <dsp:txXfrm>
        <a:off x="366459" y="2936316"/>
        <a:ext cx="1463771" cy="731885"/>
      </dsp:txXfrm>
    </dsp:sp>
    <dsp:sp modelId="{FA2B73AD-A4DF-D849-B356-D5BD612FBCD1}">
      <dsp:nvSpPr>
        <dsp:cNvPr id="0" name=""/>
        <dsp:cNvSpPr/>
      </dsp:nvSpPr>
      <dsp:spPr>
        <a:xfrm>
          <a:off x="1771679" y="1897038"/>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smtClean="0"/>
            <a:t>HR direktør              Katrine Halvorsen</a:t>
          </a:r>
          <a:endParaRPr lang="nb-NO" sz="900" kern="1200" dirty="0"/>
        </a:p>
      </dsp:txBody>
      <dsp:txXfrm>
        <a:off x="1771679" y="1897038"/>
        <a:ext cx="1463771" cy="731885"/>
      </dsp:txXfrm>
    </dsp:sp>
    <dsp:sp modelId="{AD0F870C-F999-3144-B340-FFDA11D0DCEB}">
      <dsp:nvSpPr>
        <dsp:cNvPr id="0" name=""/>
        <dsp:cNvSpPr/>
      </dsp:nvSpPr>
      <dsp:spPr>
        <a:xfrm>
          <a:off x="2137622" y="2936316"/>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smtClean="0"/>
            <a:t>Lønn (1stk)</a:t>
          </a:r>
          <a:endParaRPr lang="nb-NO" sz="900" kern="1200" dirty="0"/>
        </a:p>
      </dsp:txBody>
      <dsp:txXfrm>
        <a:off x="2137622" y="2936316"/>
        <a:ext cx="1463771" cy="731885"/>
      </dsp:txXfrm>
    </dsp:sp>
    <dsp:sp modelId="{1D04A5D7-CC7B-E946-8E55-17CD4F918A82}">
      <dsp:nvSpPr>
        <dsp:cNvPr id="0" name=""/>
        <dsp:cNvSpPr/>
      </dsp:nvSpPr>
      <dsp:spPr>
        <a:xfrm>
          <a:off x="3542843" y="1897038"/>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smtClean="0"/>
            <a:t>Salgs- og driftsdirektør   Espen L. Pedersen</a:t>
          </a:r>
          <a:endParaRPr lang="nb-NO" sz="900" kern="1200" dirty="0"/>
        </a:p>
      </dsp:txBody>
      <dsp:txXfrm>
        <a:off x="3542843" y="1897038"/>
        <a:ext cx="1463771" cy="731885"/>
      </dsp:txXfrm>
    </dsp:sp>
    <dsp:sp modelId="{F6750B98-8FC9-B745-83DE-D5465DEFB688}">
      <dsp:nvSpPr>
        <dsp:cNvPr id="0" name=""/>
        <dsp:cNvSpPr/>
      </dsp:nvSpPr>
      <dsp:spPr>
        <a:xfrm>
          <a:off x="3908785" y="2936316"/>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smtClean="0"/>
            <a:t>Regionsjefer og B2B salg (4 </a:t>
          </a:r>
          <a:r>
            <a:rPr lang="nb-NO" sz="900" kern="1200" dirty="0" err="1" smtClean="0"/>
            <a:t>stk</a:t>
          </a:r>
          <a:r>
            <a:rPr lang="nb-NO" sz="900" kern="1200" dirty="0" smtClean="0"/>
            <a:t>)</a:t>
          </a:r>
          <a:endParaRPr lang="nb-NO" sz="900" kern="1200" dirty="0"/>
        </a:p>
      </dsp:txBody>
      <dsp:txXfrm>
        <a:off x="3908785" y="2936316"/>
        <a:ext cx="1463771" cy="731885"/>
      </dsp:txXfrm>
    </dsp:sp>
    <dsp:sp modelId="{9AC92297-8418-7E42-A9F7-8A1160A42AEE}">
      <dsp:nvSpPr>
        <dsp:cNvPr id="0" name=""/>
        <dsp:cNvSpPr/>
      </dsp:nvSpPr>
      <dsp:spPr>
        <a:xfrm>
          <a:off x="5314006" y="1897038"/>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smtClean="0"/>
            <a:t>Markedsdirektør       Erlend Bøksle</a:t>
          </a:r>
          <a:endParaRPr lang="nb-NO" sz="900" kern="1200" dirty="0"/>
        </a:p>
      </dsp:txBody>
      <dsp:txXfrm>
        <a:off x="5314006" y="1897038"/>
        <a:ext cx="1463771" cy="731885"/>
      </dsp:txXfrm>
    </dsp:sp>
    <dsp:sp modelId="{6472F323-1CE9-3E43-88EF-4258F7F24B78}">
      <dsp:nvSpPr>
        <dsp:cNvPr id="0" name=""/>
        <dsp:cNvSpPr/>
      </dsp:nvSpPr>
      <dsp:spPr>
        <a:xfrm>
          <a:off x="5679948" y="2936316"/>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err="1" smtClean="0"/>
            <a:t>Markedsavd</a:t>
          </a:r>
          <a:r>
            <a:rPr lang="nb-NO" sz="900" kern="1200" dirty="0" smtClean="0"/>
            <a:t>. (4 </a:t>
          </a:r>
          <a:r>
            <a:rPr lang="nb-NO" sz="900" kern="1200" dirty="0" err="1" smtClean="0"/>
            <a:t>stk</a:t>
          </a:r>
          <a:r>
            <a:rPr lang="nb-NO" sz="900" kern="1200" dirty="0" smtClean="0"/>
            <a:t>)</a:t>
          </a:r>
          <a:endParaRPr lang="nb-NO" sz="900" kern="1200" dirty="0"/>
        </a:p>
      </dsp:txBody>
      <dsp:txXfrm>
        <a:off x="5679948" y="2936316"/>
        <a:ext cx="1463771" cy="731885"/>
      </dsp:txXfrm>
    </dsp:sp>
    <dsp:sp modelId="{327D413A-86E4-6241-AF69-6B68F2345217}">
      <dsp:nvSpPr>
        <dsp:cNvPr id="0" name=""/>
        <dsp:cNvSpPr/>
      </dsp:nvSpPr>
      <dsp:spPr>
        <a:xfrm>
          <a:off x="7085169" y="1897038"/>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smtClean="0"/>
            <a:t>Programdirektør     Christin Berg</a:t>
          </a:r>
          <a:endParaRPr lang="nb-NO" sz="900" kern="1200" dirty="0"/>
        </a:p>
      </dsp:txBody>
      <dsp:txXfrm>
        <a:off x="7085169" y="1897038"/>
        <a:ext cx="1463771" cy="731885"/>
      </dsp:txXfrm>
    </dsp:sp>
    <dsp:sp modelId="{DACA78C1-928D-6649-9A1B-85961BBB2150}">
      <dsp:nvSpPr>
        <dsp:cNvPr id="0" name=""/>
        <dsp:cNvSpPr/>
      </dsp:nvSpPr>
      <dsp:spPr>
        <a:xfrm>
          <a:off x="7451111" y="2936316"/>
          <a:ext cx="1463771" cy="7318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nb-NO" sz="900" kern="1200" dirty="0" smtClean="0"/>
            <a:t>Programcontroller(1stk)</a:t>
          </a:r>
          <a:endParaRPr lang="nb-NO" sz="900" kern="1200" dirty="0"/>
        </a:p>
      </dsp:txBody>
      <dsp:txXfrm>
        <a:off x="7451111" y="2936316"/>
        <a:ext cx="1463771" cy="731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E2D71-DA05-4633-AFFF-2F6484441B41}">
      <dsp:nvSpPr>
        <dsp:cNvPr id="0" name=""/>
        <dsp:cNvSpPr/>
      </dsp:nvSpPr>
      <dsp:spPr>
        <a:xfrm>
          <a:off x="4646194" y="2852026"/>
          <a:ext cx="353427" cy="1083843"/>
        </a:xfrm>
        <a:custGeom>
          <a:avLst/>
          <a:gdLst/>
          <a:ahLst/>
          <a:cxnLst/>
          <a:rect l="0" t="0" r="0" b="0"/>
          <a:pathLst>
            <a:path>
              <a:moveTo>
                <a:pt x="0" y="0"/>
              </a:moveTo>
              <a:lnTo>
                <a:pt x="0" y="1083843"/>
              </a:lnTo>
              <a:lnTo>
                <a:pt x="353427" y="108384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501E12-7DE4-D749-B98E-CD926ED94A53}">
      <dsp:nvSpPr>
        <dsp:cNvPr id="0" name=""/>
        <dsp:cNvSpPr/>
      </dsp:nvSpPr>
      <dsp:spPr>
        <a:xfrm>
          <a:off x="4163177" y="1179137"/>
          <a:ext cx="1425489" cy="494798"/>
        </a:xfrm>
        <a:custGeom>
          <a:avLst/>
          <a:gdLst/>
          <a:ahLst/>
          <a:cxnLst/>
          <a:rect l="0" t="0" r="0" b="0"/>
          <a:pathLst>
            <a:path>
              <a:moveTo>
                <a:pt x="0" y="0"/>
              </a:moveTo>
              <a:lnTo>
                <a:pt x="0" y="247399"/>
              </a:lnTo>
              <a:lnTo>
                <a:pt x="1425489" y="247399"/>
              </a:lnTo>
              <a:lnTo>
                <a:pt x="1425489" y="4947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910443-4A1E-4113-A003-944778F29B53}">
      <dsp:nvSpPr>
        <dsp:cNvPr id="0" name=""/>
        <dsp:cNvSpPr/>
      </dsp:nvSpPr>
      <dsp:spPr>
        <a:xfrm>
          <a:off x="2737687" y="1179137"/>
          <a:ext cx="1425489" cy="494798"/>
        </a:xfrm>
        <a:custGeom>
          <a:avLst/>
          <a:gdLst/>
          <a:ahLst/>
          <a:cxnLst/>
          <a:rect l="0" t="0" r="0" b="0"/>
          <a:pathLst>
            <a:path>
              <a:moveTo>
                <a:pt x="1425489" y="0"/>
              </a:moveTo>
              <a:lnTo>
                <a:pt x="1425489" y="247399"/>
              </a:lnTo>
              <a:lnTo>
                <a:pt x="0" y="247399"/>
              </a:lnTo>
              <a:lnTo>
                <a:pt x="0" y="4947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25393B-AA91-C146-8C27-F90248E25162}">
      <dsp:nvSpPr>
        <dsp:cNvPr id="0" name=""/>
        <dsp:cNvSpPr/>
      </dsp:nvSpPr>
      <dsp:spPr>
        <a:xfrm>
          <a:off x="2985086" y="1047"/>
          <a:ext cx="2356181" cy="11780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nb-NO" sz="1900" kern="1200" dirty="0" smtClean="0"/>
            <a:t>Økonomidirektør Morten Valestrand</a:t>
          </a:r>
          <a:endParaRPr lang="nb-NO" sz="1900" kern="1200" dirty="0"/>
        </a:p>
      </dsp:txBody>
      <dsp:txXfrm>
        <a:off x="2985086" y="1047"/>
        <a:ext cx="2356181" cy="1178090"/>
      </dsp:txXfrm>
    </dsp:sp>
    <dsp:sp modelId="{22B562D2-F3FC-4E4A-843D-E788C92E51D8}">
      <dsp:nvSpPr>
        <dsp:cNvPr id="0" name=""/>
        <dsp:cNvSpPr/>
      </dsp:nvSpPr>
      <dsp:spPr>
        <a:xfrm>
          <a:off x="1559596" y="1673936"/>
          <a:ext cx="2356181" cy="11780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nb-NO" sz="1900" kern="1200" dirty="0" smtClean="0"/>
            <a:t>IT og </a:t>
          </a:r>
          <a:r>
            <a:rPr lang="nb-NO" sz="1900" kern="1200" dirty="0" err="1" smtClean="0"/>
            <a:t>vedlikeholdavd</a:t>
          </a:r>
          <a:r>
            <a:rPr lang="nb-NO" sz="1900" kern="1200" dirty="0" smtClean="0"/>
            <a:t>. 4 stk.</a:t>
          </a:r>
          <a:endParaRPr lang="nb-NO" sz="1900" kern="1200" dirty="0"/>
        </a:p>
      </dsp:txBody>
      <dsp:txXfrm>
        <a:off x="1559596" y="1673936"/>
        <a:ext cx="2356181" cy="1178090"/>
      </dsp:txXfrm>
    </dsp:sp>
    <dsp:sp modelId="{FA2B73AD-A4DF-D849-B356-D5BD612FBCD1}">
      <dsp:nvSpPr>
        <dsp:cNvPr id="0" name=""/>
        <dsp:cNvSpPr/>
      </dsp:nvSpPr>
      <dsp:spPr>
        <a:xfrm>
          <a:off x="4410576" y="1673936"/>
          <a:ext cx="2356181" cy="11780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nb-NO" sz="1900" kern="1200" dirty="0" smtClean="0"/>
            <a:t>Regnskapssjef Marianne Folkvard</a:t>
          </a:r>
          <a:endParaRPr lang="nb-NO" sz="1900" kern="1200" dirty="0"/>
        </a:p>
      </dsp:txBody>
      <dsp:txXfrm>
        <a:off x="4410576" y="1673936"/>
        <a:ext cx="2356181" cy="1178090"/>
      </dsp:txXfrm>
    </dsp:sp>
    <dsp:sp modelId="{F9A1516E-6B65-4C1F-A11A-F8A38FD20A88}">
      <dsp:nvSpPr>
        <dsp:cNvPr id="0" name=""/>
        <dsp:cNvSpPr/>
      </dsp:nvSpPr>
      <dsp:spPr>
        <a:xfrm>
          <a:off x="4999621" y="3346825"/>
          <a:ext cx="2356181" cy="11780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nb-NO" sz="1900" kern="1200" dirty="0" smtClean="0"/>
            <a:t>Regnskapsavdeling 2 stk. (pluss 1 vikar).</a:t>
          </a:r>
          <a:endParaRPr lang="nb-NO" sz="1900" kern="1200" dirty="0"/>
        </a:p>
      </dsp:txBody>
      <dsp:txXfrm>
        <a:off x="4999621" y="3346825"/>
        <a:ext cx="2356181" cy="11780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E2D71-DA05-4633-AFFF-2F6484441B41}">
      <dsp:nvSpPr>
        <dsp:cNvPr id="0" name=""/>
        <dsp:cNvSpPr/>
      </dsp:nvSpPr>
      <dsp:spPr>
        <a:xfrm>
          <a:off x="3220704" y="2852026"/>
          <a:ext cx="353427" cy="1083843"/>
        </a:xfrm>
        <a:custGeom>
          <a:avLst/>
          <a:gdLst/>
          <a:ahLst/>
          <a:cxnLst/>
          <a:rect l="0" t="0" r="0" b="0"/>
          <a:pathLst>
            <a:path>
              <a:moveTo>
                <a:pt x="0" y="0"/>
              </a:moveTo>
              <a:lnTo>
                <a:pt x="0" y="1083843"/>
              </a:lnTo>
              <a:lnTo>
                <a:pt x="353427" y="108384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501E12-7DE4-D749-B98E-CD926ED94A53}">
      <dsp:nvSpPr>
        <dsp:cNvPr id="0" name=""/>
        <dsp:cNvSpPr/>
      </dsp:nvSpPr>
      <dsp:spPr>
        <a:xfrm>
          <a:off x="4117457" y="1179137"/>
          <a:ext cx="91440" cy="494798"/>
        </a:xfrm>
        <a:custGeom>
          <a:avLst/>
          <a:gdLst/>
          <a:ahLst/>
          <a:cxnLst/>
          <a:rect l="0" t="0" r="0" b="0"/>
          <a:pathLst>
            <a:path>
              <a:moveTo>
                <a:pt x="45720" y="0"/>
              </a:moveTo>
              <a:lnTo>
                <a:pt x="45720" y="4947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25393B-AA91-C146-8C27-F90248E25162}">
      <dsp:nvSpPr>
        <dsp:cNvPr id="0" name=""/>
        <dsp:cNvSpPr/>
      </dsp:nvSpPr>
      <dsp:spPr>
        <a:xfrm>
          <a:off x="2985086" y="1047"/>
          <a:ext cx="2356181" cy="11780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nb-NO" sz="1900" kern="1200" dirty="0" smtClean="0"/>
            <a:t>Økonomidirektør Morten Valestrand</a:t>
          </a:r>
          <a:endParaRPr lang="nb-NO" sz="1900" kern="1200" dirty="0"/>
        </a:p>
      </dsp:txBody>
      <dsp:txXfrm>
        <a:off x="2985086" y="1047"/>
        <a:ext cx="2356181" cy="1178090"/>
      </dsp:txXfrm>
    </dsp:sp>
    <dsp:sp modelId="{FA2B73AD-A4DF-D849-B356-D5BD612FBCD1}">
      <dsp:nvSpPr>
        <dsp:cNvPr id="0" name=""/>
        <dsp:cNvSpPr/>
      </dsp:nvSpPr>
      <dsp:spPr>
        <a:xfrm>
          <a:off x="2985086" y="1673936"/>
          <a:ext cx="2356181" cy="11780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nb-NO" sz="1900" kern="1200" dirty="0" smtClean="0"/>
            <a:t>Regnskapssjef Marianne Folkvard</a:t>
          </a:r>
          <a:endParaRPr lang="nb-NO" sz="1900" kern="1200" dirty="0"/>
        </a:p>
      </dsp:txBody>
      <dsp:txXfrm>
        <a:off x="2985086" y="1673936"/>
        <a:ext cx="2356181" cy="1178090"/>
      </dsp:txXfrm>
    </dsp:sp>
    <dsp:sp modelId="{F9A1516E-6B65-4C1F-A11A-F8A38FD20A88}">
      <dsp:nvSpPr>
        <dsp:cNvPr id="0" name=""/>
        <dsp:cNvSpPr/>
      </dsp:nvSpPr>
      <dsp:spPr>
        <a:xfrm>
          <a:off x="3574131" y="3346825"/>
          <a:ext cx="2356181" cy="11780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nb-NO" sz="1900" kern="1200" dirty="0" smtClean="0"/>
            <a:t>Regnskapsavdeling 2 stk. (pluss 1 vikar).</a:t>
          </a:r>
          <a:endParaRPr lang="nb-NO" sz="1900" kern="1200" dirty="0"/>
        </a:p>
      </dsp:txBody>
      <dsp:txXfrm>
        <a:off x="3574131" y="3346825"/>
        <a:ext cx="2356181" cy="11780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397DA-B7C5-400A-A91C-FCD8FCF552FF}">
      <dsp:nvSpPr>
        <dsp:cNvPr id="0" name=""/>
        <dsp:cNvSpPr/>
      </dsp:nvSpPr>
      <dsp:spPr>
        <a:xfrm>
          <a:off x="4457699" y="1989299"/>
          <a:ext cx="3153855" cy="547363"/>
        </a:xfrm>
        <a:custGeom>
          <a:avLst/>
          <a:gdLst/>
          <a:ahLst/>
          <a:cxnLst/>
          <a:rect l="0" t="0" r="0" b="0"/>
          <a:pathLst>
            <a:path>
              <a:moveTo>
                <a:pt x="0" y="0"/>
              </a:moveTo>
              <a:lnTo>
                <a:pt x="0" y="273681"/>
              </a:lnTo>
              <a:lnTo>
                <a:pt x="3153855" y="273681"/>
              </a:lnTo>
              <a:lnTo>
                <a:pt x="3153855" y="54736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EE2D71-DA05-4633-AFFF-2F6484441B41}">
      <dsp:nvSpPr>
        <dsp:cNvPr id="0" name=""/>
        <dsp:cNvSpPr/>
      </dsp:nvSpPr>
      <dsp:spPr>
        <a:xfrm>
          <a:off x="4411980" y="1989299"/>
          <a:ext cx="91440" cy="547363"/>
        </a:xfrm>
        <a:custGeom>
          <a:avLst/>
          <a:gdLst/>
          <a:ahLst/>
          <a:cxnLst/>
          <a:rect l="0" t="0" r="0" b="0"/>
          <a:pathLst>
            <a:path>
              <a:moveTo>
                <a:pt x="45720" y="0"/>
              </a:moveTo>
              <a:lnTo>
                <a:pt x="45720" y="54736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501E12-7DE4-D749-B98E-CD926ED94A53}">
      <dsp:nvSpPr>
        <dsp:cNvPr id="0" name=""/>
        <dsp:cNvSpPr/>
      </dsp:nvSpPr>
      <dsp:spPr>
        <a:xfrm>
          <a:off x="1303844" y="1989299"/>
          <a:ext cx="3153855" cy="547363"/>
        </a:xfrm>
        <a:custGeom>
          <a:avLst/>
          <a:gdLst/>
          <a:ahLst/>
          <a:cxnLst/>
          <a:rect l="0" t="0" r="0" b="0"/>
          <a:pathLst>
            <a:path>
              <a:moveTo>
                <a:pt x="3153855" y="0"/>
              </a:moveTo>
              <a:lnTo>
                <a:pt x="3153855" y="273681"/>
              </a:lnTo>
              <a:lnTo>
                <a:pt x="0" y="273681"/>
              </a:lnTo>
              <a:lnTo>
                <a:pt x="0" y="54736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25393B-AA91-C146-8C27-F90248E25162}">
      <dsp:nvSpPr>
        <dsp:cNvPr id="0" name=""/>
        <dsp:cNvSpPr/>
      </dsp:nvSpPr>
      <dsp:spPr>
        <a:xfrm>
          <a:off x="3154453" y="686053"/>
          <a:ext cx="2606492" cy="13032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nb-NO" sz="2100" kern="1200" dirty="0" smtClean="0"/>
            <a:t>Markedsdirektør Erlend Bøksle</a:t>
          </a:r>
          <a:endParaRPr lang="nb-NO" sz="2100" kern="1200" dirty="0"/>
        </a:p>
      </dsp:txBody>
      <dsp:txXfrm>
        <a:off x="3154453" y="686053"/>
        <a:ext cx="2606492" cy="1303246"/>
      </dsp:txXfrm>
    </dsp:sp>
    <dsp:sp modelId="{FA2B73AD-A4DF-D849-B356-D5BD612FBCD1}">
      <dsp:nvSpPr>
        <dsp:cNvPr id="0" name=""/>
        <dsp:cNvSpPr/>
      </dsp:nvSpPr>
      <dsp:spPr>
        <a:xfrm>
          <a:off x="598" y="2536663"/>
          <a:ext cx="2606492" cy="13032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nb-NO" sz="2100" kern="1200" dirty="0" smtClean="0"/>
            <a:t>CRM- ansvarlig Lalita Skorstad</a:t>
          </a:r>
          <a:endParaRPr lang="nb-NO" sz="2100" kern="1200" dirty="0"/>
        </a:p>
      </dsp:txBody>
      <dsp:txXfrm>
        <a:off x="598" y="2536663"/>
        <a:ext cx="2606492" cy="1303246"/>
      </dsp:txXfrm>
    </dsp:sp>
    <dsp:sp modelId="{F9A1516E-6B65-4C1F-A11A-F8A38FD20A88}">
      <dsp:nvSpPr>
        <dsp:cNvPr id="0" name=""/>
        <dsp:cNvSpPr/>
      </dsp:nvSpPr>
      <dsp:spPr>
        <a:xfrm>
          <a:off x="3154453" y="2536663"/>
          <a:ext cx="2606492" cy="13032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nb-NO" sz="2100" kern="1200" dirty="0" smtClean="0"/>
            <a:t>Grafisk medarbeider Cathrine Haugen</a:t>
          </a:r>
          <a:endParaRPr lang="nb-NO" sz="2100" kern="1200" dirty="0"/>
        </a:p>
      </dsp:txBody>
      <dsp:txXfrm>
        <a:off x="3154453" y="2536663"/>
        <a:ext cx="2606492" cy="1303246"/>
      </dsp:txXfrm>
    </dsp:sp>
    <dsp:sp modelId="{12853E51-EE0F-4E70-BAAA-9D2D4E74C399}">
      <dsp:nvSpPr>
        <dsp:cNvPr id="0" name=""/>
        <dsp:cNvSpPr/>
      </dsp:nvSpPr>
      <dsp:spPr>
        <a:xfrm>
          <a:off x="6308309" y="2536663"/>
          <a:ext cx="2606492" cy="13032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nb-NO" sz="2100" kern="1200" dirty="0" smtClean="0"/>
            <a:t>Markedsassistenter 2 stk.</a:t>
          </a:r>
          <a:endParaRPr lang="nb-NO" sz="2100" kern="1200" dirty="0"/>
        </a:p>
      </dsp:txBody>
      <dsp:txXfrm>
        <a:off x="6308309" y="2536663"/>
        <a:ext cx="2606492" cy="13032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E2D71-DA05-4633-AFFF-2F6484441B41}">
      <dsp:nvSpPr>
        <dsp:cNvPr id="0" name=""/>
        <dsp:cNvSpPr/>
      </dsp:nvSpPr>
      <dsp:spPr>
        <a:xfrm>
          <a:off x="4457700" y="861570"/>
          <a:ext cx="3120934" cy="361099"/>
        </a:xfrm>
        <a:custGeom>
          <a:avLst/>
          <a:gdLst/>
          <a:ahLst/>
          <a:cxnLst/>
          <a:rect l="0" t="0" r="0" b="0"/>
          <a:pathLst>
            <a:path>
              <a:moveTo>
                <a:pt x="0" y="0"/>
              </a:moveTo>
              <a:lnTo>
                <a:pt x="0" y="180549"/>
              </a:lnTo>
              <a:lnTo>
                <a:pt x="3120934" y="180549"/>
              </a:lnTo>
              <a:lnTo>
                <a:pt x="3120934" y="36109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9E5BC3-BD4C-4343-ACE6-3441D6C908D9}">
      <dsp:nvSpPr>
        <dsp:cNvPr id="0" name=""/>
        <dsp:cNvSpPr/>
      </dsp:nvSpPr>
      <dsp:spPr>
        <a:xfrm>
          <a:off x="4457700" y="861570"/>
          <a:ext cx="1040311" cy="361099"/>
        </a:xfrm>
        <a:custGeom>
          <a:avLst/>
          <a:gdLst/>
          <a:ahLst/>
          <a:cxnLst/>
          <a:rect l="0" t="0" r="0" b="0"/>
          <a:pathLst>
            <a:path>
              <a:moveTo>
                <a:pt x="0" y="0"/>
              </a:moveTo>
              <a:lnTo>
                <a:pt x="0" y="180549"/>
              </a:lnTo>
              <a:lnTo>
                <a:pt x="1040311" y="180549"/>
              </a:lnTo>
              <a:lnTo>
                <a:pt x="1040311" y="36109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501E12-7DE4-D749-B98E-CD926ED94A53}">
      <dsp:nvSpPr>
        <dsp:cNvPr id="0" name=""/>
        <dsp:cNvSpPr/>
      </dsp:nvSpPr>
      <dsp:spPr>
        <a:xfrm>
          <a:off x="3417388" y="861570"/>
          <a:ext cx="1040311" cy="361099"/>
        </a:xfrm>
        <a:custGeom>
          <a:avLst/>
          <a:gdLst/>
          <a:ahLst/>
          <a:cxnLst/>
          <a:rect l="0" t="0" r="0" b="0"/>
          <a:pathLst>
            <a:path>
              <a:moveTo>
                <a:pt x="1040311" y="0"/>
              </a:moveTo>
              <a:lnTo>
                <a:pt x="1040311" y="180549"/>
              </a:lnTo>
              <a:lnTo>
                <a:pt x="0" y="180549"/>
              </a:lnTo>
              <a:lnTo>
                <a:pt x="0" y="36109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1B3AC2-A384-45E9-99BA-FA3591FDA718}">
      <dsp:nvSpPr>
        <dsp:cNvPr id="0" name=""/>
        <dsp:cNvSpPr/>
      </dsp:nvSpPr>
      <dsp:spPr>
        <a:xfrm>
          <a:off x="648956" y="2082431"/>
          <a:ext cx="257928" cy="2011841"/>
        </a:xfrm>
        <a:custGeom>
          <a:avLst/>
          <a:gdLst/>
          <a:ahLst/>
          <a:cxnLst/>
          <a:rect l="0" t="0" r="0" b="0"/>
          <a:pathLst>
            <a:path>
              <a:moveTo>
                <a:pt x="0" y="0"/>
              </a:moveTo>
              <a:lnTo>
                <a:pt x="0" y="2011841"/>
              </a:lnTo>
              <a:lnTo>
                <a:pt x="257928" y="201184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0E0C1F-760C-4A65-89D5-573A41ADFDE6}">
      <dsp:nvSpPr>
        <dsp:cNvPr id="0" name=""/>
        <dsp:cNvSpPr/>
      </dsp:nvSpPr>
      <dsp:spPr>
        <a:xfrm>
          <a:off x="648956" y="2082431"/>
          <a:ext cx="257928" cy="790980"/>
        </a:xfrm>
        <a:custGeom>
          <a:avLst/>
          <a:gdLst/>
          <a:ahLst/>
          <a:cxnLst/>
          <a:rect l="0" t="0" r="0" b="0"/>
          <a:pathLst>
            <a:path>
              <a:moveTo>
                <a:pt x="0" y="0"/>
              </a:moveTo>
              <a:lnTo>
                <a:pt x="0" y="790980"/>
              </a:lnTo>
              <a:lnTo>
                <a:pt x="257928" y="79098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910443-4A1E-4113-A003-944778F29B53}">
      <dsp:nvSpPr>
        <dsp:cNvPr id="0" name=""/>
        <dsp:cNvSpPr/>
      </dsp:nvSpPr>
      <dsp:spPr>
        <a:xfrm>
          <a:off x="1336765" y="861570"/>
          <a:ext cx="3120934" cy="361099"/>
        </a:xfrm>
        <a:custGeom>
          <a:avLst/>
          <a:gdLst/>
          <a:ahLst/>
          <a:cxnLst/>
          <a:rect l="0" t="0" r="0" b="0"/>
          <a:pathLst>
            <a:path>
              <a:moveTo>
                <a:pt x="3120934" y="0"/>
              </a:moveTo>
              <a:lnTo>
                <a:pt x="3120934" y="180549"/>
              </a:lnTo>
              <a:lnTo>
                <a:pt x="0" y="180549"/>
              </a:lnTo>
              <a:lnTo>
                <a:pt x="0" y="36109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25393B-AA91-C146-8C27-F90248E25162}">
      <dsp:nvSpPr>
        <dsp:cNvPr id="0" name=""/>
        <dsp:cNvSpPr/>
      </dsp:nvSpPr>
      <dsp:spPr>
        <a:xfrm>
          <a:off x="3597938" y="1808"/>
          <a:ext cx="1719522" cy="85976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nb-NO" sz="1300" kern="1200" dirty="0" smtClean="0"/>
            <a:t>Salgs-, marked og driftsdirektør</a:t>
          </a:r>
          <a:endParaRPr lang="nb-NO" sz="1300" kern="1200" dirty="0"/>
        </a:p>
      </dsp:txBody>
      <dsp:txXfrm>
        <a:off x="3597938" y="1808"/>
        <a:ext cx="1719522" cy="859761"/>
      </dsp:txXfrm>
    </dsp:sp>
    <dsp:sp modelId="{22B562D2-F3FC-4E4A-843D-E788C92E51D8}">
      <dsp:nvSpPr>
        <dsp:cNvPr id="0" name=""/>
        <dsp:cNvSpPr/>
      </dsp:nvSpPr>
      <dsp:spPr>
        <a:xfrm>
          <a:off x="477004" y="1222670"/>
          <a:ext cx="1719522" cy="85976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nb-NO" sz="1300" kern="1200" dirty="0" smtClean="0"/>
            <a:t>Digital- og </a:t>
          </a:r>
          <a:r>
            <a:rPr lang="nb-NO" sz="1300" kern="1200" dirty="0" err="1" smtClean="0"/>
            <a:t>eventansvarlig</a:t>
          </a:r>
          <a:endParaRPr lang="nb-NO" sz="1300" kern="1200" dirty="0"/>
        </a:p>
      </dsp:txBody>
      <dsp:txXfrm>
        <a:off x="477004" y="1222670"/>
        <a:ext cx="1719522" cy="859761"/>
      </dsp:txXfrm>
    </dsp:sp>
    <dsp:sp modelId="{AF1371BC-BB05-4534-9249-C895BE51A091}">
      <dsp:nvSpPr>
        <dsp:cNvPr id="0" name=""/>
        <dsp:cNvSpPr/>
      </dsp:nvSpPr>
      <dsp:spPr>
        <a:xfrm>
          <a:off x="906885" y="2443531"/>
          <a:ext cx="1719522" cy="85976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nb-NO" sz="1300" kern="1200" dirty="0" smtClean="0"/>
            <a:t>CRM ansvarlig</a:t>
          </a:r>
          <a:endParaRPr lang="nb-NO" sz="1300" kern="1200" dirty="0"/>
        </a:p>
      </dsp:txBody>
      <dsp:txXfrm>
        <a:off x="906885" y="2443531"/>
        <a:ext cx="1719522" cy="859761"/>
      </dsp:txXfrm>
    </dsp:sp>
    <dsp:sp modelId="{EFBB18C4-101E-4C26-8FF7-DF610E1096C2}">
      <dsp:nvSpPr>
        <dsp:cNvPr id="0" name=""/>
        <dsp:cNvSpPr/>
      </dsp:nvSpPr>
      <dsp:spPr>
        <a:xfrm>
          <a:off x="906885" y="3664392"/>
          <a:ext cx="1719522" cy="85976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nb-NO" sz="1300" kern="1200" dirty="0" smtClean="0"/>
            <a:t>Markedsassistenter 2 </a:t>
          </a:r>
          <a:r>
            <a:rPr lang="nb-NO" sz="1300" kern="1200" dirty="0" err="1" smtClean="0"/>
            <a:t>stk</a:t>
          </a:r>
          <a:endParaRPr lang="nb-NO" sz="1300" kern="1200" dirty="0"/>
        </a:p>
      </dsp:txBody>
      <dsp:txXfrm>
        <a:off x="906885" y="3664392"/>
        <a:ext cx="1719522" cy="859761"/>
      </dsp:txXfrm>
    </dsp:sp>
    <dsp:sp modelId="{FA2B73AD-A4DF-D849-B356-D5BD612FBCD1}">
      <dsp:nvSpPr>
        <dsp:cNvPr id="0" name=""/>
        <dsp:cNvSpPr/>
      </dsp:nvSpPr>
      <dsp:spPr>
        <a:xfrm>
          <a:off x="2557627" y="1222670"/>
          <a:ext cx="1719522" cy="85976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nb-NO" sz="1300" kern="1200" dirty="0" smtClean="0"/>
            <a:t>B2B selger</a:t>
          </a:r>
          <a:endParaRPr lang="nb-NO" sz="1300" kern="1200" dirty="0"/>
        </a:p>
      </dsp:txBody>
      <dsp:txXfrm>
        <a:off x="2557627" y="1222670"/>
        <a:ext cx="1719522" cy="859761"/>
      </dsp:txXfrm>
    </dsp:sp>
    <dsp:sp modelId="{87E4A530-2D7F-4D4C-A6D6-2EEDE9D42B82}">
      <dsp:nvSpPr>
        <dsp:cNvPr id="0" name=""/>
        <dsp:cNvSpPr/>
      </dsp:nvSpPr>
      <dsp:spPr>
        <a:xfrm>
          <a:off x="4638249" y="1222670"/>
          <a:ext cx="1719522" cy="85976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nb-NO" sz="1300" kern="1200" dirty="0" smtClean="0"/>
            <a:t>Grafisk medarbeider </a:t>
          </a:r>
          <a:endParaRPr lang="nb-NO" sz="1300" kern="1200" dirty="0"/>
        </a:p>
      </dsp:txBody>
      <dsp:txXfrm>
        <a:off x="4638249" y="1222670"/>
        <a:ext cx="1719522" cy="859761"/>
      </dsp:txXfrm>
    </dsp:sp>
    <dsp:sp modelId="{F9A1516E-6B65-4C1F-A11A-F8A38FD20A88}">
      <dsp:nvSpPr>
        <dsp:cNvPr id="0" name=""/>
        <dsp:cNvSpPr/>
      </dsp:nvSpPr>
      <dsp:spPr>
        <a:xfrm>
          <a:off x="6718872" y="1222670"/>
          <a:ext cx="1719522" cy="85976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nb-NO" sz="1300" kern="1200" dirty="0" smtClean="0"/>
            <a:t>«6 </a:t>
          </a:r>
          <a:r>
            <a:rPr lang="nb-NO" sz="1300" kern="1200" dirty="0" err="1" smtClean="0"/>
            <a:t>pack</a:t>
          </a:r>
          <a:r>
            <a:rPr lang="nb-NO" sz="1300" kern="1200" dirty="0" smtClean="0"/>
            <a:t>», 2 regionssjefer og 4 kinosjefer, (Oslo).</a:t>
          </a:r>
          <a:endParaRPr lang="nb-NO" sz="1300" kern="1200" dirty="0"/>
        </a:p>
      </dsp:txBody>
      <dsp:txXfrm>
        <a:off x="6718872" y="1222670"/>
        <a:ext cx="1719522" cy="8597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01E12-7DE4-D749-B98E-CD926ED94A53}">
      <dsp:nvSpPr>
        <dsp:cNvPr id="0" name=""/>
        <dsp:cNvSpPr/>
      </dsp:nvSpPr>
      <dsp:spPr>
        <a:xfrm>
          <a:off x="3894836" y="1280380"/>
          <a:ext cx="1719160" cy="1940835"/>
        </a:xfrm>
        <a:custGeom>
          <a:avLst/>
          <a:gdLst/>
          <a:ahLst/>
          <a:cxnLst/>
          <a:rect l="0" t="0" r="0" b="0"/>
          <a:pathLst>
            <a:path>
              <a:moveTo>
                <a:pt x="0" y="0"/>
              </a:moveTo>
              <a:lnTo>
                <a:pt x="0" y="1476155"/>
              </a:lnTo>
              <a:lnTo>
                <a:pt x="1719160" y="1476155"/>
              </a:lnTo>
              <a:lnTo>
                <a:pt x="1719160" y="194083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910443-4A1E-4113-A003-944778F29B53}">
      <dsp:nvSpPr>
        <dsp:cNvPr id="0" name=""/>
        <dsp:cNvSpPr/>
      </dsp:nvSpPr>
      <dsp:spPr>
        <a:xfrm>
          <a:off x="2213558" y="1280380"/>
          <a:ext cx="1681278" cy="1940835"/>
        </a:xfrm>
        <a:custGeom>
          <a:avLst/>
          <a:gdLst/>
          <a:ahLst/>
          <a:cxnLst/>
          <a:rect l="0" t="0" r="0" b="0"/>
          <a:pathLst>
            <a:path>
              <a:moveTo>
                <a:pt x="1681278" y="0"/>
              </a:moveTo>
              <a:lnTo>
                <a:pt x="1681278" y="1476155"/>
              </a:lnTo>
              <a:lnTo>
                <a:pt x="0" y="1476155"/>
              </a:lnTo>
              <a:lnTo>
                <a:pt x="0" y="194083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25393B-AA91-C146-8C27-F90248E25162}">
      <dsp:nvSpPr>
        <dsp:cNvPr id="0" name=""/>
        <dsp:cNvSpPr/>
      </dsp:nvSpPr>
      <dsp:spPr>
        <a:xfrm>
          <a:off x="2885839" y="567118"/>
          <a:ext cx="2017994" cy="71326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nb-NO" sz="1600" kern="1200" dirty="0" smtClean="0"/>
            <a:t>Salgs- og driftsdirektør </a:t>
          </a:r>
        </a:p>
        <a:p>
          <a:pPr lvl="0" algn="ctr" defTabSz="711200">
            <a:lnSpc>
              <a:spcPct val="90000"/>
            </a:lnSpc>
            <a:spcBef>
              <a:spcPct val="0"/>
            </a:spcBef>
            <a:spcAft>
              <a:spcPct val="35000"/>
            </a:spcAft>
          </a:pPr>
          <a:r>
            <a:rPr lang="nb-NO" sz="1600" kern="1200" dirty="0" smtClean="0"/>
            <a:t>Espen L. Pedersen</a:t>
          </a:r>
          <a:endParaRPr lang="nb-NO" sz="1600" kern="1200" dirty="0"/>
        </a:p>
      </dsp:txBody>
      <dsp:txXfrm>
        <a:off x="2885839" y="567118"/>
        <a:ext cx="2017994" cy="713261"/>
      </dsp:txXfrm>
    </dsp:sp>
    <dsp:sp modelId="{22B562D2-F3FC-4E4A-843D-E788C92E51D8}">
      <dsp:nvSpPr>
        <dsp:cNvPr id="0" name=""/>
        <dsp:cNvSpPr/>
      </dsp:nvSpPr>
      <dsp:spPr>
        <a:xfrm>
          <a:off x="1020813" y="3221215"/>
          <a:ext cx="2385489" cy="76742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nb-NO" sz="1600" kern="1200" dirty="0" smtClean="0"/>
            <a:t>B2B selger</a:t>
          </a:r>
          <a:endParaRPr lang="nb-NO" sz="1600" kern="1200" dirty="0"/>
        </a:p>
      </dsp:txBody>
      <dsp:txXfrm>
        <a:off x="1020813" y="3221215"/>
        <a:ext cx="2385489" cy="767429"/>
      </dsp:txXfrm>
    </dsp:sp>
    <dsp:sp modelId="{FA2B73AD-A4DF-D849-B356-D5BD612FBCD1}">
      <dsp:nvSpPr>
        <dsp:cNvPr id="0" name=""/>
        <dsp:cNvSpPr/>
      </dsp:nvSpPr>
      <dsp:spPr>
        <a:xfrm>
          <a:off x="4392221" y="3221215"/>
          <a:ext cx="2443552" cy="78997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nb-NO" sz="1600" kern="1200" dirty="0" smtClean="0"/>
            <a:t>3 regionssjefer</a:t>
          </a:r>
          <a:endParaRPr lang="nb-NO" sz="1600" kern="1200" dirty="0"/>
        </a:p>
      </dsp:txBody>
      <dsp:txXfrm>
        <a:off x="4392221" y="3221215"/>
        <a:ext cx="2443552" cy="789977"/>
      </dsp:txXfrm>
    </dsp:sp>
    <dsp:sp modelId="{9AE027C9-C086-4491-9AB8-A712C00CD7D6}">
      <dsp:nvSpPr>
        <dsp:cNvPr id="0" name=""/>
        <dsp:cNvSpPr/>
      </dsp:nvSpPr>
      <dsp:spPr>
        <a:xfrm>
          <a:off x="5970340" y="1714833"/>
          <a:ext cx="1510430" cy="591581"/>
        </a:xfrm>
        <a:prstGeom prst="rect">
          <a:avLst/>
        </a:prstGeom>
        <a:gradFill rotWithShape="0">
          <a:gsLst>
            <a:gs pos="100000">
              <a:schemeClr val="bg1">
                <a:lumMod val="75000"/>
              </a:schemeClr>
            </a:gs>
            <a:gs pos="10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nb-NO" sz="1200" kern="1200" dirty="0" smtClean="0"/>
            <a:t>Kiosk/utvikling</a:t>
          </a:r>
        </a:p>
        <a:p>
          <a:pPr lvl="0" algn="ctr" defTabSz="533400">
            <a:lnSpc>
              <a:spcPct val="90000"/>
            </a:lnSpc>
            <a:spcBef>
              <a:spcPct val="0"/>
            </a:spcBef>
            <a:spcAft>
              <a:spcPct val="35000"/>
            </a:spcAft>
          </a:pPr>
          <a:r>
            <a:rPr lang="nb-NO" sz="1200" kern="1200" dirty="0" smtClean="0"/>
            <a:t>Therese Nordnes</a:t>
          </a:r>
          <a:endParaRPr lang="nb-NO" sz="1050" kern="1200" dirty="0"/>
        </a:p>
      </dsp:txBody>
      <dsp:txXfrm>
        <a:off x="5970340" y="1714833"/>
        <a:ext cx="1510430" cy="591581"/>
      </dsp:txXfrm>
    </dsp:sp>
    <dsp:sp modelId="{DE8A5B22-F15F-4E22-B294-64B681670F99}">
      <dsp:nvSpPr>
        <dsp:cNvPr id="0" name=""/>
        <dsp:cNvSpPr/>
      </dsp:nvSpPr>
      <dsp:spPr>
        <a:xfrm>
          <a:off x="446933" y="1714833"/>
          <a:ext cx="1510430" cy="591581"/>
        </a:xfrm>
        <a:prstGeom prst="rect">
          <a:avLst/>
        </a:prstGeom>
        <a:gradFill rotWithShape="0">
          <a:gsLst>
            <a:gs pos="100000">
              <a:schemeClr val="bg1">
                <a:lumMod val="75000"/>
              </a:schemeClr>
            </a:gs>
            <a:gs pos="10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nb-NO" sz="1200" kern="1200" dirty="0" smtClean="0"/>
            <a:t>IT-support</a:t>
          </a:r>
        </a:p>
        <a:p>
          <a:pPr lvl="0" algn="ctr" defTabSz="533400">
            <a:lnSpc>
              <a:spcPct val="90000"/>
            </a:lnSpc>
            <a:spcBef>
              <a:spcPct val="0"/>
            </a:spcBef>
            <a:spcAft>
              <a:spcPct val="35000"/>
            </a:spcAft>
          </a:pPr>
          <a:r>
            <a:rPr lang="nb-NO" sz="1200" kern="1200" dirty="0" smtClean="0"/>
            <a:t>Michael Meldgaard</a:t>
          </a:r>
          <a:endParaRPr lang="nb-NO" sz="1200" kern="1200" dirty="0"/>
        </a:p>
      </dsp:txBody>
      <dsp:txXfrm>
        <a:off x="446933" y="1714833"/>
        <a:ext cx="1510430" cy="5915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D8BB9-B027-074A-AF9F-46A107FF1712}">
      <dsp:nvSpPr>
        <dsp:cNvPr id="0" name=""/>
        <dsp:cNvSpPr/>
      </dsp:nvSpPr>
      <dsp:spPr>
        <a:xfrm>
          <a:off x="3099272" y="1143861"/>
          <a:ext cx="202727" cy="888138"/>
        </a:xfrm>
        <a:custGeom>
          <a:avLst/>
          <a:gdLst/>
          <a:ahLst/>
          <a:cxnLst/>
          <a:rect l="0" t="0" r="0" b="0"/>
          <a:pathLst>
            <a:path>
              <a:moveTo>
                <a:pt x="202727" y="0"/>
              </a:moveTo>
              <a:lnTo>
                <a:pt x="202727" y="888138"/>
              </a:lnTo>
              <a:lnTo>
                <a:pt x="0" y="88813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3D966F-E3B9-8949-8795-0F2BE1C26B45}">
      <dsp:nvSpPr>
        <dsp:cNvPr id="0" name=""/>
        <dsp:cNvSpPr/>
      </dsp:nvSpPr>
      <dsp:spPr>
        <a:xfrm>
          <a:off x="3302000" y="1143861"/>
          <a:ext cx="2336189" cy="1776276"/>
        </a:xfrm>
        <a:custGeom>
          <a:avLst/>
          <a:gdLst/>
          <a:ahLst/>
          <a:cxnLst/>
          <a:rect l="0" t="0" r="0" b="0"/>
          <a:pathLst>
            <a:path>
              <a:moveTo>
                <a:pt x="0" y="0"/>
              </a:moveTo>
              <a:lnTo>
                <a:pt x="0" y="1573548"/>
              </a:lnTo>
              <a:lnTo>
                <a:pt x="2336189" y="1573548"/>
              </a:lnTo>
              <a:lnTo>
                <a:pt x="2336189" y="177627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3FA01B-29E4-5545-85CE-2A2950B10314}">
      <dsp:nvSpPr>
        <dsp:cNvPr id="0" name=""/>
        <dsp:cNvSpPr/>
      </dsp:nvSpPr>
      <dsp:spPr>
        <a:xfrm>
          <a:off x="3256280" y="1143861"/>
          <a:ext cx="91440" cy="1776276"/>
        </a:xfrm>
        <a:custGeom>
          <a:avLst/>
          <a:gdLst/>
          <a:ahLst/>
          <a:cxnLst/>
          <a:rect l="0" t="0" r="0" b="0"/>
          <a:pathLst>
            <a:path>
              <a:moveTo>
                <a:pt x="45720" y="0"/>
              </a:moveTo>
              <a:lnTo>
                <a:pt x="45720" y="177627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48FE6A-F2A0-C848-BCCF-FE8E166EC387}">
      <dsp:nvSpPr>
        <dsp:cNvPr id="0" name=""/>
        <dsp:cNvSpPr/>
      </dsp:nvSpPr>
      <dsp:spPr>
        <a:xfrm>
          <a:off x="965810" y="1143861"/>
          <a:ext cx="2336189" cy="1776276"/>
        </a:xfrm>
        <a:custGeom>
          <a:avLst/>
          <a:gdLst/>
          <a:ahLst/>
          <a:cxnLst/>
          <a:rect l="0" t="0" r="0" b="0"/>
          <a:pathLst>
            <a:path>
              <a:moveTo>
                <a:pt x="2336189" y="0"/>
              </a:moveTo>
              <a:lnTo>
                <a:pt x="2336189" y="1573548"/>
              </a:lnTo>
              <a:lnTo>
                <a:pt x="0" y="1573548"/>
              </a:lnTo>
              <a:lnTo>
                <a:pt x="0" y="177627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D91A5D-DF1D-924A-A938-A369C2CF26D5}">
      <dsp:nvSpPr>
        <dsp:cNvPr id="0" name=""/>
        <dsp:cNvSpPr/>
      </dsp:nvSpPr>
      <dsp:spPr>
        <a:xfrm>
          <a:off x="2336632" y="178494"/>
          <a:ext cx="1930734" cy="9653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nb-NO" sz="1600" kern="1200" dirty="0" smtClean="0"/>
            <a:t>Kinosjef</a:t>
          </a:r>
        </a:p>
        <a:p>
          <a:pPr lvl="0" algn="ctr" defTabSz="711200">
            <a:lnSpc>
              <a:spcPct val="90000"/>
            </a:lnSpc>
            <a:spcBef>
              <a:spcPct val="0"/>
            </a:spcBef>
            <a:spcAft>
              <a:spcPct val="35000"/>
            </a:spcAft>
          </a:pPr>
          <a:r>
            <a:rPr lang="nb-NO" sz="1600" kern="1200" dirty="0" smtClean="0"/>
            <a:t> (</a:t>
          </a:r>
          <a:r>
            <a:rPr lang="nb-NO" sz="1600" kern="1200" dirty="0" err="1" smtClean="0"/>
            <a:t>adm</a:t>
          </a:r>
          <a:r>
            <a:rPr lang="nb-NO" sz="1600" kern="1200" dirty="0" smtClean="0"/>
            <a:t>/drift:60/40)</a:t>
          </a:r>
          <a:endParaRPr lang="nb-NO" sz="1600" kern="1200" dirty="0"/>
        </a:p>
      </dsp:txBody>
      <dsp:txXfrm>
        <a:off x="2336632" y="178494"/>
        <a:ext cx="1930734" cy="965367"/>
      </dsp:txXfrm>
    </dsp:sp>
    <dsp:sp modelId="{BE5C30DF-C24D-1047-A6AF-14AA2AD4FBA1}">
      <dsp:nvSpPr>
        <dsp:cNvPr id="0" name=""/>
        <dsp:cNvSpPr/>
      </dsp:nvSpPr>
      <dsp:spPr>
        <a:xfrm>
          <a:off x="443" y="2920138"/>
          <a:ext cx="1930734" cy="9653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nb-NO" sz="1600" kern="1200" dirty="0" smtClean="0"/>
            <a:t>Salgs- og teamleder</a:t>
          </a:r>
        </a:p>
        <a:p>
          <a:pPr lvl="0" algn="ctr" defTabSz="711200">
            <a:lnSpc>
              <a:spcPct val="90000"/>
            </a:lnSpc>
            <a:spcBef>
              <a:spcPct val="0"/>
            </a:spcBef>
            <a:spcAft>
              <a:spcPct val="35000"/>
            </a:spcAft>
          </a:pPr>
          <a:r>
            <a:rPr lang="nb-NO" sz="1600" kern="1200" dirty="0" smtClean="0"/>
            <a:t>100% turnus</a:t>
          </a:r>
          <a:endParaRPr lang="nb-NO" sz="1600" kern="1200" dirty="0"/>
        </a:p>
      </dsp:txBody>
      <dsp:txXfrm>
        <a:off x="443" y="2920138"/>
        <a:ext cx="1930734" cy="965367"/>
      </dsp:txXfrm>
    </dsp:sp>
    <dsp:sp modelId="{EF680BBE-6773-FC49-9FC4-8BFCCCD1611C}">
      <dsp:nvSpPr>
        <dsp:cNvPr id="0" name=""/>
        <dsp:cNvSpPr/>
      </dsp:nvSpPr>
      <dsp:spPr>
        <a:xfrm>
          <a:off x="2336632" y="2920138"/>
          <a:ext cx="1930734" cy="9653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nb-NO" sz="1600" kern="1200" dirty="0" smtClean="0"/>
            <a:t>Salgs- og teamleder</a:t>
          </a:r>
        </a:p>
        <a:p>
          <a:pPr lvl="0" algn="ctr" defTabSz="711200">
            <a:lnSpc>
              <a:spcPct val="90000"/>
            </a:lnSpc>
            <a:spcBef>
              <a:spcPct val="0"/>
            </a:spcBef>
            <a:spcAft>
              <a:spcPct val="35000"/>
            </a:spcAft>
          </a:pPr>
          <a:r>
            <a:rPr lang="nb-NO" sz="1600" kern="1200" dirty="0" smtClean="0"/>
            <a:t>100% turnus</a:t>
          </a:r>
          <a:endParaRPr lang="nb-NO" sz="1600" kern="1200" dirty="0"/>
        </a:p>
      </dsp:txBody>
      <dsp:txXfrm>
        <a:off x="2336632" y="2920138"/>
        <a:ext cx="1930734" cy="965367"/>
      </dsp:txXfrm>
    </dsp:sp>
    <dsp:sp modelId="{64FB59DA-AB05-8945-94D9-F8A2F4B063C4}">
      <dsp:nvSpPr>
        <dsp:cNvPr id="0" name=""/>
        <dsp:cNvSpPr/>
      </dsp:nvSpPr>
      <dsp:spPr>
        <a:xfrm>
          <a:off x="4672821" y="2920138"/>
          <a:ext cx="1930734" cy="9653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nb-NO" sz="1600" kern="1200" dirty="0" smtClean="0"/>
            <a:t>Salgs- og teamleder</a:t>
          </a:r>
        </a:p>
        <a:p>
          <a:pPr lvl="0" algn="ctr" defTabSz="711200">
            <a:lnSpc>
              <a:spcPct val="90000"/>
            </a:lnSpc>
            <a:spcBef>
              <a:spcPct val="0"/>
            </a:spcBef>
            <a:spcAft>
              <a:spcPct val="35000"/>
            </a:spcAft>
          </a:pPr>
          <a:r>
            <a:rPr lang="nb-NO" sz="1600" kern="1200" dirty="0" smtClean="0"/>
            <a:t>100% turnus</a:t>
          </a:r>
          <a:endParaRPr lang="nb-NO" sz="1600" kern="1200" dirty="0"/>
        </a:p>
      </dsp:txBody>
      <dsp:txXfrm>
        <a:off x="4672821" y="2920138"/>
        <a:ext cx="1930734" cy="965367"/>
      </dsp:txXfrm>
    </dsp:sp>
    <dsp:sp modelId="{57D5EA95-0D07-354D-813E-31DEFF46469F}">
      <dsp:nvSpPr>
        <dsp:cNvPr id="0" name=""/>
        <dsp:cNvSpPr/>
      </dsp:nvSpPr>
      <dsp:spPr>
        <a:xfrm>
          <a:off x="1168537" y="1549316"/>
          <a:ext cx="1930734" cy="9653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nb-NO" sz="1600" kern="1200" dirty="0" smtClean="0"/>
            <a:t>Assisterende kinosjef (kiosk)</a:t>
          </a:r>
        </a:p>
        <a:p>
          <a:pPr lvl="0" algn="ctr" defTabSz="711200">
            <a:lnSpc>
              <a:spcPct val="90000"/>
            </a:lnSpc>
            <a:spcBef>
              <a:spcPct val="0"/>
            </a:spcBef>
            <a:spcAft>
              <a:spcPct val="35000"/>
            </a:spcAft>
          </a:pPr>
          <a:r>
            <a:rPr lang="nb-NO" sz="1600" kern="1200" dirty="0" smtClean="0"/>
            <a:t>(</a:t>
          </a:r>
          <a:r>
            <a:rPr lang="nb-NO" sz="1600" kern="1200" dirty="0" err="1" smtClean="0"/>
            <a:t>adm</a:t>
          </a:r>
          <a:r>
            <a:rPr lang="nb-NO" sz="1600" kern="1200" dirty="0" smtClean="0"/>
            <a:t>/drift:40/60)</a:t>
          </a:r>
          <a:endParaRPr lang="nb-NO" sz="1600" kern="1200" dirty="0"/>
        </a:p>
      </dsp:txBody>
      <dsp:txXfrm>
        <a:off x="1168537" y="1549316"/>
        <a:ext cx="1930734" cy="9653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FA01B-29E4-5545-85CE-2A2950B10314}">
      <dsp:nvSpPr>
        <dsp:cNvPr id="0" name=""/>
        <dsp:cNvSpPr/>
      </dsp:nvSpPr>
      <dsp:spPr>
        <a:xfrm>
          <a:off x="3302000" y="1718386"/>
          <a:ext cx="1807010" cy="627226"/>
        </a:xfrm>
        <a:custGeom>
          <a:avLst/>
          <a:gdLst/>
          <a:ahLst/>
          <a:cxnLst/>
          <a:rect l="0" t="0" r="0" b="0"/>
          <a:pathLst>
            <a:path>
              <a:moveTo>
                <a:pt x="0" y="0"/>
              </a:moveTo>
              <a:lnTo>
                <a:pt x="0" y="313613"/>
              </a:lnTo>
              <a:lnTo>
                <a:pt x="1807010" y="313613"/>
              </a:lnTo>
              <a:lnTo>
                <a:pt x="1807010" y="62722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48FE6A-F2A0-C848-BCCF-FE8E166EC387}">
      <dsp:nvSpPr>
        <dsp:cNvPr id="0" name=""/>
        <dsp:cNvSpPr/>
      </dsp:nvSpPr>
      <dsp:spPr>
        <a:xfrm>
          <a:off x="1494989" y="1718386"/>
          <a:ext cx="1807010" cy="627226"/>
        </a:xfrm>
        <a:custGeom>
          <a:avLst/>
          <a:gdLst/>
          <a:ahLst/>
          <a:cxnLst/>
          <a:rect l="0" t="0" r="0" b="0"/>
          <a:pathLst>
            <a:path>
              <a:moveTo>
                <a:pt x="1807010" y="0"/>
              </a:moveTo>
              <a:lnTo>
                <a:pt x="1807010" y="313613"/>
              </a:lnTo>
              <a:lnTo>
                <a:pt x="0" y="313613"/>
              </a:lnTo>
              <a:lnTo>
                <a:pt x="0" y="62722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D91A5D-DF1D-924A-A938-A369C2CF26D5}">
      <dsp:nvSpPr>
        <dsp:cNvPr id="0" name=""/>
        <dsp:cNvSpPr/>
      </dsp:nvSpPr>
      <dsp:spPr>
        <a:xfrm>
          <a:off x="1808602" y="224989"/>
          <a:ext cx="2986794" cy="149339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nb-NO" sz="2500" kern="1200" dirty="0" smtClean="0"/>
            <a:t>Kinosjef</a:t>
          </a:r>
        </a:p>
        <a:p>
          <a:pPr lvl="0" algn="ctr" defTabSz="1111250">
            <a:lnSpc>
              <a:spcPct val="90000"/>
            </a:lnSpc>
            <a:spcBef>
              <a:spcPct val="0"/>
            </a:spcBef>
            <a:spcAft>
              <a:spcPct val="35000"/>
            </a:spcAft>
          </a:pPr>
          <a:r>
            <a:rPr lang="nb-NO" sz="2500" kern="1200" dirty="0" smtClean="0"/>
            <a:t> (</a:t>
          </a:r>
          <a:r>
            <a:rPr lang="nb-NO" sz="2500" kern="1200" dirty="0" err="1" smtClean="0"/>
            <a:t>adm</a:t>
          </a:r>
          <a:r>
            <a:rPr lang="nb-NO" sz="2500" kern="1200" dirty="0" smtClean="0"/>
            <a:t>/drift:60/40)</a:t>
          </a:r>
          <a:endParaRPr lang="nb-NO" sz="2500" kern="1200" dirty="0"/>
        </a:p>
      </dsp:txBody>
      <dsp:txXfrm>
        <a:off x="1808602" y="224989"/>
        <a:ext cx="2986794" cy="1493397"/>
      </dsp:txXfrm>
    </dsp:sp>
    <dsp:sp modelId="{BE5C30DF-C24D-1047-A6AF-14AA2AD4FBA1}">
      <dsp:nvSpPr>
        <dsp:cNvPr id="0" name=""/>
        <dsp:cNvSpPr/>
      </dsp:nvSpPr>
      <dsp:spPr>
        <a:xfrm>
          <a:off x="1592" y="2345613"/>
          <a:ext cx="2986794" cy="149339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nb-NO" sz="2500" kern="1200" dirty="0" smtClean="0"/>
            <a:t>Assisterende kinosjef (kiosk)</a:t>
          </a:r>
        </a:p>
        <a:p>
          <a:pPr lvl="0" algn="ctr" defTabSz="1111250">
            <a:lnSpc>
              <a:spcPct val="90000"/>
            </a:lnSpc>
            <a:spcBef>
              <a:spcPct val="0"/>
            </a:spcBef>
            <a:spcAft>
              <a:spcPct val="35000"/>
            </a:spcAft>
          </a:pPr>
          <a:r>
            <a:rPr lang="nb-NO" sz="2500" kern="1200" dirty="0" smtClean="0"/>
            <a:t>(</a:t>
          </a:r>
          <a:r>
            <a:rPr lang="nb-NO" sz="2500" kern="1200" dirty="0" err="1" smtClean="0"/>
            <a:t>adm</a:t>
          </a:r>
          <a:r>
            <a:rPr lang="nb-NO" sz="2500" kern="1200" dirty="0" smtClean="0"/>
            <a:t>/drift:30/70)</a:t>
          </a:r>
          <a:endParaRPr lang="nb-NO" sz="2500" kern="1200" dirty="0"/>
        </a:p>
      </dsp:txBody>
      <dsp:txXfrm>
        <a:off x="1592" y="2345613"/>
        <a:ext cx="2986794" cy="1493397"/>
      </dsp:txXfrm>
    </dsp:sp>
    <dsp:sp modelId="{EF680BBE-6773-FC49-9FC4-8BFCCCD1611C}">
      <dsp:nvSpPr>
        <dsp:cNvPr id="0" name=""/>
        <dsp:cNvSpPr/>
      </dsp:nvSpPr>
      <dsp:spPr>
        <a:xfrm>
          <a:off x="3615613" y="2345613"/>
          <a:ext cx="2986794" cy="149339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nb-NO" sz="2500" kern="1200" dirty="0" smtClean="0"/>
            <a:t>Salgs- og teamleder</a:t>
          </a:r>
        </a:p>
        <a:p>
          <a:pPr lvl="0" algn="ctr" defTabSz="1111250">
            <a:lnSpc>
              <a:spcPct val="90000"/>
            </a:lnSpc>
            <a:spcBef>
              <a:spcPct val="0"/>
            </a:spcBef>
            <a:spcAft>
              <a:spcPct val="35000"/>
            </a:spcAft>
          </a:pPr>
          <a:r>
            <a:rPr lang="nb-NO" sz="2500" kern="1200" dirty="0" smtClean="0"/>
            <a:t>100% turnus</a:t>
          </a:r>
          <a:endParaRPr lang="nb-NO" sz="2500" kern="1200" dirty="0"/>
        </a:p>
      </dsp:txBody>
      <dsp:txXfrm>
        <a:off x="3615613" y="2345613"/>
        <a:ext cx="2986794" cy="14933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4283" cy="49657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6" y="0"/>
            <a:ext cx="2944283" cy="496570"/>
          </a:xfrm>
          <a:prstGeom prst="rect">
            <a:avLst/>
          </a:prstGeom>
        </p:spPr>
        <p:txBody>
          <a:bodyPr vert="horz" lIns="91440" tIns="45720" rIns="91440" bIns="45720" rtlCol="0"/>
          <a:lstStyle>
            <a:lvl1pPr algn="r">
              <a:defRPr sz="1200"/>
            </a:lvl1pPr>
          </a:lstStyle>
          <a:p>
            <a:fld id="{3A9B639A-72D8-43CA-B33C-A4DAA09154EB}" type="datetimeFigureOut">
              <a:rPr lang="en-GB" smtClean="0"/>
              <a:t>21.01.16</a:t>
            </a:fld>
            <a:endParaRPr lang="en-GB"/>
          </a:p>
        </p:txBody>
      </p:sp>
      <p:sp>
        <p:nvSpPr>
          <p:cNvPr id="4" name="Footer Placeholder 3"/>
          <p:cNvSpPr>
            <a:spLocks noGrp="1"/>
          </p:cNvSpPr>
          <p:nvPr>
            <p:ph type="ftr" sz="quarter" idx="2"/>
          </p:nvPr>
        </p:nvSpPr>
        <p:spPr>
          <a:xfrm>
            <a:off x="2" y="9433107"/>
            <a:ext cx="2944283" cy="49657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1440" tIns="45720" rIns="91440" bIns="45720" rtlCol="0" anchor="b"/>
          <a:lstStyle>
            <a:lvl1pPr algn="r">
              <a:defRPr sz="1200"/>
            </a:lvl1pPr>
          </a:lstStyle>
          <a:p>
            <a:fld id="{23AE8420-BB76-4DB2-8E91-7B57DFB40FA2}" type="slidenum">
              <a:rPr lang="en-GB" smtClean="0"/>
              <a:t>‹#›</a:t>
            </a:fld>
            <a:endParaRPr lang="en-GB"/>
          </a:p>
        </p:txBody>
      </p:sp>
    </p:spTree>
    <p:extLst>
      <p:ext uri="{BB962C8B-B14F-4D97-AF65-F5344CB8AC3E}">
        <p14:creationId xmlns:p14="http://schemas.microsoft.com/office/powerpoint/2010/main" val="324416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4283" cy="49657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6" y="0"/>
            <a:ext cx="2944283" cy="496570"/>
          </a:xfrm>
          <a:prstGeom prst="rect">
            <a:avLst/>
          </a:prstGeom>
        </p:spPr>
        <p:txBody>
          <a:bodyPr vert="horz" lIns="91440" tIns="45720" rIns="91440" bIns="45720" rtlCol="0"/>
          <a:lstStyle>
            <a:lvl1pPr algn="r">
              <a:defRPr sz="1200"/>
            </a:lvl1pPr>
          </a:lstStyle>
          <a:p>
            <a:fld id="{C2A7ADD8-DC4D-48F8-9AAB-AC5B435679F8}" type="datetimeFigureOut">
              <a:rPr lang="en-GB" smtClean="0"/>
              <a:t>21.01.16</a:t>
            </a:fld>
            <a:endParaRPr lang="en-GB"/>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7416"/>
            <a:ext cx="5435600" cy="446913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2" y="9433107"/>
            <a:ext cx="2944283" cy="49657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1440" tIns="45720" rIns="91440" bIns="45720" rtlCol="0" anchor="b"/>
          <a:lstStyle>
            <a:lvl1pPr algn="r">
              <a:defRPr sz="1200"/>
            </a:lvl1pPr>
          </a:lstStyle>
          <a:p>
            <a:fld id="{3EDF70AA-85DE-4CB7-8150-B107E49FF90C}" type="slidenum">
              <a:rPr lang="en-GB" smtClean="0"/>
              <a:t>‹#›</a:t>
            </a:fld>
            <a:endParaRPr lang="en-GB"/>
          </a:p>
        </p:txBody>
      </p:sp>
    </p:spTree>
    <p:extLst>
      <p:ext uri="{BB962C8B-B14F-4D97-AF65-F5344CB8AC3E}">
        <p14:creationId xmlns:p14="http://schemas.microsoft.com/office/powerpoint/2010/main" val="1281513954"/>
      </p:ext>
    </p:extLst>
  </p:cSld>
  <p:clrMap bg1="lt1" tx1="dk1" bg2="lt2" tx2="dk2" accent1="accent1" accent2="accent2" accent3="accent3" accent4="accent4" accent5="accent5" accent6="accent6" hlink="hlink" folHlink="folHlink"/>
  <p:notesStyle>
    <a:lvl1pPr marL="0" algn="l" defTabSz="1071457" rtl="0" eaLnBrk="1" latinLnBrk="0" hangingPunct="1">
      <a:defRPr sz="1400" kern="1200">
        <a:solidFill>
          <a:schemeClr val="tx1"/>
        </a:solidFill>
        <a:latin typeface="+mn-lt"/>
        <a:ea typeface="+mn-ea"/>
        <a:cs typeface="+mn-cs"/>
      </a:defRPr>
    </a:lvl1pPr>
    <a:lvl2pPr marL="535730" algn="l" defTabSz="1071457" rtl="0" eaLnBrk="1" latinLnBrk="0" hangingPunct="1">
      <a:defRPr sz="1400" kern="1200">
        <a:solidFill>
          <a:schemeClr val="tx1"/>
        </a:solidFill>
        <a:latin typeface="+mn-lt"/>
        <a:ea typeface="+mn-ea"/>
        <a:cs typeface="+mn-cs"/>
      </a:defRPr>
    </a:lvl2pPr>
    <a:lvl3pPr marL="1071457" algn="l" defTabSz="1071457" rtl="0" eaLnBrk="1" latinLnBrk="0" hangingPunct="1">
      <a:defRPr sz="1400" kern="1200">
        <a:solidFill>
          <a:schemeClr val="tx1"/>
        </a:solidFill>
        <a:latin typeface="+mn-lt"/>
        <a:ea typeface="+mn-ea"/>
        <a:cs typeface="+mn-cs"/>
      </a:defRPr>
    </a:lvl3pPr>
    <a:lvl4pPr marL="1607187" algn="l" defTabSz="1071457" rtl="0" eaLnBrk="1" latinLnBrk="0" hangingPunct="1">
      <a:defRPr sz="1400" kern="1200">
        <a:solidFill>
          <a:schemeClr val="tx1"/>
        </a:solidFill>
        <a:latin typeface="+mn-lt"/>
        <a:ea typeface="+mn-ea"/>
        <a:cs typeface="+mn-cs"/>
      </a:defRPr>
    </a:lvl4pPr>
    <a:lvl5pPr marL="2142916" algn="l" defTabSz="1071457" rtl="0" eaLnBrk="1" latinLnBrk="0" hangingPunct="1">
      <a:defRPr sz="1400" kern="1200">
        <a:solidFill>
          <a:schemeClr val="tx1"/>
        </a:solidFill>
        <a:latin typeface="+mn-lt"/>
        <a:ea typeface="+mn-ea"/>
        <a:cs typeface="+mn-cs"/>
      </a:defRPr>
    </a:lvl5pPr>
    <a:lvl6pPr marL="2678647" algn="l" defTabSz="1071457" rtl="0" eaLnBrk="1" latinLnBrk="0" hangingPunct="1">
      <a:defRPr sz="1400" kern="1200">
        <a:solidFill>
          <a:schemeClr val="tx1"/>
        </a:solidFill>
        <a:latin typeface="+mn-lt"/>
        <a:ea typeface="+mn-ea"/>
        <a:cs typeface="+mn-cs"/>
      </a:defRPr>
    </a:lvl6pPr>
    <a:lvl7pPr marL="3214372" algn="l" defTabSz="1071457" rtl="0" eaLnBrk="1" latinLnBrk="0" hangingPunct="1">
      <a:defRPr sz="1400" kern="1200">
        <a:solidFill>
          <a:schemeClr val="tx1"/>
        </a:solidFill>
        <a:latin typeface="+mn-lt"/>
        <a:ea typeface="+mn-ea"/>
        <a:cs typeface="+mn-cs"/>
      </a:defRPr>
    </a:lvl7pPr>
    <a:lvl8pPr marL="3750103" algn="l" defTabSz="1071457" rtl="0" eaLnBrk="1" latinLnBrk="0" hangingPunct="1">
      <a:defRPr sz="1400" kern="1200">
        <a:solidFill>
          <a:schemeClr val="tx1"/>
        </a:solidFill>
        <a:latin typeface="+mn-lt"/>
        <a:ea typeface="+mn-ea"/>
        <a:cs typeface="+mn-cs"/>
      </a:defRPr>
    </a:lvl8pPr>
    <a:lvl9pPr marL="4285833" algn="l" defTabSz="1071457"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a:p>
          <a:p>
            <a:r>
              <a:rPr lang="nb-NO"/>
              <a:t>----- Møtenotater (16.11.15 14:02) -----</a:t>
            </a:r>
          </a:p>
          <a:p>
            <a:r>
              <a:rPr lang="nb-NO"/>
              <a:t>Inspirert av suksesskriterier fra NFB...</a:t>
            </a:r>
          </a:p>
        </p:txBody>
      </p:sp>
      <p:sp>
        <p:nvSpPr>
          <p:cNvPr id="4" name="Plassholder for lysbildenummer 3"/>
          <p:cNvSpPr>
            <a:spLocks noGrp="1"/>
          </p:cNvSpPr>
          <p:nvPr>
            <p:ph type="sldNum" sz="quarter" idx="10"/>
          </p:nvPr>
        </p:nvSpPr>
        <p:spPr/>
        <p:txBody>
          <a:bodyPr/>
          <a:lstStyle/>
          <a:p>
            <a:fld id="{3EDF70AA-85DE-4CB7-8150-B107E49FF90C}"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4048798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r>
              <a:rPr lang="nb-NO" sz="1400" dirty="0" smtClean="0"/>
              <a:t>Jannik vil inneha rollen både som kinosjef på Hønefoss og som regionsjef.</a:t>
            </a:r>
            <a:endParaRPr lang="nb-NO" sz="1400" dirty="0"/>
          </a:p>
        </p:txBody>
      </p:sp>
      <p:sp>
        <p:nvSpPr>
          <p:cNvPr id="4" name="Plassholder for lysbildenummer 3"/>
          <p:cNvSpPr>
            <a:spLocks noGrp="1"/>
          </p:cNvSpPr>
          <p:nvPr>
            <p:ph type="sldNum" sz="quarter" idx="10"/>
          </p:nvPr>
        </p:nvSpPr>
        <p:spPr/>
        <p:txBody>
          <a:bodyPr/>
          <a:lstStyle/>
          <a:p>
            <a:fld id="{3EDF70AA-85DE-4CB7-8150-B107E49FF90C}" type="slidenum">
              <a:rPr lang="en-GB" smtClean="0"/>
              <a:t>19</a:t>
            </a:fld>
            <a:endParaRPr lang="en-GB"/>
          </a:p>
        </p:txBody>
      </p:sp>
    </p:spTree>
    <p:extLst>
      <p:ext uri="{BB962C8B-B14F-4D97-AF65-F5344CB8AC3E}">
        <p14:creationId xmlns:p14="http://schemas.microsoft.com/office/powerpoint/2010/main" val="329252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a:p>
          <a:p>
            <a:r>
              <a:rPr lang="nb-NO"/>
              <a:t>----- Møtenotater (16.11.15 14:02) -----</a:t>
            </a:r>
          </a:p>
          <a:p>
            <a:r>
              <a:rPr lang="nb-NO"/>
              <a:t>Gjennomføre i siste ledd istedenfor utføre</a:t>
            </a:r>
          </a:p>
        </p:txBody>
      </p:sp>
      <p:sp>
        <p:nvSpPr>
          <p:cNvPr id="4" name="Plassholder for lysbildenummer 3"/>
          <p:cNvSpPr>
            <a:spLocks noGrp="1"/>
          </p:cNvSpPr>
          <p:nvPr>
            <p:ph type="sldNum" sz="quarter" idx="10"/>
          </p:nvPr>
        </p:nvSpPr>
        <p:spPr/>
        <p:txBody>
          <a:bodyPr/>
          <a:lstStyle/>
          <a:p>
            <a:fld id="{3EDF70AA-85DE-4CB7-8150-B107E49FF90C}" type="slidenum">
              <a:rPr lang="en-GB" smtClean="0"/>
              <a:t>20</a:t>
            </a:fld>
            <a:endParaRPr lang="en-GB"/>
          </a:p>
        </p:txBody>
      </p:sp>
    </p:spTree>
    <p:extLst>
      <p:ext uri="{BB962C8B-B14F-4D97-AF65-F5344CB8AC3E}">
        <p14:creationId xmlns:p14="http://schemas.microsoft.com/office/powerpoint/2010/main" val="3979846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a:p>
          <a:p>
            <a:r>
              <a:rPr lang="nb-NO"/>
              <a:t>----- Møtenotater (16.11.15 14:02) -----</a:t>
            </a:r>
          </a:p>
          <a:p>
            <a:r>
              <a:rPr lang="nb-NO"/>
              <a:t>gjennomføre istedenfor utføre i siste avsnitt</a:t>
            </a:r>
          </a:p>
        </p:txBody>
      </p:sp>
      <p:sp>
        <p:nvSpPr>
          <p:cNvPr id="4" name="Plassholder for lysbildenummer 3"/>
          <p:cNvSpPr>
            <a:spLocks noGrp="1"/>
          </p:cNvSpPr>
          <p:nvPr>
            <p:ph type="sldNum" sz="quarter" idx="10"/>
          </p:nvPr>
        </p:nvSpPr>
        <p:spPr/>
        <p:txBody>
          <a:bodyPr/>
          <a:lstStyle/>
          <a:p>
            <a:fld id="{3EDF70AA-85DE-4CB7-8150-B107E49FF90C}" type="slidenum">
              <a:rPr lang="en-GB" smtClean="0"/>
              <a:t>21</a:t>
            </a:fld>
            <a:endParaRPr lang="en-GB"/>
          </a:p>
        </p:txBody>
      </p:sp>
    </p:spTree>
    <p:extLst>
      <p:ext uri="{BB962C8B-B14F-4D97-AF65-F5344CB8AC3E}">
        <p14:creationId xmlns:p14="http://schemas.microsoft.com/office/powerpoint/2010/main" val="2088417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dirty="0"/>
          </a:p>
          <a:p>
            <a:r>
              <a:rPr lang="nb-NO" dirty="0"/>
              <a:t>----- Møtenotater (16.11.15 14:02) -----</a:t>
            </a:r>
          </a:p>
          <a:p>
            <a:r>
              <a:rPr lang="nb-NO" dirty="0"/>
              <a:t>Bytte ut utføre med gjennomføre i siste ledd</a:t>
            </a:r>
          </a:p>
        </p:txBody>
      </p:sp>
      <p:sp>
        <p:nvSpPr>
          <p:cNvPr id="4" name="Plassholder for lysbildenummer 3"/>
          <p:cNvSpPr>
            <a:spLocks noGrp="1"/>
          </p:cNvSpPr>
          <p:nvPr>
            <p:ph type="sldNum" sz="quarter" idx="10"/>
          </p:nvPr>
        </p:nvSpPr>
        <p:spPr/>
        <p:txBody>
          <a:bodyPr/>
          <a:lstStyle/>
          <a:p>
            <a:fld id="{3EDF70AA-85DE-4CB7-8150-B107E49FF90C}" type="slidenum">
              <a:rPr lang="en-GB" smtClean="0"/>
              <a:t>22</a:t>
            </a:fld>
            <a:endParaRPr lang="en-GB"/>
          </a:p>
        </p:txBody>
      </p:sp>
    </p:spTree>
    <p:extLst>
      <p:ext uri="{BB962C8B-B14F-4D97-AF65-F5344CB8AC3E}">
        <p14:creationId xmlns:p14="http://schemas.microsoft.com/office/powerpoint/2010/main" val="342907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a:p>
          <a:p>
            <a:r>
              <a:rPr lang="nb-NO"/>
              <a:t>----- Møtenotater (16.11.15 14:02) -----</a:t>
            </a:r>
          </a:p>
          <a:p>
            <a:r>
              <a:rPr lang="nb-NO"/>
              <a:t>= Selge flere kinobilletter</a:t>
            </a:r>
          </a:p>
        </p:txBody>
      </p:sp>
      <p:sp>
        <p:nvSpPr>
          <p:cNvPr id="4" name="Plassholder for lysbildenummer 3"/>
          <p:cNvSpPr>
            <a:spLocks noGrp="1"/>
          </p:cNvSpPr>
          <p:nvPr>
            <p:ph type="sldNum" sz="quarter" idx="10"/>
          </p:nvPr>
        </p:nvSpPr>
        <p:spPr/>
        <p:txBody>
          <a:bodyPr/>
          <a:lstStyle/>
          <a:p>
            <a:fld id="{3EDF70AA-85DE-4CB7-8150-B107E49FF90C}" type="slidenum">
              <a:rPr lang="en-GB" smtClean="0"/>
              <a:t>3</a:t>
            </a:fld>
            <a:endParaRPr lang="en-GB"/>
          </a:p>
        </p:txBody>
      </p:sp>
    </p:spTree>
    <p:extLst>
      <p:ext uri="{BB962C8B-B14F-4D97-AF65-F5344CB8AC3E}">
        <p14:creationId xmlns:p14="http://schemas.microsoft.com/office/powerpoint/2010/main" val="853237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3EDF70AA-85DE-4CB7-8150-B107E49FF90C}" type="slidenum">
              <a:rPr lang="nb-NO" smtClean="0"/>
              <a:t>7</a:t>
            </a:fld>
            <a:endParaRPr lang="nb-NO" dirty="0"/>
          </a:p>
        </p:txBody>
      </p:sp>
    </p:spTree>
    <p:extLst>
      <p:ext uri="{BB962C8B-B14F-4D97-AF65-F5344CB8AC3E}">
        <p14:creationId xmlns:p14="http://schemas.microsoft.com/office/powerpoint/2010/main" val="2981111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3EDF70AA-85DE-4CB7-8150-B107E49FF90C}" type="slidenum">
              <a:rPr lang="nb-NO" smtClean="0">
                <a:solidFill>
                  <a:prstClr val="black"/>
                </a:solidFill>
              </a:rPr>
              <a:pPr/>
              <a:t>8</a:t>
            </a:fld>
            <a:endParaRPr lang="nb-NO" dirty="0">
              <a:solidFill>
                <a:prstClr val="black"/>
              </a:solidFill>
            </a:endParaRPr>
          </a:p>
        </p:txBody>
      </p:sp>
    </p:spTree>
    <p:extLst>
      <p:ext uri="{BB962C8B-B14F-4D97-AF65-F5344CB8AC3E}">
        <p14:creationId xmlns:p14="http://schemas.microsoft.com/office/powerpoint/2010/main" val="298111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3EDF70AA-85DE-4CB7-8150-B107E49FF90C}" type="slidenum">
              <a:rPr lang="nb-NO" smtClean="0"/>
              <a:t>9</a:t>
            </a:fld>
            <a:endParaRPr lang="nb-NO" dirty="0"/>
          </a:p>
        </p:txBody>
      </p:sp>
    </p:spTree>
    <p:extLst>
      <p:ext uri="{BB962C8B-B14F-4D97-AF65-F5344CB8AC3E}">
        <p14:creationId xmlns:p14="http://schemas.microsoft.com/office/powerpoint/2010/main" val="298111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3EDF70AA-85DE-4CB7-8150-B107E49FF90C}" type="slidenum">
              <a:rPr lang="nb-NO" smtClean="0"/>
              <a:t>11</a:t>
            </a:fld>
            <a:endParaRPr lang="nb-NO" dirty="0"/>
          </a:p>
        </p:txBody>
      </p:sp>
    </p:spTree>
    <p:extLst>
      <p:ext uri="{BB962C8B-B14F-4D97-AF65-F5344CB8AC3E}">
        <p14:creationId xmlns:p14="http://schemas.microsoft.com/office/powerpoint/2010/main" val="298111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3EDF70AA-85DE-4CB7-8150-B107E49FF90C}" type="slidenum">
              <a:rPr lang="nb-NO" smtClean="0">
                <a:solidFill>
                  <a:prstClr val="black"/>
                </a:solidFill>
              </a:rPr>
              <a:pPr/>
              <a:t>12</a:t>
            </a:fld>
            <a:endParaRPr lang="nb-NO" dirty="0">
              <a:solidFill>
                <a:prstClr val="black"/>
              </a:solidFill>
            </a:endParaRPr>
          </a:p>
        </p:txBody>
      </p:sp>
    </p:spTree>
    <p:extLst>
      <p:ext uri="{BB962C8B-B14F-4D97-AF65-F5344CB8AC3E}">
        <p14:creationId xmlns:p14="http://schemas.microsoft.com/office/powerpoint/2010/main" val="2981111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a:p>
          <a:p>
            <a:r>
              <a:rPr lang="nb-NO"/>
              <a:t>----- Møtenotater (16.11.15 14:02) -----</a:t>
            </a:r>
          </a:p>
          <a:p>
            <a:r>
              <a:rPr lang="nb-NO"/>
              <a:t>Operativ i fet skrift</a:t>
            </a:r>
          </a:p>
        </p:txBody>
      </p:sp>
      <p:sp>
        <p:nvSpPr>
          <p:cNvPr id="4" name="Plassholder for lysbildenummer 3"/>
          <p:cNvSpPr>
            <a:spLocks noGrp="1"/>
          </p:cNvSpPr>
          <p:nvPr>
            <p:ph type="sldNum" sz="quarter" idx="10"/>
          </p:nvPr>
        </p:nvSpPr>
        <p:spPr/>
        <p:txBody>
          <a:bodyPr/>
          <a:lstStyle/>
          <a:p>
            <a:fld id="{3EDF70AA-85DE-4CB7-8150-B107E49FF90C}" type="slidenum">
              <a:rPr lang="en-GB" smtClean="0"/>
              <a:t>14</a:t>
            </a:fld>
            <a:endParaRPr lang="en-GB"/>
          </a:p>
        </p:txBody>
      </p:sp>
    </p:spTree>
    <p:extLst>
      <p:ext uri="{BB962C8B-B14F-4D97-AF65-F5344CB8AC3E}">
        <p14:creationId xmlns:p14="http://schemas.microsoft.com/office/powerpoint/2010/main" val="198966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708025" y="744538"/>
            <a:ext cx="5378450" cy="3724275"/>
          </a:xfrm>
        </p:spPr>
      </p:sp>
      <p:sp>
        <p:nvSpPr>
          <p:cNvPr id="3" name="Plassholder for notater 2"/>
          <p:cNvSpPr>
            <a:spLocks noGrp="1"/>
          </p:cNvSpPr>
          <p:nvPr>
            <p:ph type="body" idx="1"/>
          </p:nvPr>
        </p:nvSpPr>
        <p:spPr/>
        <p:txBody>
          <a:bodyPr/>
          <a:lstStyle/>
          <a:p>
            <a:endParaRPr lang="nb-NO"/>
          </a:p>
          <a:p>
            <a:r>
              <a:rPr lang="nb-NO"/>
              <a:t>----- Møtenotater (16.11.15 14:02) -----</a:t>
            </a:r>
          </a:p>
          <a:p>
            <a:r>
              <a:rPr lang="nb-NO"/>
              <a:t>People managmenet:  bytte ut coaching med utvikling</a:t>
            </a:r>
          </a:p>
          <a:p>
            <a:r>
              <a:rPr lang="nb-NO"/>
              <a:t>Bytte ut driftssjefen med regionsjefen i de to siste avsnittene</a:t>
            </a:r>
          </a:p>
          <a:p>
            <a:r>
              <a:rPr lang="nb-NO"/>
              <a:t>Bytte ut utføre med gjennomføre i siste avsnitt</a:t>
            </a:r>
          </a:p>
        </p:txBody>
      </p:sp>
      <p:sp>
        <p:nvSpPr>
          <p:cNvPr id="4" name="Plassholder for lysbildenummer 3"/>
          <p:cNvSpPr>
            <a:spLocks noGrp="1"/>
          </p:cNvSpPr>
          <p:nvPr>
            <p:ph type="sldNum" sz="quarter" idx="10"/>
          </p:nvPr>
        </p:nvSpPr>
        <p:spPr/>
        <p:txBody>
          <a:bodyPr/>
          <a:lstStyle/>
          <a:p>
            <a:fld id="{3EDF70AA-85DE-4CB7-8150-B107E49FF90C}" type="slidenum">
              <a:rPr lang="en-GB" smtClean="0"/>
              <a:t>15</a:t>
            </a:fld>
            <a:endParaRPr lang="en-GB"/>
          </a:p>
        </p:txBody>
      </p:sp>
    </p:spTree>
    <p:extLst>
      <p:ext uri="{BB962C8B-B14F-4D97-AF65-F5344CB8AC3E}">
        <p14:creationId xmlns:p14="http://schemas.microsoft.com/office/powerpoint/2010/main" val="2520895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6.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6.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6.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146" tIns="53567" rIns="107146" bIns="53567" rtlCol="0" anchor="ctr"/>
          <a:lstStyle/>
          <a:p>
            <a:pPr algn="ctr"/>
            <a:endParaRPr lang="da-DK">
              <a:solidFill>
                <a:prstClr val="white"/>
              </a:solidFill>
            </a:endParaRPr>
          </a:p>
        </p:txBody>
      </p:sp>
      <p:sp>
        <p:nvSpPr>
          <p:cNvPr id="2" name="Title 1"/>
          <p:cNvSpPr>
            <a:spLocks noGrp="1"/>
          </p:cNvSpPr>
          <p:nvPr>
            <p:ph type="ctrTitle" hasCustomPrompt="1"/>
          </p:nvPr>
        </p:nvSpPr>
        <p:spPr>
          <a:xfrm>
            <a:off x="990932" y="2447928"/>
            <a:ext cx="7940517" cy="1053083"/>
          </a:xfrm>
          <a:noFill/>
        </p:spPr>
        <p:txBody>
          <a:bodyPr anchor="b" anchorCtr="0">
            <a:normAutofit/>
          </a:bodyPr>
          <a:lstStyle>
            <a:lvl1pPr>
              <a:lnSpc>
                <a:spcPts val="4928"/>
              </a:lnSpc>
              <a:defRPr sz="4900" baseline="0">
                <a:solidFill>
                  <a:schemeClr val="tx1"/>
                </a:solidFill>
              </a:defRPr>
            </a:lvl1pPr>
          </a:lstStyle>
          <a:p>
            <a:endParaRPr/>
          </a:p>
        </p:txBody>
      </p:sp>
      <p:sp>
        <p:nvSpPr>
          <p:cNvPr id="3" name="Subtitle 2"/>
          <p:cNvSpPr>
            <a:spLocks noGrp="1"/>
          </p:cNvSpPr>
          <p:nvPr>
            <p:ph type="subTitle" idx="1" hasCustomPrompt="1"/>
          </p:nvPr>
        </p:nvSpPr>
        <p:spPr>
          <a:xfrm>
            <a:off x="990482" y="3717054"/>
            <a:ext cx="7940960" cy="288033"/>
          </a:xfrm>
        </p:spPr>
        <p:txBody>
          <a:bodyPr lIns="0" tIns="0" rIns="0" bIns="0">
            <a:noAutofit/>
          </a:bodyPr>
          <a:lstStyle>
            <a:lvl1pPr marL="0" indent="0" algn="l">
              <a:lnSpc>
                <a:spcPts val="2581"/>
              </a:lnSpc>
              <a:spcBef>
                <a:spcPts val="0"/>
              </a:spcBef>
              <a:buNone/>
              <a:defRPr sz="2100" b="1" baseline="0">
                <a:solidFill>
                  <a:schemeClr val="tx2"/>
                </a:solidFill>
              </a:defRPr>
            </a:lvl1pPr>
            <a:lvl2pPr marL="535730" indent="0" algn="ctr">
              <a:buNone/>
              <a:defRPr>
                <a:solidFill>
                  <a:schemeClr val="tx1">
                    <a:tint val="75000"/>
                  </a:schemeClr>
                </a:solidFill>
              </a:defRPr>
            </a:lvl2pPr>
            <a:lvl3pPr marL="1071457" indent="0" algn="ctr">
              <a:buNone/>
              <a:defRPr>
                <a:solidFill>
                  <a:schemeClr val="tx1">
                    <a:tint val="75000"/>
                  </a:schemeClr>
                </a:solidFill>
              </a:defRPr>
            </a:lvl3pPr>
            <a:lvl4pPr marL="1607187" indent="0" algn="ctr">
              <a:buNone/>
              <a:defRPr>
                <a:solidFill>
                  <a:schemeClr val="tx1">
                    <a:tint val="75000"/>
                  </a:schemeClr>
                </a:solidFill>
              </a:defRPr>
            </a:lvl4pPr>
            <a:lvl5pPr marL="2142916" indent="0" algn="ctr">
              <a:buNone/>
              <a:defRPr>
                <a:solidFill>
                  <a:schemeClr val="tx1">
                    <a:tint val="75000"/>
                  </a:schemeClr>
                </a:solidFill>
              </a:defRPr>
            </a:lvl5pPr>
            <a:lvl6pPr marL="2678647" indent="0" algn="ctr">
              <a:buNone/>
              <a:defRPr>
                <a:solidFill>
                  <a:schemeClr val="tx1">
                    <a:tint val="75000"/>
                  </a:schemeClr>
                </a:solidFill>
              </a:defRPr>
            </a:lvl6pPr>
            <a:lvl7pPr marL="3214372" indent="0" algn="ctr">
              <a:buNone/>
              <a:defRPr>
                <a:solidFill>
                  <a:schemeClr val="tx1">
                    <a:tint val="75000"/>
                  </a:schemeClr>
                </a:solidFill>
              </a:defRPr>
            </a:lvl7pPr>
            <a:lvl8pPr marL="3750103" indent="0" algn="ctr">
              <a:buNone/>
              <a:defRPr>
                <a:solidFill>
                  <a:schemeClr val="tx1">
                    <a:tint val="75000"/>
                  </a:schemeClr>
                </a:solidFill>
              </a:defRPr>
            </a:lvl8pPr>
            <a:lvl9pPr marL="4285833" indent="0" algn="ctr">
              <a:buNone/>
              <a:defRPr>
                <a:solidFill>
                  <a:schemeClr val="tx1">
                    <a:tint val="75000"/>
                  </a:schemeClr>
                </a:solidFill>
              </a:defRPr>
            </a:lvl9pPr>
          </a:lstStyle>
          <a:p>
            <a:r>
              <a:rPr lang="en-GB" dirty="0" smtClean="0"/>
              <a:t>Click to add date (Day Month 20XX)</a:t>
            </a:r>
            <a:endParaRPr lang="en-GB" dirty="0"/>
          </a:p>
        </p:txBody>
      </p:sp>
      <p:sp>
        <p:nvSpPr>
          <p:cNvPr id="11" name="Text Placeholder 10"/>
          <p:cNvSpPr>
            <a:spLocks noGrp="1"/>
          </p:cNvSpPr>
          <p:nvPr>
            <p:ph type="body" sz="quarter" idx="13" hasCustomPrompt="1"/>
          </p:nvPr>
        </p:nvSpPr>
        <p:spPr>
          <a:xfrm>
            <a:off x="991046" y="4076893"/>
            <a:ext cx="7940396" cy="288231"/>
          </a:xfrm>
        </p:spPr>
        <p:txBody>
          <a:bodyPr lIns="0" tIns="0" rIns="0" bIns="0">
            <a:noAutofit/>
          </a:bodyPr>
          <a:lstStyle>
            <a:lvl1pPr marL="0" indent="0">
              <a:buNone/>
              <a:defRPr sz="2100" b="1">
                <a:solidFill>
                  <a:schemeClr val="tx2"/>
                </a:solidFill>
              </a:defRPr>
            </a:lvl1pPr>
          </a:lstStyle>
          <a:p>
            <a:pPr lvl="0"/>
            <a:r>
              <a:rPr lang="en-GB" dirty="0" smtClean="0"/>
              <a:t>Click to add Author (Name Surname)</a:t>
            </a:r>
          </a:p>
        </p:txBody>
      </p:sp>
      <p:sp>
        <p:nvSpPr>
          <p:cNvPr id="13" name="Slide Number Placeholder 12"/>
          <p:cNvSpPr>
            <a:spLocks noGrp="1"/>
          </p:cNvSpPr>
          <p:nvPr>
            <p:ph type="sldNum" sz="quarter" idx="17"/>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9" name="Text Placeholder 2"/>
          <p:cNvSpPr>
            <a:spLocks noGrp="1"/>
          </p:cNvSpPr>
          <p:nvPr>
            <p:ph type="body" sz="quarter" idx="14"/>
          </p:nvPr>
        </p:nvSpPr>
        <p:spPr>
          <a:xfrm>
            <a:off x="7184740" y="6477889"/>
            <a:ext cx="2093507" cy="180755"/>
          </a:xfrm>
          <a:blipFill>
            <a:blip r:embed="rId2"/>
            <a:stretch>
              <a:fillRect/>
            </a:stretch>
          </a:blipFill>
        </p:spPr>
        <p:txBody>
          <a:bodyPr lIns="0" tIns="843667" rIns="0" bIns="0"/>
          <a:lstStyle>
            <a:lvl1pPr marL="0" indent="0">
              <a:spcBef>
                <a:spcPts val="0"/>
              </a:spcBef>
              <a:spcAft>
                <a:spcPts val="0"/>
              </a:spcAft>
              <a:buNone/>
              <a:defRPr sz="100">
                <a:solidFill>
                  <a:schemeClr val="bg1">
                    <a:lumMod val="75000"/>
                  </a:schemeClr>
                </a:solidFill>
              </a:defRPr>
            </a:lvl1pPr>
            <a:lvl2pPr marL="295284" indent="0">
              <a:buNone/>
              <a:defRPr sz="100">
                <a:solidFill>
                  <a:schemeClr val="tx1"/>
                </a:solidFill>
              </a:defRPr>
            </a:lvl2pPr>
            <a:lvl3pPr marL="590563" indent="0">
              <a:buNone/>
              <a:defRPr sz="100">
                <a:solidFill>
                  <a:schemeClr val="tx1"/>
                </a:solidFill>
              </a:defRPr>
            </a:lvl3pPr>
            <a:lvl4pPr marL="885851" indent="0">
              <a:buNone/>
              <a:defRPr sz="100">
                <a:solidFill>
                  <a:schemeClr val="tx1"/>
                </a:solidFill>
              </a:defRPr>
            </a:lvl4pPr>
            <a:lvl5pPr marL="1181132" indent="0">
              <a:buNone/>
              <a:defRPr sz="100">
                <a:solidFill>
                  <a:schemeClr val="tx1"/>
                </a:solidFill>
              </a:defRPr>
            </a:lvl5pPr>
          </a:lstStyle>
          <a:p>
            <a:pPr lvl="0"/>
            <a:endParaRPr lang="en-US" dirty="0"/>
          </a:p>
        </p:txBody>
      </p:sp>
      <p:sp>
        <p:nvSpPr>
          <p:cNvPr id="12" name="Text Placeholder 3"/>
          <p:cNvSpPr>
            <a:spLocks noGrp="1"/>
          </p:cNvSpPr>
          <p:nvPr>
            <p:ph type="body" sz="quarter" idx="15"/>
          </p:nvPr>
        </p:nvSpPr>
        <p:spPr>
          <a:xfrm>
            <a:off x="8190000" y="288925"/>
            <a:ext cx="1482000" cy="180000"/>
          </a:xfrm>
          <a:blipFill>
            <a:blip r:embed="rId3"/>
            <a:stretch>
              <a:fillRect/>
            </a:stretch>
          </a:blipFill>
        </p:spPr>
        <p:txBody>
          <a:bodyPr lIns="0" tIns="253102" rIns="0" bIns="0"/>
          <a:lstStyle>
            <a:lvl1pPr marL="0" indent="0">
              <a:buNone/>
              <a:defRPr sz="100">
                <a:solidFill>
                  <a:schemeClr val="bg1"/>
                </a:solidFill>
              </a:defRPr>
            </a:lvl1pPr>
          </a:lstStyle>
          <a:p>
            <a:pPr lvl="0"/>
            <a:endParaRPr lang="en-US" dirty="0"/>
          </a:p>
        </p:txBody>
      </p:sp>
      <p:sp>
        <p:nvSpPr>
          <p:cNvPr id="15" name="Picture Placeholder 14"/>
          <p:cNvSpPr>
            <a:spLocks noGrp="1"/>
          </p:cNvSpPr>
          <p:nvPr>
            <p:ph type="pic" sz="quarter" idx="18"/>
          </p:nvPr>
        </p:nvSpPr>
        <p:spPr>
          <a:xfrm>
            <a:off x="0" y="0"/>
            <a:ext cx="9906000" cy="6858000"/>
          </a:xfrm>
          <a:noFill/>
        </p:spPr>
        <p:txBody>
          <a:bodyPr/>
          <a:lstStyle/>
          <a:p>
            <a:endParaRPr lang="en-GB" dirty="0"/>
          </a:p>
        </p:txBody>
      </p:sp>
    </p:spTree>
    <p:extLst>
      <p:ext uri="{BB962C8B-B14F-4D97-AF65-F5344CB8AC3E}">
        <p14:creationId xmlns:p14="http://schemas.microsoft.com/office/powerpoint/2010/main" val="90743331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Quote">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lvl1pPr>
              <a:defRPr>
                <a:solidFill>
                  <a:schemeClr val="bg1"/>
                </a:solidFill>
              </a:defRPr>
            </a:lvl1p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4" name="Title 1"/>
          <p:cNvSpPr>
            <a:spLocks noGrp="1"/>
          </p:cNvSpPr>
          <p:nvPr>
            <p:ph type="title"/>
          </p:nvPr>
        </p:nvSpPr>
        <p:spPr>
          <a:xfrm>
            <a:off x="2456847" y="1844829"/>
            <a:ext cx="4992314" cy="3168352"/>
          </a:xfrm>
        </p:spPr>
        <p:txBody>
          <a:bodyPr anchor="ctr">
            <a:normAutofit/>
          </a:bodyPr>
          <a:lstStyle>
            <a:lvl1pPr algn="ctr">
              <a:lnSpc>
                <a:spcPct val="85000"/>
              </a:lnSpc>
              <a:defRPr lang="en-GB" sz="7000" b="1" i="0" u="none" strike="noStrike" cap="all" baseline="0" smtClean="0">
                <a:solidFill>
                  <a:schemeClr val="tx2"/>
                </a:solidFill>
              </a:defRPr>
            </a:lvl1pPr>
          </a:lstStyle>
          <a:p>
            <a:endParaRPr lang="en-GB" dirty="0"/>
          </a:p>
        </p:txBody>
      </p:sp>
    </p:spTree>
    <p:extLst>
      <p:ext uri="{BB962C8B-B14F-4D97-AF65-F5344CB8AC3E}">
        <p14:creationId xmlns:p14="http://schemas.microsoft.com/office/powerpoint/2010/main" val="418315304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3037475661"/>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742954" y="2130426"/>
            <a:ext cx="8420100" cy="1470025"/>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068" indent="0" algn="ctr">
              <a:buNone/>
              <a:defRPr>
                <a:solidFill>
                  <a:schemeClr val="tx1">
                    <a:tint val="75000"/>
                  </a:schemeClr>
                </a:solidFill>
              </a:defRPr>
            </a:lvl2pPr>
            <a:lvl3pPr marL="914136" indent="0" algn="ctr">
              <a:buNone/>
              <a:defRPr>
                <a:solidFill>
                  <a:schemeClr val="tx1">
                    <a:tint val="75000"/>
                  </a:schemeClr>
                </a:solidFill>
              </a:defRPr>
            </a:lvl3pPr>
            <a:lvl4pPr marL="1371204" indent="0" algn="ctr">
              <a:buNone/>
              <a:defRPr>
                <a:solidFill>
                  <a:schemeClr val="tx1">
                    <a:tint val="75000"/>
                  </a:schemeClr>
                </a:solidFill>
              </a:defRPr>
            </a:lvl4pPr>
            <a:lvl5pPr marL="1828272" indent="0" algn="ctr">
              <a:buNone/>
              <a:defRPr>
                <a:solidFill>
                  <a:schemeClr val="tx1">
                    <a:tint val="75000"/>
                  </a:schemeClr>
                </a:solidFill>
              </a:defRPr>
            </a:lvl5pPr>
            <a:lvl6pPr marL="2285340" indent="0" algn="ctr">
              <a:buNone/>
              <a:defRPr>
                <a:solidFill>
                  <a:schemeClr val="tx1">
                    <a:tint val="75000"/>
                  </a:schemeClr>
                </a:solidFill>
              </a:defRPr>
            </a:lvl6pPr>
            <a:lvl7pPr marL="2742408" indent="0" algn="ctr">
              <a:buNone/>
              <a:defRPr>
                <a:solidFill>
                  <a:schemeClr val="tx1">
                    <a:tint val="75000"/>
                  </a:schemeClr>
                </a:solidFill>
              </a:defRPr>
            </a:lvl7pPr>
            <a:lvl8pPr marL="3199476" indent="0" algn="ctr">
              <a:buNone/>
              <a:defRPr>
                <a:solidFill>
                  <a:schemeClr val="tx1">
                    <a:tint val="75000"/>
                  </a:schemeClr>
                </a:solidFill>
              </a:defRPr>
            </a:lvl8pPr>
            <a:lvl9pPr marL="3656543"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95300" y="6356354"/>
            <a:ext cx="2311400" cy="365125"/>
          </a:xfrm>
          <a:prstGeom prst="rect">
            <a:avLst/>
          </a:prstGeom>
        </p:spPr>
        <p:txBody>
          <a:bodyPr lIns="91415" tIns="45708" rIns="91415" bIns="45708"/>
          <a:lstStyle/>
          <a:p>
            <a:fld id="{C5D68F71-F58C-1B4D-8AFE-49B2277C1CA8}" type="datetimeFigureOut">
              <a:rPr lang="nb-NO" smtClean="0"/>
              <a:t>21.01.16</a:t>
            </a:fld>
            <a:endParaRPr lang="nb-NO"/>
          </a:p>
        </p:txBody>
      </p:sp>
      <p:sp>
        <p:nvSpPr>
          <p:cNvPr id="5" name="Plassholder for bunntekst 4"/>
          <p:cNvSpPr>
            <a:spLocks noGrp="1"/>
          </p:cNvSpPr>
          <p:nvPr>
            <p:ph type="ftr" sz="quarter" idx="11"/>
          </p:nvPr>
        </p:nvSpPr>
        <p:spPr>
          <a:xfrm>
            <a:off x="3384554" y="6356354"/>
            <a:ext cx="3136900" cy="365125"/>
          </a:xfrm>
          <a:prstGeom prst="rect">
            <a:avLst/>
          </a:prstGeom>
        </p:spPr>
        <p:txBody>
          <a:bodyPr lIns="91415" tIns="45708" rIns="91415" bIns="45708"/>
          <a:lstStyle/>
          <a:p>
            <a:endParaRPr lang="nb-NO"/>
          </a:p>
        </p:txBody>
      </p:sp>
      <p:sp>
        <p:nvSpPr>
          <p:cNvPr id="6" name="Plassholder for lysbildenummer 5"/>
          <p:cNvSpPr>
            <a:spLocks noGrp="1"/>
          </p:cNvSpPr>
          <p:nvPr>
            <p:ph type="sldNum" sz="quarter" idx="12"/>
          </p:nvPr>
        </p:nvSpPr>
        <p:spPr/>
        <p:txBody>
          <a:bodyPr/>
          <a:lstStyle/>
          <a:p>
            <a:fld id="{B582EFDC-DEEB-AB49-9CE4-A10E6F232C01}" type="slidenum">
              <a:rPr lang="nb-NO" smtClean="0"/>
              <a:t>‹#›</a:t>
            </a:fld>
            <a:endParaRPr lang="nb-NO"/>
          </a:p>
        </p:txBody>
      </p:sp>
    </p:spTree>
    <p:extLst>
      <p:ext uri="{BB962C8B-B14F-4D97-AF65-F5344CB8AC3E}">
        <p14:creationId xmlns:p14="http://schemas.microsoft.com/office/powerpoint/2010/main" val="1874657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95300" y="6356354"/>
            <a:ext cx="2311400" cy="365125"/>
          </a:xfrm>
          <a:prstGeom prst="rect">
            <a:avLst/>
          </a:prstGeom>
        </p:spPr>
        <p:txBody>
          <a:bodyPr lIns="91415" tIns="45708" rIns="91415" bIns="45708"/>
          <a:lstStyle/>
          <a:p>
            <a:fld id="{C5D68F71-F58C-1B4D-8AFE-49B2277C1CA8}" type="datetimeFigureOut">
              <a:rPr lang="nb-NO" smtClean="0"/>
              <a:t>21.01.16</a:t>
            </a:fld>
            <a:endParaRPr lang="nb-NO"/>
          </a:p>
        </p:txBody>
      </p:sp>
      <p:sp>
        <p:nvSpPr>
          <p:cNvPr id="5" name="Plassholder for bunntekst 4"/>
          <p:cNvSpPr>
            <a:spLocks noGrp="1"/>
          </p:cNvSpPr>
          <p:nvPr>
            <p:ph type="ftr" sz="quarter" idx="11"/>
          </p:nvPr>
        </p:nvSpPr>
        <p:spPr>
          <a:xfrm>
            <a:off x="3384554" y="6356354"/>
            <a:ext cx="3136900" cy="365125"/>
          </a:xfrm>
          <a:prstGeom prst="rect">
            <a:avLst/>
          </a:prstGeom>
        </p:spPr>
        <p:txBody>
          <a:bodyPr lIns="91415" tIns="45708" rIns="91415" bIns="45708"/>
          <a:lstStyle/>
          <a:p>
            <a:endParaRPr lang="nb-NO"/>
          </a:p>
        </p:txBody>
      </p:sp>
      <p:sp>
        <p:nvSpPr>
          <p:cNvPr id="6" name="Plassholder for lysbildenummer 5"/>
          <p:cNvSpPr>
            <a:spLocks noGrp="1"/>
          </p:cNvSpPr>
          <p:nvPr>
            <p:ph type="sldNum" sz="quarter" idx="12"/>
          </p:nvPr>
        </p:nvSpPr>
        <p:spPr/>
        <p:txBody>
          <a:bodyPr/>
          <a:lstStyle/>
          <a:p>
            <a:fld id="{B582EFDC-DEEB-AB49-9CE4-A10E6F232C01}" type="slidenum">
              <a:rPr lang="nb-NO" smtClean="0"/>
              <a:t>‹#›</a:t>
            </a:fld>
            <a:endParaRPr lang="nb-NO"/>
          </a:p>
        </p:txBody>
      </p:sp>
    </p:spTree>
    <p:extLst>
      <p:ext uri="{BB962C8B-B14F-4D97-AF65-F5344CB8AC3E}">
        <p14:creationId xmlns:p14="http://schemas.microsoft.com/office/powerpoint/2010/main" val="354721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95300" y="6356354"/>
            <a:ext cx="2311400" cy="365125"/>
          </a:xfrm>
          <a:prstGeom prst="rect">
            <a:avLst/>
          </a:prstGeom>
        </p:spPr>
        <p:txBody>
          <a:bodyPr lIns="91415" tIns="45708" rIns="91415" bIns="45708"/>
          <a:lstStyle/>
          <a:p>
            <a:fld id="{C5D68F71-F58C-1B4D-8AFE-49B2277C1CA8}" type="datetimeFigureOut">
              <a:rPr lang="nb-NO" smtClean="0"/>
              <a:t>21.01.16</a:t>
            </a:fld>
            <a:endParaRPr lang="nb-NO"/>
          </a:p>
        </p:txBody>
      </p:sp>
      <p:sp>
        <p:nvSpPr>
          <p:cNvPr id="4" name="Plassholder for bunntekst 3"/>
          <p:cNvSpPr>
            <a:spLocks noGrp="1"/>
          </p:cNvSpPr>
          <p:nvPr>
            <p:ph type="ftr" sz="quarter" idx="11"/>
          </p:nvPr>
        </p:nvSpPr>
        <p:spPr>
          <a:xfrm>
            <a:off x="3384554" y="6356354"/>
            <a:ext cx="3136900" cy="365125"/>
          </a:xfrm>
          <a:prstGeom prst="rect">
            <a:avLst/>
          </a:prstGeom>
        </p:spPr>
        <p:txBody>
          <a:bodyPr lIns="91415" tIns="45708" rIns="91415" bIns="45708"/>
          <a:lstStyle/>
          <a:p>
            <a:endParaRPr lang="nb-NO"/>
          </a:p>
        </p:txBody>
      </p:sp>
      <p:sp>
        <p:nvSpPr>
          <p:cNvPr id="5" name="Plassholder for lysbildenummer 4"/>
          <p:cNvSpPr>
            <a:spLocks noGrp="1"/>
          </p:cNvSpPr>
          <p:nvPr>
            <p:ph type="sldNum" sz="quarter" idx="12"/>
          </p:nvPr>
        </p:nvSpPr>
        <p:spPr/>
        <p:txBody>
          <a:bodyPr/>
          <a:lstStyle/>
          <a:p>
            <a:fld id="{B582EFDC-DEEB-AB49-9CE4-A10E6F232C01}" type="slidenum">
              <a:rPr lang="nb-NO" smtClean="0"/>
              <a:t>‹#›</a:t>
            </a:fld>
            <a:endParaRPr lang="nb-NO"/>
          </a:p>
        </p:txBody>
      </p:sp>
    </p:spTree>
    <p:extLst>
      <p:ext uri="{BB962C8B-B14F-4D97-AF65-F5344CB8AC3E}">
        <p14:creationId xmlns:p14="http://schemas.microsoft.com/office/powerpoint/2010/main" val="103912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95300" y="1600205"/>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5035550" y="1600205"/>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95300" y="6356354"/>
            <a:ext cx="2311400" cy="365125"/>
          </a:xfrm>
          <a:prstGeom prst="rect">
            <a:avLst/>
          </a:prstGeom>
        </p:spPr>
        <p:txBody>
          <a:bodyPr lIns="91415" tIns="45708" rIns="91415" bIns="45708"/>
          <a:lstStyle/>
          <a:p>
            <a:fld id="{C5D68F71-F58C-1B4D-8AFE-49B2277C1CA8}" type="datetimeFigureOut">
              <a:rPr lang="nb-NO" smtClean="0"/>
              <a:t>21.01.16</a:t>
            </a:fld>
            <a:endParaRPr lang="nb-NO"/>
          </a:p>
        </p:txBody>
      </p:sp>
      <p:sp>
        <p:nvSpPr>
          <p:cNvPr id="6" name="Plassholder for bunntekst 5"/>
          <p:cNvSpPr>
            <a:spLocks noGrp="1"/>
          </p:cNvSpPr>
          <p:nvPr>
            <p:ph type="ftr" sz="quarter" idx="11"/>
          </p:nvPr>
        </p:nvSpPr>
        <p:spPr>
          <a:xfrm>
            <a:off x="3384554" y="6356354"/>
            <a:ext cx="3136900" cy="365125"/>
          </a:xfrm>
          <a:prstGeom prst="rect">
            <a:avLst/>
          </a:prstGeom>
        </p:spPr>
        <p:txBody>
          <a:bodyPr lIns="91415" tIns="45708" rIns="91415" bIns="45708"/>
          <a:lstStyle/>
          <a:p>
            <a:endParaRPr lang="nb-NO"/>
          </a:p>
        </p:txBody>
      </p:sp>
      <p:sp>
        <p:nvSpPr>
          <p:cNvPr id="7" name="Plassholder for lysbildenummer 6"/>
          <p:cNvSpPr>
            <a:spLocks noGrp="1"/>
          </p:cNvSpPr>
          <p:nvPr>
            <p:ph type="sldNum" sz="quarter" idx="12"/>
          </p:nvPr>
        </p:nvSpPr>
        <p:spPr/>
        <p:txBody>
          <a:bodyPr/>
          <a:lstStyle/>
          <a:p>
            <a:fld id="{B582EFDC-DEEB-AB49-9CE4-A10E6F232C01}" type="slidenum">
              <a:rPr lang="nb-NO" smtClean="0"/>
              <a:t>‹#›</a:t>
            </a:fld>
            <a:endParaRPr lang="nb-NO"/>
          </a:p>
        </p:txBody>
      </p:sp>
    </p:spTree>
    <p:extLst>
      <p:ext uri="{BB962C8B-B14F-4D97-AF65-F5344CB8AC3E}">
        <p14:creationId xmlns:p14="http://schemas.microsoft.com/office/powerpoint/2010/main" val="2997936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146" tIns="53567" rIns="107146" bIns="53567" rtlCol="0" anchor="ctr"/>
          <a:lstStyle/>
          <a:p>
            <a:pPr algn="ctr"/>
            <a:endParaRPr lang="da-DK">
              <a:solidFill>
                <a:prstClr val="white"/>
              </a:solidFill>
            </a:endParaRPr>
          </a:p>
        </p:txBody>
      </p:sp>
      <p:sp>
        <p:nvSpPr>
          <p:cNvPr id="2" name="Title 1"/>
          <p:cNvSpPr>
            <a:spLocks noGrp="1"/>
          </p:cNvSpPr>
          <p:nvPr>
            <p:ph type="ctrTitle" hasCustomPrompt="1"/>
          </p:nvPr>
        </p:nvSpPr>
        <p:spPr>
          <a:xfrm>
            <a:off x="990929" y="2447925"/>
            <a:ext cx="7940517" cy="1053083"/>
          </a:xfrm>
          <a:noFill/>
        </p:spPr>
        <p:txBody>
          <a:bodyPr anchor="b" anchorCtr="0">
            <a:normAutofit/>
          </a:bodyPr>
          <a:lstStyle>
            <a:lvl1pPr>
              <a:lnSpc>
                <a:spcPts val="4928"/>
              </a:lnSpc>
              <a:defRPr sz="4900" baseline="0">
                <a:solidFill>
                  <a:schemeClr val="tx1"/>
                </a:solidFill>
              </a:defRPr>
            </a:lvl1pPr>
          </a:lstStyle>
          <a:p>
            <a:endParaRPr/>
          </a:p>
        </p:txBody>
      </p:sp>
      <p:sp>
        <p:nvSpPr>
          <p:cNvPr id="3" name="Subtitle 2"/>
          <p:cNvSpPr>
            <a:spLocks noGrp="1"/>
          </p:cNvSpPr>
          <p:nvPr>
            <p:ph type="subTitle" idx="1" hasCustomPrompt="1"/>
          </p:nvPr>
        </p:nvSpPr>
        <p:spPr>
          <a:xfrm>
            <a:off x="990482" y="3717049"/>
            <a:ext cx="7940960" cy="288033"/>
          </a:xfrm>
        </p:spPr>
        <p:txBody>
          <a:bodyPr lIns="0" tIns="0" rIns="0" bIns="0">
            <a:noAutofit/>
          </a:bodyPr>
          <a:lstStyle>
            <a:lvl1pPr marL="0" indent="0" algn="l">
              <a:lnSpc>
                <a:spcPts val="2581"/>
              </a:lnSpc>
              <a:spcBef>
                <a:spcPts val="0"/>
              </a:spcBef>
              <a:buNone/>
              <a:defRPr sz="2100" b="1" baseline="0">
                <a:solidFill>
                  <a:schemeClr val="tx2"/>
                </a:solidFill>
              </a:defRPr>
            </a:lvl1pPr>
            <a:lvl2pPr marL="535730" indent="0" algn="ctr">
              <a:buNone/>
              <a:defRPr>
                <a:solidFill>
                  <a:schemeClr val="tx1">
                    <a:tint val="75000"/>
                  </a:schemeClr>
                </a:solidFill>
              </a:defRPr>
            </a:lvl2pPr>
            <a:lvl3pPr marL="1071457" indent="0" algn="ctr">
              <a:buNone/>
              <a:defRPr>
                <a:solidFill>
                  <a:schemeClr val="tx1">
                    <a:tint val="75000"/>
                  </a:schemeClr>
                </a:solidFill>
              </a:defRPr>
            </a:lvl3pPr>
            <a:lvl4pPr marL="1607187" indent="0" algn="ctr">
              <a:buNone/>
              <a:defRPr>
                <a:solidFill>
                  <a:schemeClr val="tx1">
                    <a:tint val="75000"/>
                  </a:schemeClr>
                </a:solidFill>
              </a:defRPr>
            </a:lvl4pPr>
            <a:lvl5pPr marL="2142916" indent="0" algn="ctr">
              <a:buNone/>
              <a:defRPr>
                <a:solidFill>
                  <a:schemeClr val="tx1">
                    <a:tint val="75000"/>
                  </a:schemeClr>
                </a:solidFill>
              </a:defRPr>
            </a:lvl5pPr>
            <a:lvl6pPr marL="2678647" indent="0" algn="ctr">
              <a:buNone/>
              <a:defRPr>
                <a:solidFill>
                  <a:schemeClr val="tx1">
                    <a:tint val="75000"/>
                  </a:schemeClr>
                </a:solidFill>
              </a:defRPr>
            </a:lvl6pPr>
            <a:lvl7pPr marL="3214372" indent="0" algn="ctr">
              <a:buNone/>
              <a:defRPr>
                <a:solidFill>
                  <a:schemeClr val="tx1">
                    <a:tint val="75000"/>
                  </a:schemeClr>
                </a:solidFill>
              </a:defRPr>
            </a:lvl7pPr>
            <a:lvl8pPr marL="3750103" indent="0" algn="ctr">
              <a:buNone/>
              <a:defRPr>
                <a:solidFill>
                  <a:schemeClr val="tx1">
                    <a:tint val="75000"/>
                  </a:schemeClr>
                </a:solidFill>
              </a:defRPr>
            </a:lvl8pPr>
            <a:lvl9pPr marL="4285833" indent="0" algn="ctr">
              <a:buNone/>
              <a:defRPr>
                <a:solidFill>
                  <a:schemeClr val="tx1">
                    <a:tint val="75000"/>
                  </a:schemeClr>
                </a:solidFill>
              </a:defRPr>
            </a:lvl9pPr>
          </a:lstStyle>
          <a:p>
            <a:r>
              <a:rPr lang="en-GB" dirty="0" smtClean="0"/>
              <a:t>Click to add date (Day Month 20XX)</a:t>
            </a:r>
            <a:endParaRPr lang="en-GB" dirty="0"/>
          </a:p>
        </p:txBody>
      </p:sp>
      <p:sp>
        <p:nvSpPr>
          <p:cNvPr id="11" name="Text Placeholder 10"/>
          <p:cNvSpPr>
            <a:spLocks noGrp="1"/>
          </p:cNvSpPr>
          <p:nvPr>
            <p:ph type="body" sz="quarter" idx="13" hasCustomPrompt="1"/>
          </p:nvPr>
        </p:nvSpPr>
        <p:spPr>
          <a:xfrm>
            <a:off x="991046" y="4076890"/>
            <a:ext cx="7940396" cy="288231"/>
          </a:xfrm>
        </p:spPr>
        <p:txBody>
          <a:bodyPr lIns="0" tIns="0" rIns="0" bIns="0">
            <a:noAutofit/>
          </a:bodyPr>
          <a:lstStyle>
            <a:lvl1pPr marL="0" indent="0">
              <a:buNone/>
              <a:defRPr sz="2100" b="1">
                <a:solidFill>
                  <a:schemeClr val="tx2"/>
                </a:solidFill>
              </a:defRPr>
            </a:lvl1pPr>
          </a:lstStyle>
          <a:p>
            <a:pPr lvl="0"/>
            <a:r>
              <a:rPr lang="en-GB" dirty="0" smtClean="0"/>
              <a:t>Click to add Author (Name Surname)</a:t>
            </a:r>
          </a:p>
        </p:txBody>
      </p:sp>
      <p:sp>
        <p:nvSpPr>
          <p:cNvPr id="13" name="Slide Number Placeholder 12"/>
          <p:cNvSpPr>
            <a:spLocks noGrp="1"/>
          </p:cNvSpPr>
          <p:nvPr>
            <p:ph type="sldNum" sz="quarter" idx="17"/>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9" name="Text Placeholder 2"/>
          <p:cNvSpPr>
            <a:spLocks noGrp="1"/>
          </p:cNvSpPr>
          <p:nvPr>
            <p:ph type="body" sz="quarter" idx="14"/>
          </p:nvPr>
        </p:nvSpPr>
        <p:spPr>
          <a:xfrm>
            <a:off x="7184740" y="6477889"/>
            <a:ext cx="2093507" cy="180755"/>
          </a:xfrm>
          <a:blipFill>
            <a:blip r:embed="rId2"/>
            <a:stretch>
              <a:fillRect/>
            </a:stretch>
          </a:blipFill>
        </p:spPr>
        <p:txBody>
          <a:bodyPr lIns="0" tIns="843667" rIns="0" bIns="0"/>
          <a:lstStyle>
            <a:lvl1pPr marL="0" indent="0">
              <a:spcBef>
                <a:spcPts val="0"/>
              </a:spcBef>
              <a:spcAft>
                <a:spcPts val="0"/>
              </a:spcAft>
              <a:buNone/>
              <a:defRPr sz="100">
                <a:solidFill>
                  <a:schemeClr val="bg1">
                    <a:lumMod val="75000"/>
                  </a:schemeClr>
                </a:solidFill>
              </a:defRPr>
            </a:lvl1pPr>
            <a:lvl2pPr marL="295284" indent="0">
              <a:buNone/>
              <a:defRPr sz="100">
                <a:solidFill>
                  <a:schemeClr val="tx1"/>
                </a:solidFill>
              </a:defRPr>
            </a:lvl2pPr>
            <a:lvl3pPr marL="590563" indent="0">
              <a:buNone/>
              <a:defRPr sz="100">
                <a:solidFill>
                  <a:schemeClr val="tx1"/>
                </a:solidFill>
              </a:defRPr>
            </a:lvl3pPr>
            <a:lvl4pPr marL="885851" indent="0">
              <a:buNone/>
              <a:defRPr sz="100">
                <a:solidFill>
                  <a:schemeClr val="tx1"/>
                </a:solidFill>
              </a:defRPr>
            </a:lvl4pPr>
            <a:lvl5pPr marL="1181132" indent="0">
              <a:buNone/>
              <a:defRPr sz="100">
                <a:solidFill>
                  <a:schemeClr val="tx1"/>
                </a:solidFill>
              </a:defRPr>
            </a:lvl5pPr>
          </a:lstStyle>
          <a:p>
            <a:pPr lvl="0"/>
            <a:endParaRPr lang="en-US" dirty="0"/>
          </a:p>
        </p:txBody>
      </p:sp>
      <p:sp>
        <p:nvSpPr>
          <p:cNvPr id="12" name="Text Placeholder 3"/>
          <p:cNvSpPr>
            <a:spLocks noGrp="1"/>
          </p:cNvSpPr>
          <p:nvPr>
            <p:ph type="body" sz="quarter" idx="15"/>
          </p:nvPr>
        </p:nvSpPr>
        <p:spPr>
          <a:xfrm>
            <a:off x="8190000" y="288925"/>
            <a:ext cx="1482000" cy="180000"/>
          </a:xfrm>
          <a:blipFill>
            <a:blip r:embed="rId3"/>
            <a:stretch>
              <a:fillRect/>
            </a:stretch>
          </a:blipFill>
        </p:spPr>
        <p:txBody>
          <a:bodyPr lIns="0" tIns="253102" rIns="0" bIns="0"/>
          <a:lstStyle>
            <a:lvl1pPr marL="0" indent="0">
              <a:buNone/>
              <a:defRPr sz="100">
                <a:solidFill>
                  <a:schemeClr val="bg1"/>
                </a:solidFill>
              </a:defRPr>
            </a:lvl1pPr>
          </a:lstStyle>
          <a:p>
            <a:pPr lvl="0"/>
            <a:endParaRPr lang="en-US" dirty="0"/>
          </a:p>
        </p:txBody>
      </p:sp>
      <p:sp>
        <p:nvSpPr>
          <p:cNvPr id="15" name="Picture Placeholder 14"/>
          <p:cNvSpPr>
            <a:spLocks noGrp="1"/>
          </p:cNvSpPr>
          <p:nvPr>
            <p:ph type="pic" sz="quarter" idx="18"/>
          </p:nvPr>
        </p:nvSpPr>
        <p:spPr>
          <a:xfrm>
            <a:off x="0" y="0"/>
            <a:ext cx="9906000" cy="6858000"/>
          </a:xfrm>
          <a:noFill/>
        </p:spPr>
        <p:txBody>
          <a:bodyPr/>
          <a:lstStyle/>
          <a:p>
            <a:endParaRPr lang="en-GB"/>
          </a:p>
        </p:txBody>
      </p:sp>
    </p:spTree>
    <p:extLst>
      <p:ext uri="{BB962C8B-B14F-4D97-AF65-F5344CB8AC3E}">
        <p14:creationId xmlns:p14="http://schemas.microsoft.com/office/powerpoint/2010/main" val="1110467277"/>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233896" y="1871664"/>
            <a:ext cx="9427898" cy="4479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p:txBody>
          <a:bodyPr/>
          <a:lstStyle/>
          <a:p>
            <a:endParaRPr/>
          </a:p>
        </p:txBody>
      </p:sp>
    </p:spTree>
    <p:extLst>
      <p:ext uri="{BB962C8B-B14F-4D97-AF65-F5344CB8AC3E}">
        <p14:creationId xmlns:p14="http://schemas.microsoft.com/office/powerpoint/2010/main" val="2213257363"/>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 Frame - No Bar">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33896" y="260351"/>
            <a:ext cx="6220487" cy="6453188"/>
          </a:xfrm>
          <a:solidFill>
            <a:schemeClr val="bg2">
              <a:lumMod val="10000"/>
              <a:alpha val="60000"/>
            </a:schemeClr>
          </a:solidFill>
        </p:spPr>
        <p:txBody>
          <a:bodyPr lIns="168730" tIns="168730" rIns="168730" bIns="168730"/>
          <a:lstStyle>
            <a:lvl1pPr marL="0" indent="0">
              <a:lnSpc>
                <a:spcPct val="83000"/>
              </a:lnSpc>
              <a:spcAft>
                <a:spcPts val="2993"/>
              </a:spcAft>
              <a:buNone/>
              <a:defRPr sz="4200" spc="-47" baseline="0">
                <a:solidFill>
                  <a:schemeClr val="bg1"/>
                </a:solidFill>
              </a:defRPr>
            </a:lvl1pPr>
            <a:lvl2pPr marL="295284" indent="-295284">
              <a:lnSpc>
                <a:spcPct val="100000"/>
              </a:lnSpc>
              <a:spcAft>
                <a:spcPts val="1170"/>
              </a:spcAft>
              <a:buClr>
                <a:schemeClr val="tx2"/>
              </a:buClr>
              <a:buSzPct val="80000"/>
              <a:buFont typeface="Wingdings 2" pitchFamily="18" charset="2"/>
              <a:buChar char=""/>
              <a:defRPr sz="2900">
                <a:solidFill>
                  <a:schemeClr val="bg1"/>
                </a:solidFill>
              </a:defRPr>
            </a:lvl2pPr>
            <a:lvl3pPr>
              <a:lnSpc>
                <a:spcPct val="83000"/>
              </a:lnSpc>
              <a:spcAft>
                <a:spcPts val="0"/>
              </a:spcAft>
              <a:defRPr/>
            </a:lvl3pPr>
            <a:lvl4pPr>
              <a:lnSpc>
                <a:spcPct val="83000"/>
              </a:lnSpc>
              <a:spcAft>
                <a:spcPts val="0"/>
              </a:spcAft>
              <a:defRPr/>
            </a:lvl4pPr>
            <a:lvl5pPr>
              <a:lnSpc>
                <a:spcPct val="83000"/>
              </a:lnSpc>
              <a:spcAft>
                <a:spcPts val="0"/>
              </a:spcAft>
              <a:defRPr/>
            </a:lvl5pPr>
          </a:lstStyle>
          <a:p>
            <a:pPr lvl="0"/>
            <a:r>
              <a:rPr lang="en-US" dirty="0" smtClean="0"/>
              <a:t>Click to edit Master text styles</a:t>
            </a:r>
          </a:p>
          <a:p>
            <a:pPr lvl="1"/>
            <a:r>
              <a:rPr lang="en-US" dirty="0" smtClean="0"/>
              <a:t>Second level</a:t>
            </a:r>
          </a:p>
        </p:txBody>
      </p:sp>
      <p:sp>
        <p:nvSpPr>
          <p:cNvPr id="9" name="Slide Number Placeholder 9"/>
          <p:cNvSpPr>
            <a:spLocks noGrp="1"/>
          </p:cNvSpPr>
          <p:nvPr>
            <p:ph type="sldNum" sz="quarter" idx="10"/>
          </p:nvPr>
        </p:nvSpPr>
        <p:spPr>
          <a:xfrm>
            <a:off x="234000" y="6427805"/>
            <a:ext cx="946450" cy="285751"/>
          </a:xfrm>
        </p:spPr>
        <p:txBody>
          <a:bodyPr/>
          <a:lstStyle>
            <a:lvl1pPr>
              <a:defRPr>
                <a:solidFill>
                  <a:schemeClr val="tx1"/>
                </a:solidFill>
              </a:defRPr>
            </a:lvl1pPr>
          </a:lstStyle>
          <a:p>
            <a:pPr algn="l"/>
            <a:fld id="{9E3F2187-72A1-4155-9883-4CD47C4CAE02}" type="slidenum">
              <a:rPr lang="en-GB" smtClean="0">
                <a:solidFill>
                  <a:prstClr val="black"/>
                </a:solidFill>
              </a:rPr>
              <a:pPr algn="l"/>
              <a:t>‹#›</a:t>
            </a:fld>
            <a:endParaRPr lang="en-GB">
              <a:solidFill>
                <a:prstClr val="black"/>
              </a:solidFill>
            </a:endParaRPr>
          </a:p>
        </p:txBody>
      </p:sp>
      <p:sp>
        <p:nvSpPr>
          <p:cNvPr id="8" name="Text Placeholder 2"/>
          <p:cNvSpPr>
            <a:spLocks noGrp="1"/>
          </p:cNvSpPr>
          <p:nvPr>
            <p:ph type="body" sz="quarter" idx="14"/>
          </p:nvPr>
        </p:nvSpPr>
        <p:spPr>
          <a:xfrm>
            <a:off x="7184740" y="6477889"/>
            <a:ext cx="2093507" cy="180755"/>
          </a:xfrm>
          <a:blipFill>
            <a:blip r:embed="rId2"/>
            <a:stretch>
              <a:fillRect/>
            </a:stretch>
          </a:blipFill>
        </p:spPr>
        <p:txBody>
          <a:bodyPr lIns="0" tIns="843667" rIns="0" bIns="0"/>
          <a:lstStyle>
            <a:lvl1pPr marL="0" indent="0">
              <a:spcBef>
                <a:spcPts val="0"/>
              </a:spcBef>
              <a:spcAft>
                <a:spcPts val="0"/>
              </a:spcAft>
              <a:buNone/>
              <a:defRPr sz="100">
                <a:solidFill>
                  <a:schemeClr val="bg1">
                    <a:lumMod val="75000"/>
                  </a:schemeClr>
                </a:solidFill>
              </a:defRPr>
            </a:lvl1pPr>
            <a:lvl2pPr marL="295284" indent="0">
              <a:buNone/>
              <a:defRPr sz="100">
                <a:solidFill>
                  <a:schemeClr val="tx1"/>
                </a:solidFill>
              </a:defRPr>
            </a:lvl2pPr>
            <a:lvl3pPr marL="590563" indent="0">
              <a:buNone/>
              <a:defRPr sz="100">
                <a:solidFill>
                  <a:schemeClr val="tx1"/>
                </a:solidFill>
              </a:defRPr>
            </a:lvl3pPr>
            <a:lvl4pPr marL="885851" indent="0">
              <a:buNone/>
              <a:defRPr sz="100">
                <a:solidFill>
                  <a:schemeClr val="tx1"/>
                </a:solidFill>
              </a:defRPr>
            </a:lvl4pPr>
            <a:lvl5pPr marL="1181132" indent="0">
              <a:buNone/>
              <a:defRPr sz="100">
                <a:solidFill>
                  <a:schemeClr val="tx1"/>
                </a:solidFill>
              </a:defRPr>
            </a:lvl5pPr>
          </a:lstStyle>
          <a:p>
            <a:pPr lvl="0"/>
            <a:endParaRPr lang="en-US"/>
          </a:p>
        </p:txBody>
      </p:sp>
      <p:sp>
        <p:nvSpPr>
          <p:cNvPr id="10" name="Text Placeholder 3"/>
          <p:cNvSpPr>
            <a:spLocks noGrp="1"/>
          </p:cNvSpPr>
          <p:nvPr>
            <p:ph type="body" sz="quarter" idx="15"/>
          </p:nvPr>
        </p:nvSpPr>
        <p:spPr>
          <a:xfrm>
            <a:off x="8190000" y="288925"/>
            <a:ext cx="1482000" cy="180000"/>
          </a:xfrm>
          <a:blipFill>
            <a:blip r:embed="rId3"/>
            <a:stretch>
              <a:fillRect/>
            </a:stretch>
          </a:blipFill>
        </p:spPr>
        <p:txBody>
          <a:bodyPr lIns="0" tIns="253102" rIns="0" bIns="0"/>
          <a:lstStyle>
            <a:lvl1pPr marL="0" indent="0">
              <a:buNone/>
              <a:defRPr sz="100">
                <a:solidFill>
                  <a:schemeClr val="bg1"/>
                </a:solidFill>
              </a:defRPr>
            </a:lvl1pPr>
          </a:lstStyle>
          <a:p>
            <a:pPr lvl="0"/>
            <a:endParaRPr lang="en-US" dirty="0"/>
          </a:p>
        </p:txBody>
      </p:sp>
      <p:sp>
        <p:nvSpPr>
          <p:cNvPr id="11" name="Picture Placeholder 14"/>
          <p:cNvSpPr>
            <a:spLocks noGrp="1"/>
          </p:cNvSpPr>
          <p:nvPr>
            <p:ph type="pic" sz="quarter" idx="12"/>
          </p:nvPr>
        </p:nvSpPr>
        <p:spPr>
          <a:xfrm>
            <a:off x="0" y="0"/>
            <a:ext cx="9906000" cy="6858000"/>
          </a:xfrm>
        </p:spPr>
        <p:txBody>
          <a:bodyPr/>
          <a:lstStyle>
            <a:lvl1pPr>
              <a:buClr>
                <a:schemeClr val="tx2"/>
              </a:buClr>
              <a:defRPr/>
            </a:lvl1pPr>
          </a:lstStyle>
          <a:p>
            <a:endParaRPr lang="en-GB"/>
          </a:p>
        </p:txBody>
      </p:sp>
    </p:spTree>
    <p:extLst>
      <p:ext uri="{BB962C8B-B14F-4D97-AF65-F5344CB8AC3E}">
        <p14:creationId xmlns:p14="http://schemas.microsoft.com/office/powerpoint/2010/main" val="4013257674"/>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10" name="Slide Number Placeholder 9"/>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6" name="Text Placeholder 5"/>
          <p:cNvSpPr>
            <a:spLocks noGrp="1"/>
          </p:cNvSpPr>
          <p:nvPr>
            <p:ph type="body" sz="quarter" idx="12"/>
          </p:nvPr>
        </p:nvSpPr>
        <p:spPr>
          <a:xfrm>
            <a:off x="233896" y="1628777"/>
            <a:ext cx="7004712" cy="684000"/>
          </a:xfrm>
        </p:spPr>
        <p:txBody>
          <a:bodyPr lIns="0" tIns="0" rIns="0" bIns="0">
            <a:normAutofit/>
          </a:bodyPr>
          <a:lstStyle>
            <a:lvl1pPr marL="0" indent="0">
              <a:lnSpc>
                <a:spcPts val="2347"/>
              </a:lnSpc>
              <a:spcAft>
                <a:spcPts val="0"/>
              </a:spcAft>
              <a:buNone/>
              <a:defRPr sz="2300" baseline="0">
                <a:solidFill>
                  <a:srgbClr val="161616"/>
                </a:solidFill>
              </a:defRPr>
            </a:lvl1pPr>
          </a:lstStyle>
          <a:p>
            <a:pPr lvl="0"/>
            <a:r>
              <a:rPr lang="en-GB" dirty="0" smtClean="0"/>
              <a:t>Click to edit Master text styles</a:t>
            </a:r>
          </a:p>
        </p:txBody>
      </p:sp>
      <p:sp>
        <p:nvSpPr>
          <p:cNvPr id="5" name="Content Placeholder 4"/>
          <p:cNvSpPr>
            <a:spLocks noGrp="1"/>
          </p:cNvSpPr>
          <p:nvPr>
            <p:ph sz="quarter" idx="16"/>
          </p:nvPr>
        </p:nvSpPr>
        <p:spPr>
          <a:xfrm>
            <a:off x="233896" y="2526629"/>
            <a:ext cx="9427898" cy="3816000"/>
          </a:xfrm>
          <a:ln>
            <a:solidFill>
              <a:schemeClr val="tx2"/>
            </a:solidFill>
          </a:ln>
        </p:spPr>
        <p:txBody>
          <a:bodyPr/>
          <a:lstStyle>
            <a:lvl1pPr>
              <a:buClr>
                <a:schemeClr val="tx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6841374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9"/>
          <p:cNvSpPr>
            <a:spLocks noGrp="1"/>
          </p:cNvSpPr>
          <p:nvPr>
            <p:ph type="sldNum" sz="quarter" idx="10"/>
          </p:nvPr>
        </p:nvSpPr>
        <p:spPr/>
        <p:txBody>
          <a:bodyPr/>
          <a:lstStyle>
            <a:lvl1pPr>
              <a:defRPr sz="800" b="1"/>
            </a:lvl1pPr>
          </a:lstStyle>
          <a:p>
            <a:pPr algn="l"/>
            <a:r>
              <a:rPr lang="en-GB" dirty="0" smtClean="0">
                <a:solidFill>
                  <a:prstClr val="white"/>
                </a:solidFill>
              </a:rPr>
              <a:t>Slide </a:t>
            </a:r>
            <a:fld id="{D52746CD-4E29-42B6-83CB-C57796FD0957}" type="slidenum">
              <a:rPr lang="en-GB" smtClean="0">
                <a:solidFill>
                  <a:prstClr val="white"/>
                </a:solidFill>
              </a:rPr>
              <a:pPr algn="l"/>
              <a:t>‹#›</a:t>
            </a:fld>
            <a:endParaRPr lang="en-GB" dirty="0">
              <a:solidFill>
                <a:prstClr val="white"/>
              </a:solidFill>
            </a:endParaRPr>
          </a:p>
        </p:txBody>
      </p:sp>
      <p:sp>
        <p:nvSpPr>
          <p:cNvPr id="5" name="Content Placeholder 4"/>
          <p:cNvSpPr>
            <a:spLocks noGrp="1"/>
          </p:cNvSpPr>
          <p:nvPr>
            <p:ph sz="quarter" idx="11"/>
          </p:nvPr>
        </p:nvSpPr>
        <p:spPr>
          <a:xfrm>
            <a:off x="233908" y="1871668"/>
            <a:ext cx="9427898" cy="4479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p:txBody>
          <a:bodyPr/>
          <a:lstStyle/>
          <a:p>
            <a:endParaRPr/>
          </a:p>
        </p:txBody>
      </p:sp>
    </p:spTree>
    <p:extLst>
      <p:ext uri="{BB962C8B-B14F-4D97-AF65-F5344CB8AC3E}">
        <p14:creationId xmlns:p14="http://schemas.microsoft.com/office/powerpoint/2010/main" val="3547513347"/>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2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8" name="Content Placeholder 7"/>
          <p:cNvSpPr>
            <a:spLocks noGrp="1"/>
          </p:cNvSpPr>
          <p:nvPr>
            <p:ph sz="quarter" idx="13"/>
          </p:nvPr>
        </p:nvSpPr>
        <p:spPr>
          <a:xfrm>
            <a:off x="233893" y="1871664"/>
            <a:ext cx="4641718" cy="4479925"/>
          </a:xfrm>
          <a:noFill/>
        </p:spPr>
        <p:txBody>
          <a:bodyPr/>
          <a:lstStyle>
            <a:lvl1pPr>
              <a:buClr>
                <a:schemeClr val="tx2"/>
              </a:buCl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Content Placeholder 11"/>
          <p:cNvSpPr>
            <a:spLocks noGrp="1"/>
          </p:cNvSpPr>
          <p:nvPr>
            <p:ph sz="quarter" idx="14"/>
          </p:nvPr>
        </p:nvSpPr>
        <p:spPr>
          <a:xfrm>
            <a:off x="5030398" y="1871669"/>
            <a:ext cx="4631398" cy="44835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Tree>
    <p:extLst>
      <p:ext uri="{BB962C8B-B14F-4D97-AF65-F5344CB8AC3E}">
        <p14:creationId xmlns:p14="http://schemas.microsoft.com/office/powerpoint/2010/main" val="93107918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3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3460221" y="1871664"/>
            <a:ext cx="298740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Content Placeholder 4"/>
          <p:cNvSpPr>
            <a:spLocks noGrp="1"/>
          </p:cNvSpPr>
          <p:nvPr>
            <p:ph sz="quarter" idx="14"/>
          </p:nvPr>
        </p:nvSpPr>
        <p:spPr>
          <a:xfrm>
            <a:off x="233899" y="1871664"/>
            <a:ext cx="3064791" cy="4479925"/>
          </a:xfrm>
          <a:noFill/>
        </p:spPr>
        <p:txBody>
          <a:bodyPr lIns="0" tIns="0" rIns="0" bIns="84367"/>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Content Placeholder 7"/>
          <p:cNvSpPr>
            <a:spLocks noGrp="1"/>
          </p:cNvSpPr>
          <p:nvPr>
            <p:ph sz="quarter" idx="15"/>
          </p:nvPr>
        </p:nvSpPr>
        <p:spPr>
          <a:xfrm>
            <a:off x="6607452" y="1871664"/>
            <a:ext cx="3054349" cy="4479925"/>
          </a:xfrm>
          <a:noFill/>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Tree>
    <p:extLst>
      <p:ext uri="{BB962C8B-B14F-4D97-AF65-F5344CB8AC3E}">
        <p14:creationId xmlns:p14="http://schemas.microsoft.com/office/powerpoint/2010/main" val="611765118"/>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233892" y="4146553"/>
            <a:ext cx="4640390" cy="2203851"/>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3"/>
          <p:cNvSpPr>
            <a:spLocks noGrp="1"/>
          </p:cNvSpPr>
          <p:nvPr>
            <p:ph sz="quarter" idx="14"/>
          </p:nvPr>
        </p:nvSpPr>
        <p:spPr>
          <a:xfrm>
            <a:off x="5030398" y="4146556"/>
            <a:ext cx="4631398" cy="2205039"/>
          </a:xfrm>
          <a:noFill/>
        </p:spPr>
        <p:txBody>
          <a:bodyPr lIns="0" tIns="0" rIns="0" bIns="84367">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Content Placeholder 4"/>
          <p:cNvSpPr>
            <a:spLocks noGrp="1"/>
          </p:cNvSpPr>
          <p:nvPr>
            <p:ph sz="quarter" idx="15"/>
          </p:nvPr>
        </p:nvSpPr>
        <p:spPr>
          <a:xfrm>
            <a:off x="233893" y="1871664"/>
            <a:ext cx="4641718" cy="2205037"/>
          </a:xfrm>
          <a:noFill/>
        </p:spPr>
        <p:txBody>
          <a:bodyPr lIns="0" tIns="0" rIns="0" bIns="0">
            <a:noAutofit/>
          </a:bodyPr>
          <a:lstStyle>
            <a:lvl1pPr>
              <a:buClr>
                <a:schemeClr val="tx2"/>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
        <p:nvSpPr>
          <p:cNvPr id="6" name="Content Placeholder 5"/>
          <p:cNvSpPr>
            <a:spLocks noGrp="1"/>
          </p:cNvSpPr>
          <p:nvPr>
            <p:ph sz="quarter" idx="16"/>
          </p:nvPr>
        </p:nvSpPr>
        <p:spPr>
          <a:xfrm>
            <a:off x="5030398" y="1871664"/>
            <a:ext cx="4631398" cy="22050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a-DK" dirty="0"/>
          </a:p>
        </p:txBody>
      </p:sp>
    </p:spTree>
    <p:extLst>
      <p:ext uri="{BB962C8B-B14F-4D97-AF65-F5344CB8AC3E}">
        <p14:creationId xmlns:p14="http://schemas.microsoft.com/office/powerpoint/2010/main" val="1250841983"/>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4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2671500" y="1871664"/>
            <a:ext cx="220350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3"/>
          <p:cNvSpPr>
            <a:spLocks noGrp="1"/>
          </p:cNvSpPr>
          <p:nvPr>
            <p:ph sz="quarter" idx="14"/>
          </p:nvPr>
        </p:nvSpPr>
        <p:spPr>
          <a:xfrm>
            <a:off x="7390500" y="1871664"/>
            <a:ext cx="227129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Title 2"/>
          <p:cNvSpPr>
            <a:spLocks noGrp="1"/>
          </p:cNvSpPr>
          <p:nvPr>
            <p:ph type="title"/>
          </p:nvPr>
        </p:nvSpPr>
        <p:spPr/>
        <p:txBody>
          <a:bodyPr/>
          <a:lstStyle/>
          <a:p>
            <a:endParaRPr/>
          </a:p>
        </p:txBody>
      </p:sp>
      <p:sp>
        <p:nvSpPr>
          <p:cNvPr id="5" name="Content Placeholder 4"/>
          <p:cNvSpPr>
            <a:spLocks noGrp="1"/>
          </p:cNvSpPr>
          <p:nvPr>
            <p:ph sz="quarter" idx="15"/>
          </p:nvPr>
        </p:nvSpPr>
        <p:spPr>
          <a:xfrm>
            <a:off x="233899" y="1871664"/>
            <a:ext cx="2280891" cy="447992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Content Placeholder 7"/>
          <p:cNvSpPr>
            <a:spLocks noGrp="1"/>
          </p:cNvSpPr>
          <p:nvPr>
            <p:ph sz="quarter" idx="16"/>
          </p:nvPr>
        </p:nvSpPr>
        <p:spPr>
          <a:xfrm>
            <a:off x="5030394" y="1871664"/>
            <a:ext cx="2203500" cy="447992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856549159"/>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Box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3460221" y="1871663"/>
            <a:ext cx="2987400" cy="2203536"/>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9" name="Content Placeholder 3"/>
          <p:cNvSpPr>
            <a:spLocks noGrp="1"/>
          </p:cNvSpPr>
          <p:nvPr>
            <p:ph sz="quarter" idx="15"/>
          </p:nvPr>
        </p:nvSpPr>
        <p:spPr>
          <a:xfrm>
            <a:off x="3460221" y="4146553"/>
            <a:ext cx="2987400" cy="2207451"/>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Content Placeholder 2"/>
          <p:cNvSpPr>
            <a:spLocks noGrp="1"/>
          </p:cNvSpPr>
          <p:nvPr>
            <p:ph sz="quarter" idx="17"/>
          </p:nvPr>
        </p:nvSpPr>
        <p:spPr>
          <a:xfrm>
            <a:off x="233899" y="1871664"/>
            <a:ext cx="3064791" cy="2205037"/>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laceholder 5"/>
          <p:cNvSpPr>
            <a:spLocks noGrp="1"/>
          </p:cNvSpPr>
          <p:nvPr>
            <p:ph sz="quarter" idx="18"/>
          </p:nvPr>
        </p:nvSpPr>
        <p:spPr>
          <a:xfrm>
            <a:off x="233899" y="4146566"/>
            <a:ext cx="3064791" cy="220637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8"/>
          <p:cNvSpPr>
            <a:spLocks noGrp="1"/>
          </p:cNvSpPr>
          <p:nvPr>
            <p:ph sz="quarter" idx="19"/>
          </p:nvPr>
        </p:nvSpPr>
        <p:spPr>
          <a:xfrm>
            <a:off x="6607453" y="1871669"/>
            <a:ext cx="3054351" cy="2204787"/>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15"/>
          <p:cNvSpPr>
            <a:spLocks noGrp="1"/>
          </p:cNvSpPr>
          <p:nvPr>
            <p:ph sz="quarter" idx="20"/>
          </p:nvPr>
        </p:nvSpPr>
        <p:spPr>
          <a:xfrm>
            <a:off x="6607440" y="4146566"/>
            <a:ext cx="3054350" cy="220637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itle 16"/>
          <p:cNvSpPr>
            <a:spLocks noGrp="1"/>
          </p:cNvSpPr>
          <p:nvPr>
            <p:ph type="title"/>
          </p:nvPr>
        </p:nvSpPr>
        <p:spPr/>
        <p:txBody>
          <a:bodyPr/>
          <a:lstStyle/>
          <a:p>
            <a:endParaRPr/>
          </a:p>
        </p:txBody>
      </p:sp>
    </p:spTree>
    <p:extLst>
      <p:ext uri="{BB962C8B-B14F-4D97-AF65-F5344CB8AC3E}">
        <p14:creationId xmlns:p14="http://schemas.microsoft.com/office/powerpoint/2010/main" val="1511492923"/>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Quote">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lvl1pPr>
              <a:defRPr>
                <a:solidFill>
                  <a:schemeClr val="bg1"/>
                </a:solidFill>
              </a:defRPr>
            </a:lvl1p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Title 1"/>
          <p:cNvSpPr>
            <a:spLocks noGrp="1"/>
          </p:cNvSpPr>
          <p:nvPr>
            <p:ph type="title"/>
          </p:nvPr>
        </p:nvSpPr>
        <p:spPr>
          <a:xfrm>
            <a:off x="2456847" y="1844828"/>
            <a:ext cx="4992314" cy="3168352"/>
          </a:xfrm>
        </p:spPr>
        <p:txBody>
          <a:bodyPr anchor="ctr">
            <a:normAutofit/>
          </a:bodyPr>
          <a:lstStyle>
            <a:lvl1pPr algn="ctr">
              <a:lnSpc>
                <a:spcPct val="85000"/>
              </a:lnSpc>
              <a:defRPr lang="en-GB" sz="7000" b="1" i="0" u="none" strike="noStrike" cap="all" baseline="0" smtClean="0">
                <a:solidFill>
                  <a:schemeClr val="tx2"/>
                </a:solidFill>
              </a:defRPr>
            </a:lvl1pPr>
          </a:lstStyle>
          <a:p>
            <a:endParaRPr lang="en-GB" dirty="0"/>
          </a:p>
        </p:txBody>
      </p:sp>
    </p:spTree>
    <p:extLst>
      <p:ext uri="{BB962C8B-B14F-4D97-AF65-F5344CB8AC3E}">
        <p14:creationId xmlns:p14="http://schemas.microsoft.com/office/powerpoint/2010/main" val="3391588653"/>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Tree>
    <p:extLst>
      <p:ext uri="{BB962C8B-B14F-4D97-AF65-F5344CB8AC3E}">
        <p14:creationId xmlns:p14="http://schemas.microsoft.com/office/powerpoint/2010/main" val="1301520121"/>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Title Slide">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gradFill>
            <a:gsLst>
              <a:gs pos="32000">
                <a:schemeClr val="tx1"/>
              </a:gs>
              <a:gs pos="100000">
                <a:srgbClr val="35353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7146" tIns="53567" rIns="107146" bIns="53567" rtlCol="0" anchor="ctr"/>
          <a:lstStyle/>
          <a:p>
            <a:pPr algn="ctr"/>
            <a:endParaRPr lang="da-DK">
              <a:solidFill>
                <a:prstClr val="white"/>
              </a:solidFill>
            </a:endParaRPr>
          </a:p>
        </p:txBody>
      </p:sp>
      <p:sp>
        <p:nvSpPr>
          <p:cNvPr id="2" name="Title 1"/>
          <p:cNvSpPr>
            <a:spLocks noGrp="1"/>
          </p:cNvSpPr>
          <p:nvPr>
            <p:ph type="ctrTitle" hasCustomPrompt="1"/>
          </p:nvPr>
        </p:nvSpPr>
        <p:spPr>
          <a:xfrm>
            <a:off x="969973" y="2474388"/>
            <a:ext cx="8390863" cy="1651000"/>
          </a:xfrm>
          <a:noFill/>
        </p:spPr>
        <p:txBody>
          <a:bodyPr anchor="b" anchorCtr="0">
            <a:normAutofit/>
          </a:bodyPr>
          <a:lstStyle>
            <a:lvl1pPr>
              <a:lnSpc>
                <a:spcPct val="100000"/>
              </a:lnSpc>
              <a:defRPr sz="4900" baseline="0">
                <a:solidFill>
                  <a:schemeClr val="bg1"/>
                </a:solidFill>
              </a:defRPr>
            </a:lvl1pPr>
          </a:lstStyle>
          <a:p>
            <a:endParaRPr/>
          </a:p>
        </p:txBody>
      </p:sp>
      <p:sp>
        <p:nvSpPr>
          <p:cNvPr id="3" name="Subtitle 2"/>
          <p:cNvSpPr>
            <a:spLocks noGrp="1"/>
          </p:cNvSpPr>
          <p:nvPr>
            <p:ph type="subTitle" idx="1" hasCustomPrompt="1"/>
          </p:nvPr>
        </p:nvSpPr>
        <p:spPr>
          <a:xfrm>
            <a:off x="969973" y="4222751"/>
            <a:ext cx="8390863" cy="384000"/>
          </a:xfrm>
        </p:spPr>
        <p:txBody>
          <a:bodyPr lIns="0" tIns="0" rIns="0" bIns="0">
            <a:noAutofit/>
          </a:bodyPr>
          <a:lstStyle>
            <a:lvl1pPr marL="0" indent="0" algn="l">
              <a:lnSpc>
                <a:spcPts val="2581"/>
              </a:lnSpc>
              <a:spcBef>
                <a:spcPts val="0"/>
              </a:spcBef>
              <a:buNone/>
              <a:defRPr sz="2100" b="1" baseline="0">
                <a:solidFill>
                  <a:schemeClr val="tx2"/>
                </a:solidFill>
              </a:defRPr>
            </a:lvl1pPr>
            <a:lvl2pPr marL="535730" indent="0" algn="ctr">
              <a:buNone/>
              <a:defRPr>
                <a:solidFill>
                  <a:schemeClr val="tx1">
                    <a:tint val="75000"/>
                  </a:schemeClr>
                </a:solidFill>
              </a:defRPr>
            </a:lvl2pPr>
            <a:lvl3pPr marL="1071457" indent="0" algn="ctr">
              <a:buNone/>
              <a:defRPr>
                <a:solidFill>
                  <a:schemeClr val="tx1">
                    <a:tint val="75000"/>
                  </a:schemeClr>
                </a:solidFill>
              </a:defRPr>
            </a:lvl3pPr>
            <a:lvl4pPr marL="1607187" indent="0" algn="ctr">
              <a:buNone/>
              <a:defRPr>
                <a:solidFill>
                  <a:schemeClr val="tx1">
                    <a:tint val="75000"/>
                  </a:schemeClr>
                </a:solidFill>
              </a:defRPr>
            </a:lvl4pPr>
            <a:lvl5pPr marL="2142916" indent="0" algn="ctr">
              <a:buNone/>
              <a:defRPr>
                <a:solidFill>
                  <a:schemeClr val="tx1">
                    <a:tint val="75000"/>
                  </a:schemeClr>
                </a:solidFill>
              </a:defRPr>
            </a:lvl5pPr>
            <a:lvl6pPr marL="2678647" indent="0" algn="ctr">
              <a:buNone/>
              <a:defRPr>
                <a:solidFill>
                  <a:schemeClr val="tx1">
                    <a:tint val="75000"/>
                  </a:schemeClr>
                </a:solidFill>
              </a:defRPr>
            </a:lvl6pPr>
            <a:lvl7pPr marL="3214372" indent="0" algn="ctr">
              <a:buNone/>
              <a:defRPr>
                <a:solidFill>
                  <a:schemeClr val="tx1">
                    <a:tint val="75000"/>
                  </a:schemeClr>
                </a:solidFill>
              </a:defRPr>
            </a:lvl7pPr>
            <a:lvl8pPr marL="3750103" indent="0" algn="ctr">
              <a:buNone/>
              <a:defRPr>
                <a:solidFill>
                  <a:schemeClr val="tx1">
                    <a:tint val="75000"/>
                  </a:schemeClr>
                </a:solidFill>
              </a:defRPr>
            </a:lvl8pPr>
            <a:lvl9pPr marL="4285833" indent="0" algn="ctr">
              <a:buNone/>
              <a:defRPr>
                <a:solidFill>
                  <a:schemeClr val="tx1">
                    <a:tint val="75000"/>
                  </a:schemeClr>
                </a:solidFill>
              </a:defRPr>
            </a:lvl9pPr>
          </a:lstStyle>
          <a:p>
            <a:r>
              <a:rPr lang="en-GB" dirty="0" smtClean="0"/>
              <a:t>Click to add date (Day Month 20XX)</a:t>
            </a:r>
            <a:endParaRPr lang="en-GB" dirty="0"/>
          </a:p>
        </p:txBody>
      </p:sp>
      <p:sp>
        <p:nvSpPr>
          <p:cNvPr id="11" name="Text Placeholder 10"/>
          <p:cNvSpPr>
            <a:spLocks noGrp="1"/>
          </p:cNvSpPr>
          <p:nvPr>
            <p:ph type="body" sz="quarter" idx="13" hasCustomPrompt="1"/>
          </p:nvPr>
        </p:nvSpPr>
        <p:spPr>
          <a:xfrm>
            <a:off x="969973" y="4677139"/>
            <a:ext cx="8390863" cy="384000"/>
          </a:xfrm>
        </p:spPr>
        <p:txBody>
          <a:bodyPr lIns="0" tIns="0" rIns="0" bIns="0">
            <a:noAutofit/>
          </a:bodyPr>
          <a:lstStyle>
            <a:lvl1pPr marL="0" indent="0">
              <a:buNone/>
              <a:defRPr sz="2100" b="1">
                <a:solidFill>
                  <a:schemeClr val="tx2"/>
                </a:solidFill>
              </a:defRPr>
            </a:lvl1pPr>
          </a:lstStyle>
          <a:p>
            <a:pPr lvl="0"/>
            <a:r>
              <a:rPr lang="en-GB" dirty="0" smtClean="0"/>
              <a:t>Click to add Author (Name Surname)</a:t>
            </a:r>
          </a:p>
        </p:txBody>
      </p:sp>
      <p:sp>
        <p:nvSpPr>
          <p:cNvPr id="8" name="Text Placeholder 11"/>
          <p:cNvSpPr>
            <a:spLocks noGrp="1"/>
          </p:cNvSpPr>
          <p:nvPr>
            <p:ph type="body" sz="quarter" idx="14"/>
          </p:nvPr>
        </p:nvSpPr>
        <p:spPr>
          <a:xfrm>
            <a:off x="7265700" y="6379200"/>
            <a:ext cx="2089760" cy="240000"/>
          </a:xfrm>
          <a:blipFill>
            <a:blip r:embed="rId2"/>
            <a:stretch>
              <a:fillRect/>
            </a:stretch>
          </a:blipFill>
        </p:spPr>
        <p:txBody>
          <a:bodyPr lIns="0" tIns="843667" rIns="0" bIns="0"/>
          <a:lstStyle>
            <a:lvl1pPr marL="0" indent="0">
              <a:buNone/>
              <a:defRPr sz="100">
                <a:solidFill>
                  <a:schemeClr val="bg1">
                    <a:lumMod val="75000"/>
                  </a:schemeClr>
                </a:solidFill>
              </a:defRPr>
            </a:lvl1pPr>
          </a:lstStyle>
          <a:p>
            <a:pPr lvl="0"/>
            <a:r>
              <a:rPr lang="da-DK" smtClean="0"/>
              <a:t>Click to edit Master text styles</a:t>
            </a:r>
          </a:p>
        </p:txBody>
      </p:sp>
      <p:sp>
        <p:nvSpPr>
          <p:cNvPr id="10" name="Text Placeholder 2"/>
          <p:cNvSpPr>
            <a:spLocks noGrp="1"/>
          </p:cNvSpPr>
          <p:nvPr>
            <p:ph type="body" sz="quarter" idx="16"/>
          </p:nvPr>
        </p:nvSpPr>
        <p:spPr>
          <a:xfrm>
            <a:off x="8190000" y="384000"/>
            <a:ext cx="1482000" cy="240000"/>
          </a:xfrm>
          <a:blipFill>
            <a:blip r:embed="rId3"/>
            <a:stretch>
              <a:fillRect/>
            </a:stretch>
          </a:blipFill>
        </p:spPr>
        <p:txBody>
          <a:bodyPr tIns="253102"/>
          <a:lstStyle>
            <a:lvl1pPr marL="0" indent="0">
              <a:buNone/>
              <a:defRPr sz="100">
                <a:solidFill>
                  <a:schemeClr val="tx1"/>
                </a:solidFill>
              </a:defRPr>
            </a:lvl1pPr>
          </a:lstStyle>
          <a:p>
            <a:pPr lvl="0"/>
            <a:endParaRPr lang="en-GB" dirty="0"/>
          </a:p>
        </p:txBody>
      </p:sp>
      <p:sp>
        <p:nvSpPr>
          <p:cNvPr id="15" name="Picture Placeholder 14"/>
          <p:cNvSpPr>
            <a:spLocks noGrp="1"/>
          </p:cNvSpPr>
          <p:nvPr>
            <p:ph type="pic" sz="quarter" idx="18"/>
          </p:nvPr>
        </p:nvSpPr>
        <p:spPr>
          <a:xfrm>
            <a:off x="0" y="0"/>
            <a:ext cx="9906000" cy="6858000"/>
          </a:xfrm>
          <a:noFill/>
        </p:spPr>
        <p:txBody>
          <a:bodyPr/>
          <a:lstStyle/>
          <a:p>
            <a:r>
              <a:rPr lang="da-DK" dirty="0" smtClean="0"/>
              <a:t>Drag picture to placeholder or click icon to add</a:t>
            </a:r>
            <a:endParaRPr lang="en-GB" dirty="0"/>
          </a:p>
        </p:txBody>
      </p:sp>
    </p:spTree>
    <p:extLst>
      <p:ext uri="{BB962C8B-B14F-4D97-AF65-F5344CB8AC3E}">
        <p14:creationId xmlns:p14="http://schemas.microsoft.com/office/powerpoint/2010/main" val="545034676"/>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Title and Content">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237332" y="1919821"/>
            <a:ext cx="9434776" cy="4326467"/>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en-GB" dirty="0"/>
          </a:p>
        </p:txBody>
      </p:sp>
      <p:sp>
        <p:nvSpPr>
          <p:cNvPr id="18" name="Title 17"/>
          <p:cNvSpPr>
            <a:spLocks noGrp="1"/>
          </p:cNvSpPr>
          <p:nvPr>
            <p:ph type="title"/>
          </p:nvPr>
        </p:nvSpPr>
        <p:spPr/>
        <p:txBody>
          <a:bodyPr/>
          <a:lstStyle>
            <a:lvl1pPr>
              <a:defRPr>
                <a:solidFill>
                  <a:schemeClr val="bg1"/>
                </a:solidFill>
              </a:defRPr>
            </a:lvl1pPr>
          </a:lstStyle>
          <a:p>
            <a:endParaRPr/>
          </a:p>
        </p:txBody>
      </p:sp>
      <p:sp>
        <p:nvSpPr>
          <p:cNvPr id="17"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3315063212"/>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1 Frame - No Bar">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37335" y="383125"/>
            <a:ext cx="6217049" cy="6286499"/>
          </a:xfrm>
          <a:solidFill>
            <a:schemeClr val="bg1">
              <a:alpha val="60000"/>
            </a:schemeClr>
          </a:solidFill>
        </p:spPr>
        <p:txBody>
          <a:bodyPr lIns="168730" tIns="168730" rIns="168730" bIns="168730"/>
          <a:lstStyle>
            <a:lvl1pPr marL="0" indent="0">
              <a:lnSpc>
                <a:spcPct val="83000"/>
              </a:lnSpc>
              <a:spcAft>
                <a:spcPts val="2993"/>
              </a:spcAft>
              <a:buNone/>
              <a:defRPr sz="4200" spc="-47" baseline="0">
                <a:solidFill>
                  <a:schemeClr val="tx1"/>
                </a:solidFill>
              </a:defRPr>
            </a:lvl1pPr>
            <a:lvl2pPr marL="295284" indent="-295284">
              <a:lnSpc>
                <a:spcPct val="100000"/>
              </a:lnSpc>
              <a:spcAft>
                <a:spcPts val="1056"/>
              </a:spcAft>
              <a:buClr>
                <a:schemeClr val="tx2"/>
              </a:buClr>
              <a:buSzPct val="80000"/>
              <a:buFont typeface="Wingdings 2" pitchFamily="18" charset="2"/>
              <a:buChar char=""/>
              <a:defRPr sz="2900">
                <a:solidFill>
                  <a:schemeClr val="tx1"/>
                </a:solidFill>
              </a:defRPr>
            </a:lvl2pPr>
            <a:lvl3pPr>
              <a:lnSpc>
                <a:spcPct val="83000"/>
              </a:lnSpc>
              <a:spcAft>
                <a:spcPts val="0"/>
              </a:spcAft>
              <a:defRPr/>
            </a:lvl3pPr>
            <a:lvl4pPr>
              <a:lnSpc>
                <a:spcPct val="83000"/>
              </a:lnSpc>
              <a:spcAft>
                <a:spcPts val="0"/>
              </a:spcAft>
              <a:defRPr/>
            </a:lvl4pPr>
            <a:lvl5pPr>
              <a:lnSpc>
                <a:spcPct val="83000"/>
              </a:lnSpc>
              <a:spcAft>
                <a:spcPts val="0"/>
              </a:spcAft>
              <a:defRPr/>
            </a:lvl5pPr>
          </a:lstStyle>
          <a:p>
            <a:pPr lvl="0"/>
            <a:r>
              <a:rPr lang="da-DK" smtClean="0"/>
              <a:t>Click to edit Master text styles</a:t>
            </a:r>
          </a:p>
          <a:p>
            <a:pPr lvl="1"/>
            <a:r>
              <a:rPr lang="da-DK" smtClean="0"/>
              <a:t>Second level</a:t>
            </a:r>
          </a:p>
        </p:txBody>
      </p:sp>
      <p:sp>
        <p:nvSpPr>
          <p:cNvPr id="8" name="Slide Number Placeholder 7"/>
          <p:cNvSpPr>
            <a:spLocks noGrp="1"/>
          </p:cNvSpPr>
          <p:nvPr>
            <p:ph type="sldNum" sz="quarter" idx="15"/>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6" name="Text Placeholder 11"/>
          <p:cNvSpPr>
            <a:spLocks noGrp="1"/>
          </p:cNvSpPr>
          <p:nvPr>
            <p:ph type="body" sz="quarter" idx="14"/>
          </p:nvPr>
        </p:nvSpPr>
        <p:spPr>
          <a:xfrm>
            <a:off x="7265700" y="6379200"/>
            <a:ext cx="2090400" cy="240000"/>
          </a:xfrm>
          <a:blipFill>
            <a:blip r:embed="rId2"/>
            <a:stretch>
              <a:fillRect/>
            </a:stretch>
          </a:blipFill>
        </p:spPr>
        <p:txBody>
          <a:bodyPr lIns="0" tIns="843667" rIns="0" bIns="0"/>
          <a:lstStyle>
            <a:lvl1pPr marL="0" indent="0">
              <a:buNone/>
              <a:defRPr sz="100">
                <a:solidFill>
                  <a:schemeClr val="bg1">
                    <a:lumMod val="75000"/>
                  </a:schemeClr>
                </a:solidFill>
              </a:defRPr>
            </a:lvl1pPr>
          </a:lstStyle>
          <a:p>
            <a:pPr lvl="0"/>
            <a:r>
              <a:rPr lang="da-DK" smtClean="0"/>
              <a:t>Click to edit Master text styles</a:t>
            </a:r>
          </a:p>
        </p:txBody>
      </p:sp>
      <p:sp>
        <p:nvSpPr>
          <p:cNvPr id="7" name="Text Placeholder 2"/>
          <p:cNvSpPr>
            <a:spLocks noGrp="1"/>
          </p:cNvSpPr>
          <p:nvPr>
            <p:ph type="body" sz="quarter" idx="16"/>
          </p:nvPr>
        </p:nvSpPr>
        <p:spPr>
          <a:xfrm>
            <a:off x="8190000" y="384000"/>
            <a:ext cx="1482000" cy="240000"/>
          </a:xfrm>
          <a:blipFill>
            <a:blip r:embed="rId3"/>
            <a:stretch>
              <a:fillRect/>
            </a:stretch>
          </a:blipFill>
        </p:spPr>
        <p:txBody>
          <a:bodyPr tIns="253102"/>
          <a:lstStyle>
            <a:lvl1pPr marL="0" indent="0">
              <a:buNone/>
              <a:defRPr sz="100">
                <a:solidFill>
                  <a:schemeClr val="tx1"/>
                </a:solidFill>
              </a:defRPr>
            </a:lvl1pPr>
          </a:lstStyle>
          <a:p>
            <a:pPr lvl="0"/>
            <a:endParaRPr lang="en-GB" dirty="0"/>
          </a:p>
        </p:txBody>
      </p:sp>
      <p:sp>
        <p:nvSpPr>
          <p:cNvPr id="15" name="Picture Placeholder 14"/>
          <p:cNvSpPr>
            <a:spLocks noGrp="1"/>
          </p:cNvSpPr>
          <p:nvPr>
            <p:ph type="pic" sz="quarter" idx="12"/>
          </p:nvPr>
        </p:nvSpPr>
        <p:spPr>
          <a:xfrm>
            <a:off x="0" y="0"/>
            <a:ext cx="9906000" cy="6858000"/>
          </a:xfrm>
        </p:spPr>
        <p:txBody>
          <a:bodyPr/>
          <a:lstStyle>
            <a:lvl1pPr>
              <a:buClr>
                <a:schemeClr val="tx2"/>
              </a:buClr>
              <a:defRPr/>
            </a:lvl1pPr>
          </a:lstStyle>
          <a:p>
            <a:r>
              <a:rPr lang="da-DK" smtClean="0"/>
              <a:t>Drag picture to placeholder or click icon to add</a:t>
            </a:r>
            <a:endParaRPr lang="en-GB" dirty="0"/>
          </a:p>
        </p:txBody>
      </p:sp>
    </p:spTree>
    <p:extLst>
      <p:ext uri="{BB962C8B-B14F-4D97-AF65-F5344CB8AC3E}">
        <p14:creationId xmlns:p14="http://schemas.microsoft.com/office/powerpoint/2010/main" val="401717185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Frame - No Bar">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33896" y="260351"/>
            <a:ext cx="6220487" cy="6453188"/>
          </a:xfrm>
          <a:solidFill>
            <a:schemeClr val="bg2">
              <a:lumMod val="10000"/>
              <a:alpha val="60000"/>
            </a:schemeClr>
          </a:solidFill>
        </p:spPr>
        <p:txBody>
          <a:bodyPr lIns="168730" tIns="168730" rIns="168730" bIns="168730"/>
          <a:lstStyle>
            <a:lvl1pPr marL="0" indent="0">
              <a:lnSpc>
                <a:spcPct val="83000"/>
              </a:lnSpc>
              <a:spcAft>
                <a:spcPts val="2993"/>
              </a:spcAft>
              <a:buNone/>
              <a:defRPr sz="4200" spc="-47" baseline="0">
                <a:solidFill>
                  <a:schemeClr val="bg1"/>
                </a:solidFill>
              </a:defRPr>
            </a:lvl1pPr>
            <a:lvl2pPr marL="295284" indent="-295284">
              <a:lnSpc>
                <a:spcPct val="100000"/>
              </a:lnSpc>
              <a:spcAft>
                <a:spcPts val="1170"/>
              </a:spcAft>
              <a:buClr>
                <a:schemeClr val="tx2"/>
              </a:buClr>
              <a:buSzPct val="80000"/>
              <a:buFont typeface="Wingdings 2" pitchFamily="18" charset="2"/>
              <a:buChar char=""/>
              <a:defRPr sz="2900">
                <a:solidFill>
                  <a:schemeClr val="bg1"/>
                </a:solidFill>
              </a:defRPr>
            </a:lvl2pPr>
            <a:lvl3pPr>
              <a:lnSpc>
                <a:spcPct val="83000"/>
              </a:lnSpc>
              <a:spcAft>
                <a:spcPts val="0"/>
              </a:spcAft>
              <a:defRPr/>
            </a:lvl3pPr>
            <a:lvl4pPr>
              <a:lnSpc>
                <a:spcPct val="83000"/>
              </a:lnSpc>
              <a:spcAft>
                <a:spcPts val="0"/>
              </a:spcAft>
              <a:defRPr/>
            </a:lvl4pPr>
            <a:lvl5pPr>
              <a:lnSpc>
                <a:spcPct val="83000"/>
              </a:lnSpc>
              <a:spcAft>
                <a:spcPts val="0"/>
              </a:spcAft>
              <a:defRPr/>
            </a:lvl5pPr>
          </a:lstStyle>
          <a:p>
            <a:pPr lvl="0"/>
            <a:r>
              <a:rPr lang="en-US" dirty="0" smtClean="0"/>
              <a:t>Click to edit Master text styles</a:t>
            </a:r>
          </a:p>
          <a:p>
            <a:pPr lvl="1"/>
            <a:r>
              <a:rPr lang="en-US" dirty="0" smtClean="0"/>
              <a:t>Second level</a:t>
            </a:r>
          </a:p>
        </p:txBody>
      </p:sp>
      <p:sp>
        <p:nvSpPr>
          <p:cNvPr id="9" name="Slide Number Placeholder 9"/>
          <p:cNvSpPr>
            <a:spLocks noGrp="1"/>
          </p:cNvSpPr>
          <p:nvPr>
            <p:ph type="sldNum" sz="quarter" idx="10"/>
          </p:nvPr>
        </p:nvSpPr>
        <p:spPr>
          <a:xfrm>
            <a:off x="234001" y="6427807"/>
            <a:ext cx="946450" cy="285751"/>
          </a:xfrm>
        </p:spPr>
        <p:txBody>
          <a:bodyPr/>
          <a:lstStyle>
            <a:lvl1pPr>
              <a:defRPr>
                <a:solidFill>
                  <a:schemeClr val="tx1"/>
                </a:solidFill>
              </a:defRPr>
            </a:lvl1pPr>
          </a:lstStyle>
          <a:p>
            <a:pPr algn="l"/>
            <a:fld id="{9E3F2187-72A1-4155-9883-4CD47C4CAE02}" type="slidenum">
              <a:rPr lang="en-GB" smtClean="0">
                <a:solidFill>
                  <a:prstClr val="black"/>
                </a:solidFill>
              </a:rPr>
              <a:pPr algn="l"/>
              <a:t>‹#›</a:t>
            </a:fld>
            <a:endParaRPr lang="en-GB" dirty="0">
              <a:solidFill>
                <a:prstClr val="black"/>
              </a:solidFill>
            </a:endParaRPr>
          </a:p>
        </p:txBody>
      </p:sp>
      <p:sp>
        <p:nvSpPr>
          <p:cNvPr id="8" name="Text Placeholder 2"/>
          <p:cNvSpPr>
            <a:spLocks noGrp="1"/>
          </p:cNvSpPr>
          <p:nvPr>
            <p:ph type="body" sz="quarter" idx="14"/>
          </p:nvPr>
        </p:nvSpPr>
        <p:spPr>
          <a:xfrm>
            <a:off x="7184740" y="6477889"/>
            <a:ext cx="2093507" cy="180755"/>
          </a:xfrm>
          <a:blipFill>
            <a:blip r:embed="rId2"/>
            <a:stretch>
              <a:fillRect/>
            </a:stretch>
          </a:blipFill>
        </p:spPr>
        <p:txBody>
          <a:bodyPr lIns="0" tIns="843667" rIns="0" bIns="0"/>
          <a:lstStyle>
            <a:lvl1pPr marL="0" indent="0">
              <a:spcBef>
                <a:spcPts val="0"/>
              </a:spcBef>
              <a:spcAft>
                <a:spcPts val="0"/>
              </a:spcAft>
              <a:buNone/>
              <a:defRPr sz="100">
                <a:solidFill>
                  <a:schemeClr val="bg1">
                    <a:lumMod val="75000"/>
                  </a:schemeClr>
                </a:solidFill>
              </a:defRPr>
            </a:lvl1pPr>
            <a:lvl2pPr marL="295284" indent="0">
              <a:buNone/>
              <a:defRPr sz="100">
                <a:solidFill>
                  <a:schemeClr val="tx1"/>
                </a:solidFill>
              </a:defRPr>
            </a:lvl2pPr>
            <a:lvl3pPr marL="590563" indent="0">
              <a:buNone/>
              <a:defRPr sz="100">
                <a:solidFill>
                  <a:schemeClr val="tx1"/>
                </a:solidFill>
              </a:defRPr>
            </a:lvl3pPr>
            <a:lvl4pPr marL="885851" indent="0">
              <a:buNone/>
              <a:defRPr sz="100">
                <a:solidFill>
                  <a:schemeClr val="tx1"/>
                </a:solidFill>
              </a:defRPr>
            </a:lvl4pPr>
            <a:lvl5pPr marL="1181132" indent="0">
              <a:buNone/>
              <a:defRPr sz="100">
                <a:solidFill>
                  <a:schemeClr val="tx1"/>
                </a:solidFill>
              </a:defRPr>
            </a:lvl5pPr>
          </a:lstStyle>
          <a:p>
            <a:pPr lvl="0"/>
            <a:endParaRPr lang="en-US"/>
          </a:p>
        </p:txBody>
      </p:sp>
      <p:sp>
        <p:nvSpPr>
          <p:cNvPr id="10" name="Text Placeholder 3"/>
          <p:cNvSpPr>
            <a:spLocks noGrp="1"/>
          </p:cNvSpPr>
          <p:nvPr>
            <p:ph type="body" sz="quarter" idx="15"/>
          </p:nvPr>
        </p:nvSpPr>
        <p:spPr>
          <a:xfrm>
            <a:off x="8190000" y="288925"/>
            <a:ext cx="1482000" cy="180000"/>
          </a:xfrm>
          <a:blipFill>
            <a:blip r:embed="rId3"/>
            <a:stretch>
              <a:fillRect/>
            </a:stretch>
          </a:blipFill>
        </p:spPr>
        <p:txBody>
          <a:bodyPr lIns="0" tIns="253102" rIns="0" bIns="0"/>
          <a:lstStyle>
            <a:lvl1pPr marL="0" indent="0">
              <a:buNone/>
              <a:defRPr sz="100">
                <a:solidFill>
                  <a:schemeClr val="bg1"/>
                </a:solidFill>
              </a:defRPr>
            </a:lvl1pPr>
          </a:lstStyle>
          <a:p>
            <a:pPr lvl="0"/>
            <a:endParaRPr lang="en-US" dirty="0"/>
          </a:p>
        </p:txBody>
      </p:sp>
      <p:sp>
        <p:nvSpPr>
          <p:cNvPr id="11" name="Picture Placeholder 14"/>
          <p:cNvSpPr>
            <a:spLocks noGrp="1"/>
          </p:cNvSpPr>
          <p:nvPr>
            <p:ph type="pic" sz="quarter" idx="12"/>
          </p:nvPr>
        </p:nvSpPr>
        <p:spPr>
          <a:xfrm>
            <a:off x="0" y="0"/>
            <a:ext cx="9906000" cy="6858000"/>
          </a:xfrm>
        </p:spPr>
        <p:txBody>
          <a:bodyPr/>
          <a:lstStyle>
            <a:lvl1pPr>
              <a:buClr>
                <a:schemeClr val="tx2"/>
              </a:buClr>
              <a:defRPr/>
            </a:lvl1pPr>
          </a:lstStyle>
          <a:p>
            <a:endParaRPr lang="en-GB" dirty="0"/>
          </a:p>
        </p:txBody>
      </p:sp>
    </p:spTree>
    <p:extLst>
      <p:ext uri="{BB962C8B-B14F-4D97-AF65-F5344CB8AC3E}">
        <p14:creationId xmlns:p14="http://schemas.microsoft.com/office/powerpoint/2010/main" val="355904422"/>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Title and Bullet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346" y="1919827"/>
            <a:ext cx="9434777" cy="4326465"/>
          </a:xfrm>
          <a:ln w="9525">
            <a:solidFill>
              <a:schemeClr val="tx2"/>
            </a:solidFill>
          </a:ln>
        </p:spPr>
        <p:txBody>
          <a:bodyPr lIns="0" tIns="0" rIns="0" bIns="0">
            <a:noAutofit/>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sz="1900">
                <a:solidFill>
                  <a:schemeClr val="bg1"/>
                </a:solidFill>
              </a:defRPr>
            </a:lvl3pPr>
            <a:lvl4pPr>
              <a:buClr>
                <a:schemeClr val="tx2"/>
              </a:buClr>
              <a:defRPr sz="1600">
                <a:solidFill>
                  <a:schemeClr val="bg1"/>
                </a:solidFill>
              </a:defRPr>
            </a:lvl4pPr>
            <a:lvl5pPr>
              <a:buClr>
                <a:schemeClr val="tx2"/>
              </a:buClr>
              <a:defRPr sz="1400">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en-GB" dirty="0"/>
          </a:p>
        </p:txBody>
      </p:sp>
      <p:sp>
        <p:nvSpPr>
          <p:cNvPr id="9" name="Text Placeholder 8"/>
          <p:cNvSpPr>
            <a:spLocks noGrp="1"/>
          </p:cNvSpPr>
          <p:nvPr>
            <p:ph type="body" sz="quarter" idx="24"/>
          </p:nvPr>
        </p:nvSpPr>
        <p:spPr>
          <a:xfrm>
            <a:off x="237346" y="1242487"/>
            <a:ext cx="7601989" cy="560916"/>
          </a:xfrm>
        </p:spPr>
        <p:txBody>
          <a:bodyPr lIns="0" tIns="0" rIns="0" bIns="0"/>
          <a:lstStyle>
            <a:lvl1pPr marL="0" indent="0">
              <a:lnSpc>
                <a:spcPct val="75000"/>
              </a:lnSpc>
              <a:spcAft>
                <a:spcPts val="0"/>
              </a:spcAft>
              <a:buNone/>
              <a:defRPr sz="2300">
                <a:solidFill>
                  <a:schemeClr val="bg1"/>
                </a:solidFill>
              </a:defRPr>
            </a:lvl1pPr>
          </a:lstStyle>
          <a:p>
            <a:pPr lvl="0"/>
            <a:r>
              <a:rPr lang="da-DK" dirty="0" smtClean="0"/>
              <a:t>Click to edit Master text styles</a:t>
            </a:r>
          </a:p>
        </p:txBody>
      </p:sp>
      <p:sp>
        <p:nvSpPr>
          <p:cNvPr id="17"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2" name="Title 1"/>
          <p:cNvSpPr>
            <a:spLocks noGrp="1"/>
          </p:cNvSpPr>
          <p:nvPr>
            <p:ph type="title"/>
          </p:nvPr>
        </p:nvSpPr>
        <p:spPr>
          <a:xfrm>
            <a:off x="237332" y="383119"/>
            <a:ext cx="7601988" cy="837636"/>
          </a:xfrm>
        </p:spPr>
        <p:txBody>
          <a:bodyPr/>
          <a:lstStyle>
            <a:lvl1pPr>
              <a:defRPr>
                <a:solidFill>
                  <a:schemeClr val="bg1"/>
                </a:solidFill>
              </a:defRPr>
            </a:lvl1pPr>
          </a:lstStyle>
          <a:p>
            <a:endParaRPr/>
          </a:p>
        </p:txBody>
      </p:sp>
    </p:spTree>
    <p:extLst>
      <p:ext uri="{BB962C8B-B14F-4D97-AF65-F5344CB8AC3E}">
        <p14:creationId xmlns:p14="http://schemas.microsoft.com/office/powerpoint/2010/main" val="3254683587"/>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Title 2 Fram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37331" y="1919817"/>
            <a:ext cx="4641000" cy="4320000"/>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GB" dirty="0"/>
          </a:p>
        </p:txBody>
      </p:sp>
      <p:sp>
        <p:nvSpPr>
          <p:cNvPr id="19"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21" name="Content Placeholder 5"/>
          <p:cNvSpPr>
            <a:spLocks noGrp="1"/>
          </p:cNvSpPr>
          <p:nvPr>
            <p:ph sz="quarter" idx="14"/>
          </p:nvPr>
        </p:nvSpPr>
        <p:spPr>
          <a:xfrm>
            <a:off x="5032113" y="1919817"/>
            <a:ext cx="4639998" cy="4320000"/>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en-GB" dirty="0"/>
          </a:p>
        </p:txBody>
      </p:sp>
      <p:sp>
        <p:nvSpPr>
          <p:cNvPr id="2" name="Title 1"/>
          <p:cNvSpPr>
            <a:spLocks noGrp="1"/>
          </p:cNvSpPr>
          <p:nvPr>
            <p:ph type="title"/>
          </p:nvPr>
        </p:nvSpPr>
        <p:spPr/>
        <p:txBody>
          <a:bodyPr/>
          <a:lstStyle>
            <a:lvl1pPr>
              <a:defRPr>
                <a:solidFill>
                  <a:schemeClr val="bg1"/>
                </a:solidFill>
              </a:defRPr>
            </a:lvl1pPr>
          </a:lstStyle>
          <a:p>
            <a:endParaRPr/>
          </a:p>
        </p:txBody>
      </p:sp>
    </p:spTree>
    <p:extLst>
      <p:ext uri="{BB962C8B-B14F-4D97-AF65-F5344CB8AC3E}">
        <p14:creationId xmlns:p14="http://schemas.microsoft.com/office/powerpoint/2010/main" val="325114756"/>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Title 3 Fram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endParaRPr/>
          </a:p>
        </p:txBody>
      </p:sp>
      <p:sp>
        <p:nvSpPr>
          <p:cNvPr id="6" name="Content Placeholder 5"/>
          <p:cNvSpPr>
            <a:spLocks noGrp="1"/>
          </p:cNvSpPr>
          <p:nvPr>
            <p:ph sz="quarter" idx="16"/>
          </p:nvPr>
        </p:nvSpPr>
        <p:spPr>
          <a:xfrm>
            <a:off x="237332" y="1919817"/>
            <a:ext cx="30420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20" name="Content Placeholder 5"/>
          <p:cNvSpPr>
            <a:spLocks noGrp="1"/>
          </p:cNvSpPr>
          <p:nvPr>
            <p:ph sz="quarter" idx="17"/>
          </p:nvPr>
        </p:nvSpPr>
        <p:spPr>
          <a:xfrm>
            <a:off x="3437865" y="1919817"/>
            <a:ext cx="30420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1" name="Content Placeholder 5"/>
          <p:cNvSpPr>
            <a:spLocks noGrp="1"/>
          </p:cNvSpPr>
          <p:nvPr>
            <p:ph sz="quarter" idx="18"/>
          </p:nvPr>
        </p:nvSpPr>
        <p:spPr>
          <a:xfrm>
            <a:off x="6609160" y="1919817"/>
            <a:ext cx="30420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9"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807196500"/>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Title 4 Box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endParaRPr/>
          </a:p>
        </p:txBody>
      </p:sp>
      <p:sp>
        <p:nvSpPr>
          <p:cNvPr id="6" name="Content Placeholder 5"/>
          <p:cNvSpPr>
            <a:spLocks noGrp="1"/>
          </p:cNvSpPr>
          <p:nvPr>
            <p:ph sz="quarter" idx="17"/>
          </p:nvPr>
        </p:nvSpPr>
        <p:spPr>
          <a:xfrm>
            <a:off x="225063" y="1919817"/>
            <a:ext cx="4641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21" name="Content Placeholder 5"/>
          <p:cNvSpPr>
            <a:spLocks noGrp="1"/>
          </p:cNvSpPr>
          <p:nvPr>
            <p:ph sz="quarter" idx="18"/>
          </p:nvPr>
        </p:nvSpPr>
        <p:spPr>
          <a:xfrm>
            <a:off x="5031108" y="1919817"/>
            <a:ext cx="4641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2" name="Content Placeholder 5"/>
          <p:cNvSpPr>
            <a:spLocks noGrp="1"/>
          </p:cNvSpPr>
          <p:nvPr>
            <p:ph sz="quarter" idx="19"/>
          </p:nvPr>
        </p:nvSpPr>
        <p:spPr>
          <a:xfrm>
            <a:off x="237331" y="4123572"/>
            <a:ext cx="4641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3" name="Content Placeholder 5"/>
          <p:cNvSpPr>
            <a:spLocks noGrp="1"/>
          </p:cNvSpPr>
          <p:nvPr>
            <p:ph sz="quarter" idx="20"/>
          </p:nvPr>
        </p:nvSpPr>
        <p:spPr>
          <a:xfrm>
            <a:off x="5009562" y="4134288"/>
            <a:ext cx="4641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da-DK" dirty="0"/>
          </a:p>
        </p:txBody>
      </p:sp>
      <p:sp>
        <p:nvSpPr>
          <p:cNvPr id="10"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1510088123"/>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Title 4 Fram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endParaRPr/>
          </a:p>
        </p:txBody>
      </p:sp>
      <p:sp>
        <p:nvSpPr>
          <p:cNvPr id="6" name="Content Placeholder 5"/>
          <p:cNvSpPr>
            <a:spLocks noGrp="1"/>
          </p:cNvSpPr>
          <p:nvPr>
            <p:ph sz="quarter" idx="17"/>
          </p:nvPr>
        </p:nvSpPr>
        <p:spPr>
          <a:xfrm>
            <a:off x="213307" y="1926284"/>
            <a:ext cx="22425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22" name="Content Placeholder 5"/>
          <p:cNvSpPr>
            <a:spLocks noGrp="1"/>
          </p:cNvSpPr>
          <p:nvPr>
            <p:ph sz="quarter" idx="18"/>
          </p:nvPr>
        </p:nvSpPr>
        <p:spPr>
          <a:xfrm>
            <a:off x="2613118" y="1926284"/>
            <a:ext cx="22425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3" name="Content Placeholder 5"/>
          <p:cNvSpPr>
            <a:spLocks noGrp="1"/>
          </p:cNvSpPr>
          <p:nvPr>
            <p:ph sz="quarter" idx="19"/>
          </p:nvPr>
        </p:nvSpPr>
        <p:spPr>
          <a:xfrm>
            <a:off x="5012929" y="1926284"/>
            <a:ext cx="22425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4" name="Content Placeholder 5"/>
          <p:cNvSpPr>
            <a:spLocks noGrp="1"/>
          </p:cNvSpPr>
          <p:nvPr>
            <p:ph sz="quarter" idx="20"/>
          </p:nvPr>
        </p:nvSpPr>
        <p:spPr>
          <a:xfrm>
            <a:off x="7412745" y="1926284"/>
            <a:ext cx="22425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da-DK" dirty="0"/>
          </a:p>
        </p:txBody>
      </p:sp>
      <p:sp>
        <p:nvSpPr>
          <p:cNvPr id="10"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1526997685"/>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Title 6 Box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218414" y="1906761"/>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27" name="Content Placeholder 4"/>
          <p:cNvSpPr>
            <a:spLocks noGrp="1"/>
          </p:cNvSpPr>
          <p:nvPr>
            <p:ph sz="quarter" idx="22"/>
          </p:nvPr>
        </p:nvSpPr>
        <p:spPr>
          <a:xfrm>
            <a:off x="220071" y="4134288"/>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8" name="Content Placeholder 4"/>
          <p:cNvSpPr>
            <a:spLocks noGrp="1"/>
          </p:cNvSpPr>
          <p:nvPr>
            <p:ph sz="quarter" idx="23"/>
          </p:nvPr>
        </p:nvSpPr>
        <p:spPr>
          <a:xfrm>
            <a:off x="3437864" y="4134288"/>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9" name="Content Placeholder 4"/>
          <p:cNvSpPr>
            <a:spLocks noGrp="1"/>
          </p:cNvSpPr>
          <p:nvPr>
            <p:ph sz="quarter" idx="24"/>
          </p:nvPr>
        </p:nvSpPr>
        <p:spPr>
          <a:xfrm>
            <a:off x="3439895" y="1919817"/>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30" name="Content Placeholder 4"/>
          <p:cNvSpPr>
            <a:spLocks noGrp="1"/>
          </p:cNvSpPr>
          <p:nvPr>
            <p:ph sz="quarter" idx="25"/>
          </p:nvPr>
        </p:nvSpPr>
        <p:spPr>
          <a:xfrm>
            <a:off x="6630108" y="1919817"/>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31" name="Content Placeholder 4"/>
          <p:cNvSpPr>
            <a:spLocks noGrp="1"/>
          </p:cNvSpPr>
          <p:nvPr>
            <p:ph sz="quarter" idx="26"/>
          </p:nvPr>
        </p:nvSpPr>
        <p:spPr>
          <a:xfrm>
            <a:off x="6630108" y="4134288"/>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 name="Title 1"/>
          <p:cNvSpPr>
            <a:spLocks noGrp="1"/>
          </p:cNvSpPr>
          <p:nvPr>
            <p:ph type="title"/>
          </p:nvPr>
        </p:nvSpPr>
        <p:spPr/>
        <p:txBody>
          <a:bodyPr/>
          <a:lstStyle>
            <a:lvl1pPr>
              <a:defRPr>
                <a:solidFill>
                  <a:schemeClr val="bg1"/>
                </a:solidFill>
              </a:defRPr>
            </a:lvl1pPr>
          </a:lstStyle>
          <a:p>
            <a:endParaRPr/>
          </a:p>
        </p:txBody>
      </p:sp>
      <p:sp>
        <p:nvSpPr>
          <p:cNvPr id="12"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2731013282"/>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Big Quote">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526378" y="1316767"/>
            <a:ext cx="4844654" cy="4224469"/>
          </a:xfrm>
        </p:spPr>
        <p:txBody>
          <a:bodyPr anchor="ctr">
            <a:normAutofit/>
          </a:bodyPr>
          <a:lstStyle>
            <a:lvl1pPr algn="ctr">
              <a:lnSpc>
                <a:spcPct val="85000"/>
              </a:lnSpc>
              <a:defRPr lang="en-GB" sz="7000" b="1" i="0" u="none" strike="noStrike" cap="all" baseline="0" smtClean="0">
                <a:solidFill>
                  <a:schemeClr val="tx2"/>
                </a:solidFill>
              </a:defRPr>
            </a:lvl1pPr>
          </a:lstStyle>
          <a:p>
            <a:endParaRPr/>
          </a:p>
        </p:txBody>
      </p:sp>
      <p:sp>
        <p:nvSpPr>
          <p:cNvPr id="6"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1135435305"/>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968815785"/>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Title Slide">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gradFill>
            <a:gsLst>
              <a:gs pos="32000">
                <a:schemeClr val="tx1"/>
              </a:gs>
              <a:gs pos="100000">
                <a:srgbClr val="35353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7171" tIns="53582" rIns="107171" bIns="53582" rtlCol="0" anchor="ctr"/>
          <a:lstStyle/>
          <a:p>
            <a:pPr algn="ctr" defTabSz="1071701"/>
            <a:endParaRPr lang="da-DK">
              <a:solidFill>
                <a:prstClr val="white"/>
              </a:solidFill>
            </a:endParaRPr>
          </a:p>
        </p:txBody>
      </p:sp>
      <p:sp>
        <p:nvSpPr>
          <p:cNvPr id="2" name="Title 1"/>
          <p:cNvSpPr>
            <a:spLocks noGrp="1"/>
          </p:cNvSpPr>
          <p:nvPr>
            <p:ph type="ctrTitle" hasCustomPrompt="1"/>
          </p:nvPr>
        </p:nvSpPr>
        <p:spPr>
          <a:xfrm>
            <a:off x="969973" y="2474388"/>
            <a:ext cx="8390863" cy="1651000"/>
          </a:xfrm>
          <a:noFill/>
        </p:spPr>
        <p:txBody>
          <a:bodyPr anchor="b" anchorCtr="0">
            <a:normAutofit/>
          </a:bodyPr>
          <a:lstStyle>
            <a:lvl1pPr>
              <a:lnSpc>
                <a:spcPct val="100000"/>
              </a:lnSpc>
              <a:defRPr sz="4900" baseline="0">
                <a:solidFill>
                  <a:schemeClr val="bg1"/>
                </a:solidFill>
              </a:defRPr>
            </a:lvl1pPr>
          </a:lstStyle>
          <a:p>
            <a:endParaRPr/>
          </a:p>
        </p:txBody>
      </p:sp>
      <p:sp>
        <p:nvSpPr>
          <p:cNvPr id="3" name="Subtitle 2"/>
          <p:cNvSpPr>
            <a:spLocks noGrp="1"/>
          </p:cNvSpPr>
          <p:nvPr>
            <p:ph type="subTitle" idx="1" hasCustomPrompt="1"/>
          </p:nvPr>
        </p:nvSpPr>
        <p:spPr>
          <a:xfrm>
            <a:off x="969973" y="4222751"/>
            <a:ext cx="8390863" cy="384000"/>
          </a:xfrm>
        </p:spPr>
        <p:txBody>
          <a:bodyPr lIns="0" tIns="0" rIns="0" bIns="0">
            <a:noAutofit/>
          </a:bodyPr>
          <a:lstStyle>
            <a:lvl1pPr marL="0" indent="0" algn="l">
              <a:lnSpc>
                <a:spcPts val="2581"/>
              </a:lnSpc>
              <a:spcBef>
                <a:spcPts val="0"/>
              </a:spcBef>
              <a:buNone/>
              <a:defRPr sz="2100" b="1" baseline="0">
                <a:solidFill>
                  <a:schemeClr val="tx2"/>
                </a:solidFill>
              </a:defRPr>
            </a:lvl1pPr>
            <a:lvl2pPr marL="535852" indent="0" algn="ctr">
              <a:buNone/>
              <a:defRPr>
                <a:solidFill>
                  <a:schemeClr val="tx1">
                    <a:tint val="75000"/>
                  </a:schemeClr>
                </a:solidFill>
              </a:defRPr>
            </a:lvl2pPr>
            <a:lvl3pPr marL="1071701" indent="0" algn="ctr">
              <a:buNone/>
              <a:defRPr>
                <a:solidFill>
                  <a:schemeClr val="tx1">
                    <a:tint val="75000"/>
                  </a:schemeClr>
                </a:solidFill>
              </a:defRPr>
            </a:lvl3pPr>
            <a:lvl4pPr marL="1607553" indent="0" algn="ctr">
              <a:buNone/>
              <a:defRPr>
                <a:solidFill>
                  <a:schemeClr val="tx1">
                    <a:tint val="75000"/>
                  </a:schemeClr>
                </a:solidFill>
              </a:defRPr>
            </a:lvl4pPr>
            <a:lvl5pPr marL="2143403" indent="0" algn="ctr">
              <a:buNone/>
              <a:defRPr>
                <a:solidFill>
                  <a:schemeClr val="tx1">
                    <a:tint val="75000"/>
                  </a:schemeClr>
                </a:solidFill>
              </a:defRPr>
            </a:lvl5pPr>
            <a:lvl6pPr marL="2679255" indent="0" algn="ctr">
              <a:buNone/>
              <a:defRPr>
                <a:solidFill>
                  <a:schemeClr val="tx1">
                    <a:tint val="75000"/>
                  </a:schemeClr>
                </a:solidFill>
              </a:defRPr>
            </a:lvl6pPr>
            <a:lvl7pPr marL="3215104" indent="0" algn="ctr">
              <a:buNone/>
              <a:defRPr>
                <a:solidFill>
                  <a:schemeClr val="tx1">
                    <a:tint val="75000"/>
                  </a:schemeClr>
                </a:solidFill>
              </a:defRPr>
            </a:lvl7pPr>
            <a:lvl8pPr marL="3750956" indent="0" algn="ctr">
              <a:buNone/>
              <a:defRPr>
                <a:solidFill>
                  <a:schemeClr val="tx1">
                    <a:tint val="75000"/>
                  </a:schemeClr>
                </a:solidFill>
              </a:defRPr>
            </a:lvl8pPr>
            <a:lvl9pPr marL="4286809" indent="0" algn="ctr">
              <a:buNone/>
              <a:defRPr>
                <a:solidFill>
                  <a:schemeClr val="tx1">
                    <a:tint val="75000"/>
                  </a:schemeClr>
                </a:solidFill>
              </a:defRPr>
            </a:lvl9pPr>
          </a:lstStyle>
          <a:p>
            <a:r>
              <a:rPr lang="en-GB" dirty="0" smtClean="0"/>
              <a:t>Click to add date (Day Month 20XX)</a:t>
            </a:r>
            <a:endParaRPr lang="en-GB" dirty="0"/>
          </a:p>
        </p:txBody>
      </p:sp>
      <p:sp>
        <p:nvSpPr>
          <p:cNvPr id="11" name="Text Placeholder 10"/>
          <p:cNvSpPr>
            <a:spLocks noGrp="1"/>
          </p:cNvSpPr>
          <p:nvPr>
            <p:ph type="body" sz="quarter" idx="13" hasCustomPrompt="1"/>
          </p:nvPr>
        </p:nvSpPr>
        <p:spPr>
          <a:xfrm>
            <a:off x="969973" y="4677139"/>
            <a:ext cx="8390863" cy="384000"/>
          </a:xfrm>
        </p:spPr>
        <p:txBody>
          <a:bodyPr lIns="0" tIns="0" rIns="0" bIns="0">
            <a:noAutofit/>
          </a:bodyPr>
          <a:lstStyle>
            <a:lvl1pPr marL="0" indent="0">
              <a:buNone/>
              <a:defRPr sz="2100" b="1">
                <a:solidFill>
                  <a:schemeClr val="tx2"/>
                </a:solidFill>
              </a:defRPr>
            </a:lvl1pPr>
          </a:lstStyle>
          <a:p>
            <a:pPr lvl="0"/>
            <a:r>
              <a:rPr lang="en-GB" dirty="0" smtClean="0"/>
              <a:t>Click to add Author (Name Surname)</a:t>
            </a:r>
          </a:p>
        </p:txBody>
      </p:sp>
      <p:sp>
        <p:nvSpPr>
          <p:cNvPr id="8" name="Text Placeholder 11"/>
          <p:cNvSpPr>
            <a:spLocks noGrp="1"/>
          </p:cNvSpPr>
          <p:nvPr>
            <p:ph type="body" sz="quarter" idx="14"/>
          </p:nvPr>
        </p:nvSpPr>
        <p:spPr>
          <a:xfrm>
            <a:off x="7265700" y="6379200"/>
            <a:ext cx="2089760" cy="240000"/>
          </a:xfrm>
          <a:blipFill>
            <a:blip r:embed="rId2"/>
            <a:stretch>
              <a:fillRect/>
            </a:stretch>
          </a:blipFill>
        </p:spPr>
        <p:txBody>
          <a:bodyPr lIns="0" tIns="843859" rIns="0" bIns="0"/>
          <a:lstStyle>
            <a:lvl1pPr marL="0" indent="0">
              <a:buNone/>
              <a:defRPr sz="100">
                <a:solidFill>
                  <a:schemeClr val="bg1">
                    <a:lumMod val="75000"/>
                  </a:schemeClr>
                </a:solidFill>
              </a:defRPr>
            </a:lvl1pPr>
          </a:lstStyle>
          <a:p>
            <a:pPr lvl="0"/>
            <a:r>
              <a:rPr lang="da-DK" smtClean="0"/>
              <a:t>Click to edit Master text styles</a:t>
            </a:r>
          </a:p>
        </p:txBody>
      </p:sp>
      <p:sp>
        <p:nvSpPr>
          <p:cNvPr id="10" name="Text Placeholder 2"/>
          <p:cNvSpPr>
            <a:spLocks noGrp="1"/>
          </p:cNvSpPr>
          <p:nvPr>
            <p:ph type="body" sz="quarter" idx="16"/>
          </p:nvPr>
        </p:nvSpPr>
        <p:spPr>
          <a:xfrm>
            <a:off x="8190000" y="384000"/>
            <a:ext cx="1482000" cy="240000"/>
          </a:xfrm>
          <a:blipFill>
            <a:blip r:embed="rId3"/>
            <a:stretch>
              <a:fillRect/>
            </a:stretch>
          </a:blipFill>
        </p:spPr>
        <p:txBody>
          <a:bodyPr tIns="253159"/>
          <a:lstStyle>
            <a:lvl1pPr marL="0" indent="0">
              <a:buNone/>
              <a:defRPr sz="100">
                <a:solidFill>
                  <a:schemeClr val="tx1"/>
                </a:solidFill>
              </a:defRPr>
            </a:lvl1pPr>
          </a:lstStyle>
          <a:p>
            <a:pPr lvl="0"/>
            <a:endParaRPr lang="en-GB" dirty="0"/>
          </a:p>
        </p:txBody>
      </p:sp>
      <p:sp>
        <p:nvSpPr>
          <p:cNvPr id="15" name="Picture Placeholder 14"/>
          <p:cNvSpPr>
            <a:spLocks noGrp="1"/>
          </p:cNvSpPr>
          <p:nvPr>
            <p:ph type="pic" sz="quarter" idx="18"/>
          </p:nvPr>
        </p:nvSpPr>
        <p:spPr>
          <a:xfrm>
            <a:off x="0" y="0"/>
            <a:ext cx="9906000" cy="6858000"/>
          </a:xfrm>
          <a:noFill/>
        </p:spPr>
        <p:txBody>
          <a:bodyPr/>
          <a:lstStyle/>
          <a:p>
            <a:r>
              <a:rPr lang="da-DK" dirty="0" smtClean="0"/>
              <a:t>Drag picture to placeholder or click icon to add</a:t>
            </a:r>
            <a:endParaRPr lang="en-GB" dirty="0"/>
          </a:p>
        </p:txBody>
      </p:sp>
    </p:spTree>
    <p:extLst>
      <p:ext uri="{BB962C8B-B14F-4D97-AF65-F5344CB8AC3E}">
        <p14:creationId xmlns:p14="http://schemas.microsoft.com/office/powerpoint/2010/main" val="2959701008"/>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Title and Content">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237332" y="1919821"/>
            <a:ext cx="9434776" cy="4326467"/>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en-GB" dirty="0"/>
          </a:p>
        </p:txBody>
      </p:sp>
      <p:sp>
        <p:nvSpPr>
          <p:cNvPr id="18" name="Title 17"/>
          <p:cNvSpPr>
            <a:spLocks noGrp="1"/>
          </p:cNvSpPr>
          <p:nvPr>
            <p:ph type="title"/>
          </p:nvPr>
        </p:nvSpPr>
        <p:spPr/>
        <p:txBody>
          <a:bodyPr/>
          <a:lstStyle>
            <a:lvl1pPr>
              <a:defRPr>
                <a:solidFill>
                  <a:schemeClr val="bg1"/>
                </a:solidFill>
              </a:defRPr>
            </a:lvl1pPr>
          </a:lstStyle>
          <a:p>
            <a:endParaRPr/>
          </a:p>
        </p:txBody>
      </p:sp>
      <p:sp>
        <p:nvSpPr>
          <p:cNvPr id="17"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409880388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10" name="Slide Number Placeholder 9"/>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6" name="Text Placeholder 5"/>
          <p:cNvSpPr>
            <a:spLocks noGrp="1"/>
          </p:cNvSpPr>
          <p:nvPr>
            <p:ph type="body" sz="quarter" idx="12"/>
          </p:nvPr>
        </p:nvSpPr>
        <p:spPr>
          <a:xfrm>
            <a:off x="233896" y="1628777"/>
            <a:ext cx="7004712" cy="684000"/>
          </a:xfrm>
        </p:spPr>
        <p:txBody>
          <a:bodyPr lIns="0" tIns="0" rIns="0" bIns="0">
            <a:normAutofit/>
          </a:bodyPr>
          <a:lstStyle>
            <a:lvl1pPr marL="0" indent="0">
              <a:lnSpc>
                <a:spcPts val="2347"/>
              </a:lnSpc>
              <a:spcAft>
                <a:spcPts val="0"/>
              </a:spcAft>
              <a:buNone/>
              <a:defRPr sz="2300" baseline="0">
                <a:solidFill>
                  <a:srgbClr val="161616"/>
                </a:solidFill>
              </a:defRPr>
            </a:lvl1pPr>
          </a:lstStyle>
          <a:p>
            <a:pPr lvl="0"/>
            <a:r>
              <a:rPr lang="en-GB" dirty="0" smtClean="0"/>
              <a:t>Click to edit Master text styles</a:t>
            </a:r>
          </a:p>
        </p:txBody>
      </p:sp>
      <p:sp>
        <p:nvSpPr>
          <p:cNvPr id="5" name="Content Placeholder 4"/>
          <p:cNvSpPr>
            <a:spLocks noGrp="1"/>
          </p:cNvSpPr>
          <p:nvPr>
            <p:ph sz="quarter" idx="16"/>
          </p:nvPr>
        </p:nvSpPr>
        <p:spPr>
          <a:xfrm>
            <a:off x="233908" y="2526629"/>
            <a:ext cx="9427898" cy="3816000"/>
          </a:xfrm>
          <a:ln>
            <a:solidFill>
              <a:schemeClr val="tx2"/>
            </a:solidFill>
          </a:ln>
        </p:spPr>
        <p:txBody>
          <a:bodyPr/>
          <a:lstStyle>
            <a:lvl1pPr>
              <a:buClr>
                <a:schemeClr val="tx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60048181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ck 1 Frame - No Bar">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37335" y="383125"/>
            <a:ext cx="6217049" cy="6286499"/>
          </a:xfrm>
          <a:solidFill>
            <a:schemeClr val="bg1">
              <a:alpha val="60000"/>
            </a:schemeClr>
          </a:solidFill>
        </p:spPr>
        <p:txBody>
          <a:bodyPr lIns="168768" tIns="168768" rIns="168768" bIns="168768"/>
          <a:lstStyle>
            <a:lvl1pPr marL="0" indent="0">
              <a:lnSpc>
                <a:spcPct val="83000"/>
              </a:lnSpc>
              <a:spcAft>
                <a:spcPts val="2993"/>
              </a:spcAft>
              <a:buNone/>
              <a:defRPr sz="4200" spc="-47" baseline="0">
                <a:solidFill>
                  <a:schemeClr val="tx1"/>
                </a:solidFill>
              </a:defRPr>
            </a:lvl1pPr>
            <a:lvl2pPr marL="295351" indent="-295351">
              <a:lnSpc>
                <a:spcPct val="100000"/>
              </a:lnSpc>
              <a:spcAft>
                <a:spcPts val="1056"/>
              </a:spcAft>
              <a:buClr>
                <a:schemeClr val="tx2"/>
              </a:buClr>
              <a:buSzPct val="80000"/>
              <a:buFont typeface="Wingdings 2" pitchFamily="18" charset="2"/>
              <a:buChar char=""/>
              <a:defRPr sz="2900">
                <a:solidFill>
                  <a:schemeClr val="tx1"/>
                </a:solidFill>
              </a:defRPr>
            </a:lvl2pPr>
            <a:lvl3pPr>
              <a:lnSpc>
                <a:spcPct val="83000"/>
              </a:lnSpc>
              <a:spcAft>
                <a:spcPts val="0"/>
              </a:spcAft>
              <a:defRPr/>
            </a:lvl3pPr>
            <a:lvl4pPr>
              <a:lnSpc>
                <a:spcPct val="83000"/>
              </a:lnSpc>
              <a:spcAft>
                <a:spcPts val="0"/>
              </a:spcAft>
              <a:defRPr/>
            </a:lvl4pPr>
            <a:lvl5pPr>
              <a:lnSpc>
                <a:spcPct val="83000"/>
              </a:lnSpc>
              <a:spcAft>
                <a:spcPts val="0"/>
              </a:spcAft>
              <a:defRPr/>
            </a:lvl5pPr>
          </a:lstStyle>
          <a:p>
            <a:pPr lvl="0"/>
            <a:r>
              <a:rPr lang="da-DK" smtClean="0"/>
              <a:t>Click to edit Master text styles</a:t>
            </a:r>
          </a:p>
          <a:p>
            <a:pPr lvl="1"/>
            <a:r>
              <a:rPr lang="da-DK" smtClean="0"/>
              <a:t>Second level</a:t>
            </a:r>
          </a:p>
        </p:txBody>
      </p:sp>
      <p:sp>
        <p:nvSpPr>
          <p:cNvPr id="8" name="Slide Number Placeholder 7"/>
          <p:cNvSpPr>
            <a:spLocks noGrp="1"/>
          </p:cNvSpPr>
          <p:nvPr>
            <p:ph type="sldNum" sz="quarter" idx="15"/>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6" name="Text Placeholder 11"/>
          <p:cNvSpPr>
            <a:spLocks noGrp="1"/>
          </p:cNvSpPr>
          <p:nvPr>
            <p:ph type="body" sz="quarter" idx="14"/>
          </p:nvPr>
        </p:nvSpPr>
        <p:spPr>
          <a:xfrm>
            <a:off x="7265700" y="6379200"/>
            <a:ext cx="2090400" cy="240000"/>
          </a:xfrm>
          <a:blipFill>
            <a:blip r:embed="rId2"/>
            <a:stretch>
              <a:fillRect/>
            </a:stretch>
          </a:blipFill>
        </p:spPr>
        <p:txBody>
          <a:bodyPr lIns="0" tIns="843859" rIns="0" bIns="0"/>
          <a:lstStyle>
            <a:lvl1pPr marL="0" indent="0">
              <a:buNone/>
              <a:defRPr sz="100">
                <a:solidFill>
                  <a:schemeClr val="bg1">
                    <a:lumMod val="75000"/>
                  </a:schemeClr>
                </a:solidFill>
              </a:defRPr>
            </a:lvl1pPr>
          </a:lstStyle>
          <a:p>
            <a:pPr lvl="0"/>
            <a:r>
              <a:rPr lang="da-DK" smtClean="0"/>
              <a:t>Click to edit Master text styles</a:t>
            </a:r>
          </a:p>
        </p:txBody>
      </p:sp>
      <p:sp>
        <p:nvSpPr>
          <p:cNvPr id="7" name="Text Placeholder 2"/>
          <p:cNvSpPr>
            <a:spLocks noGrp="1"/>
          </p:cNvSpPr>
          <p:nvPr>
            <p:ph type="body" sz="quarter" idx="16"/>
          </p:nvPr>
        </p:nvSpPr>
        <p:spPr>
          <a:xfrm>
            <a:off x="8190000" y="384000"/>
            <a:ext cx="1482000" cy="240000"/>
          </a:xfrm>
          <a:blipFill>
            <a:blip r:embed="rId3"/>
            <a:stretch>
              <a:fillRect/>
            </a:stretch>
          </a:blipFill>
        </p:spPr>
        <p:txBody>
          <a:bodyPr tIns="253159"/>
          <a:lstStyle>
            <a:lvl1pPr marL="0" indent="0">
              <a:buNone/>
              <a:defRPr sz="100">
                <a:solidFill>
                  <a:schemeClr val="tx1"/>
                </a:solidFill>
              </a:defRPr>
            </a:lvl1pPr>
          </a:lstStyle>
          <a:p>
            <a:pPr lvl="0"/>
            <a:endParaRPr lang="en-GB" dirty="0"/>
          </a:p>
        </p:txBody>
      </p:sp>
      <p:sp>
        <p:nvSpPr>
          <p:cNvPr id="15" name="Picture Placeholder 14"/>
          <p:cNvSpPr>
            <a:spLocks noGrp="1"/>
          </p:cNvSpPr>
          <p:nvPr>
            <p:ph type="pic" sz="quarter" idx="12"/>
          </p:nvPr>
        </p:nvSpPr>
        <p:spPr>
          <a:xfrm>
            <a:off x="0" y="0"/>
            <a:ext cx="9906000" cy="6858000"/>
          </a:xfrm>
        </p:spPr>
        <p:txBody>
          <a:bodyPr/>
          <a:lstStyle>
            <a:lvl1pPr>
              <a:buClr>
                <a:schemeClr val="tx2"/>
              </a:buClr>
              <a:defRPr/>
            </a:lvl1pPr>
          </a:lstStyle>
          <a:p>
            <a:r>
              <a:rPr lang="da-DK" smtClean="0"/>
              <a:t>Drag picture to placeholder or click icon to add</a:t>
            </a:r>
            <a:endParaRPr lang="en-GB" dirty="0"/>
          </a:p>
        </p:txBody>
      </p:sp>
    </p:spTree>
    <p:extLst>
      <p:ext uri="{BB962C8B-B14F-4D97-AF65-F5344CB8AC3E}">
        <p14:creationId xmlns:p14="http://schemas.microsoft.com/office/powerpoint/2010/main" val="816933912"/>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Title and Bullet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343" y="1919827"/>
            <a:ext cx="9434777" cy="4326465"/>
          </a:xfrm>
          <a:ln w="9525">
            <a:solidFill>
              <a:schemeClr val="tx2"/>
            </a:solidFill>
          </a:ln>
        </p:spPr>
        <p:txBody>
          <a:bodyPr lIns="0" tIns="0" rIns="0" bIns="0">
            <a:noAutofit/>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sz="1900">
                <a:solidFill>
                  <a:schemeClr val="bg1"/>
                </a:solidFill>
              </a:defRPr>
            </a:lvl3pPr>
            <a:lvl4pPr>
              <a:buClr>
                <a:schemeClr val="tx2"/>
              </a:buClr>
              <a:defRPr sz="1600">
                <a:solidFill>
                  <a:schemeClr val="bg1"/>
                </a:solidFill>
              </a:defRPr>
            </a:lvl4pPr>
            <a:lvl5pPr>
              <a:buClr>
                <a:schemeClr val="tx2"/>
              </a:buClr>
              <a:defRPr sz="1400">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en-GB" dirty="0"/>
          </a:p>
        </p:txBody>
      </p:sp>
      <p:sp>
        <p:nvSpPr>
          <p:cNvPr id="9" name="Text Placeholder 8"/>
          <p:cNvSpPr>
            <a:spLocks noGrp="1"/>
          </p:cNvSpPr>
          <p:nvPr>
            <p:ph type="body" sz="quarter" idx="24"/>
          </p:nvPr>
        </p:nvSpPr>
        <p:spPr>
          <a:xfrm>
            <a:off x="237344" y="1242487"/>
            <a:ext cx="7601989" cy="560916"/>
          </a:xfrm>
        </p:spPr>
        <p:txBody>
          <a:bodyPr lIns="0" tIns="0" rIns="0" bIns="0"/>
          <a:lstStyle>
            <a:lvl1pPr marL="0" indent="0">
              <a:lnSpc>
                <a:spcPct val="75000"/>
              </a:lnSpc>
              <a:spcAft>
                <a:spcPts val="0"/>
              </a:spcAft>
              <a:buNone/>
              <a:defRPr sz="2300">
                <a:solidFill>
                  <a:schemeClr val="bg1"/>
                </a:solidFill>
              </a:defRPr>
            </a:lvl1pPr>
          </a:lstStyle>
          <a:p>
            <a:pPr lvl="0"/>
            <a:r>
              <a:rPr lang="da-DK" dirty="0" smtClean="0"/>
              <a:t>Click to edit Master text styles</a:t>
            </a:r>
          </a:p>
        </p:txBody>
      </p:sp>
      <p:sp>
        <p:nvSpPr>
          <p:cNvPr id="17"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2" name="Title 1"/>
          <p:cNvSpPr>
            <a:spLocks noGrp="1"/>
          </p:cNvSpPr>
          <p:nvPr>
            <p:ph type="title"/>
          </p:nvPr>
        </p:nvSpPr>
        <p:spPr>
          <a:xfrm>
            <a:off x="237332" y="383119"/>
            <a:ext cx="7601988" cy="837636"/>
          </a:xfrm>
        </p:spPr>
        <p:txBody>
          <a:bodyPr/>
          <a:lstStyle>
            <a:lvl1pPr>
              <a:defRPr>
                <a:solidFill>
                  <a:schemeClr val="bg1"/>
                </a:solidFill>
              </a:defRPr>
            </a:lvl1pPr>
          </a:lstStyle>
          <a:p>
            <a:endParaRPr/>
          </a:p>
        </p:txBody>
      </p:sp>
    </p:spTree>
    <p:extLst>
      <p:ext uri="{BB962C8B-B14F-4D97-AF65-F5344CB8AC3E}">
        <p14:creationId xmlns:p14="http://schemas.microsoft.com/office/powerpoint/2010/main" val="3231827035"/>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Title 2 Fram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37331" y="1919817"/>
            <a:ext cx="4641000" cy="4320000"/>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GB" dirty="0"/>
          </a:p>
        </p:txBody>
      </p:sp>
      <p:sp>
        <p:nvSpPr>
          <p:cNvPr id="19"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21" name="Content Placeholder 5"/>
          <p:cNvSpPr>
            <a:spLocks noGrp="1"/>
          </p:cNvSpPr>
          <p:nvPr>
            <p:ph sz="quarter" idx="14"/>
          </p:nvPr>
        </p:nvSpPr>
        <p:spPr>
          <a:xfrm>
            <a:off x="5032113" y="1919817"/>
            <a:ext cx="4639998" cy="4320000"/>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en-GB" dirty="0"/>
          </a:p>
        </p:txBody>
      </p:sp>
      <p:sp>
        <p:nvSpPr>
          <p:cNvPr id="2" name="Title 1"/>
          <p:cNvSpPr>
            <a:spLocks noGrp="1"/>
          </p:cNvSpPr>
          <p:nvPr>
            <p:ph type="title"/>
          </p:nvPr>
        </p:nvSpPr>
        <p:spPr/>
        <p:txBody>
          <a:bodyPr/>
          <a:lstStyle>
            <a:lvl1pPr>
              <a:defRPr>
                <a:solidFill>
                  <a:schemeClr val="bg1"/>
                </a:solidFill>
              </a:defRPr>
            </a:lvl1pPr>
          </a:lstStyle>
          <a:p>
            <a:endParaRPr/>
          </a:p>
        </p:txBody>
      </p:sp>
    </p:spTree>
    <p:extLst>
      <p:ext uri="{BB962C8B-B14F-4D97-AF65-F5344CB8AC3E}">
        <p14:creationId xmlns:p14="http://schemas.microsoft.com/office/powerpoint/2010/main" val="2443165839"/>
      </p:ext>
    </p:extLst>
  </p:cSld>
  <p:clrMapOvr>
    <a:masterClrMapping/>
  </p:clrMapOvr>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Title 3 Fram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endParaRPr/>
          </a:p>
        </p:txBody>
      </p:sp>
      <p:sp>
        <p:nvSpPr>
          <p:cNvPr id="6" name="Content Placeholder 5"/>
          <p:cNvSpPr>
            <a:spLocks noGrp="1"/>
          </p:cNvSpPr>
          <p:nvPr>
            <p:ph sz="quarter" idx="16"/>
          </p:nvPr>
        </p:nvSpPr>
        <p:spPr>
          <a:xfrm>
            <a:off x="237332" y="1919817"/>
            <a:ext cx="30420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20" name="Content Placeholder 5"/>
          <p:cNvSpPr>
            <a:spLocks noGrp="1"/>
          </p:cNvSpPr>
          <p:nvPr>
            <p:ph sz="quarter" idx="17"/>
          </p:nvPr>
        </p:nvSpPr>
        <p:spPr>
          <a:xfrm>
            <a:off x="3437865" y="1919817"/>
            <a:ext cx="30420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1" name="Content Placeholder 5"/>
          <p:cNvSpPr>
            <a:spLocks noGrp="1"/>
          </p:cNvSpPr>
          <p:nvPr>
            <p:ph sz="quarter" idx="18"/>
          </p:nvPr>
        </p:nvSpPr>
        <p:spPr>
          <a:xfrm>
            <a:off x="6609160" y="1919817"/>
            <a:ext cx="30420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9"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1178615265"/>
      </p:ext>
    </p:extLst>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Title 4 Box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endParaRPr/>
          </a:p>
        </p:txBody>
      </p:sp>
      <p:sp>
        <p:nvSpPr>
          <p:cNvPr id="6" name="Content Placeholder 5"/>
          <p:cNvSpPr>
            <a:spLocks noGrp="1"/>
          </p:cNvSpPr>
          <p:nvPr>
            <p:ph sz="quarter" idx="17"/>
          </p:nvPr>
        </p:nvSpPr>
        <p:spPr>
          <a:xfrm>
            <a:off x="225063" y="1919817"/>
            <a:ext cx="4641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21" name="Content Placeholder 5"/>
          <p:cNvSpPr>
            <a:spLocks noGrp="1"/>
          </p:cNvSpPr>
          <p:nvPr>
            <p:ph sz="quarter" idx="18"/>
          </p:nvPr>
        </p:nvSpPr>
        <p:spPr>
          <a:xfrm>
            <a:off x="5031108" y="1919817"/>
            <a:ext cx="4641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2" name="Content Placeholder 5"/>
          <p:cNvSpPr>
            <a:spLocks noGrp="1"/>
          </p:cNvSpPr>
          <p:nvPr>
            <p:ph sz="quarter" idx="19"/>
          </p:nvPr>
        </p:nvSpPr>
        <p:spPr>
          <a:xfrm>
            <a:off x="237331" y="4123572"/>
            <a:ext cx="4641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3" name="Content Placeholder 5"/>
          <p:cNvSpPr>
            <a:spLocks noGrp="1"/>
          </p:cNvSpPr>
          <p:nvPr>
            <p:ph sz="quarter" idx="20"/>
          </p:nvPr>
        </p:nvSpPr>
        <p:spPr>
          <a:xfrm>
            <a:off x="5009562" y="4134288"/>
            <a:ext cx="4641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da-DK" dirty="0"/>
          </a:p>
        </p:txBody>
      </p:sp>
      <p:sp>
        <p:nvSpPr>
          <p:cNvPr id="10"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4099759530"/>
      </p:ext>
    </p:extLst>
  </p:cSld>
  <p:clrMapOvr>
    <a:masterClrMapping/>
  </p:clrMapOvr>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Title 4 Fram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endParaRPr/>
          </a:p>
        </p:txBody>
      </p:sp>
      <p:sp>
        <p:nvSpPr>
          <p:cNvPr id="6" name="Content Placeholder 5"/>
          <p:cNvSpPr>
            <a:spLocks noGrp="1"/>
          </p:cNvSpPr>
          <p:nvPr>
            <p:ph sz="quarter" idx="17"/>
          </p:nvPr>
        </p:nvSpPr>
        <p:spPr>
          <a:xfrm>
            <a:off x="213307" y="1926284"/>
            <a:ext cx="22425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22" name="Content Placeholder 5"/>
          <p:cNvSpPr>
            <a:spLocks noGrp="1"/>
          </p:cNvSpPr>
          <p:nvPr>
            <p:ph sz="quarter" idx="18"/>
          </p:nvPr>
        </p:nvSpPr>
        <p:spPr>
          <a:xfrm>
            <a:off x="2613118" y="1926284"/>
            <a:ext cx="22425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3" name="Content Placeholder 5"/>
          <p:cNvSpPr>
            <a:spLocks noGrp="1"/>
          </p:cNvSpPr>
          <p:nvPr>
            <p:ph sz="quarter" idx="19"/>
          </p:nvPr>
        </p:nvSpPr>
        <p:spPr>
          <a:xfrm>
            <a:off x="5012929" y="1926284"/>
            <a:ext cx="22425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4" name="Content Placeholder 5"/>
          <p:cNvSpPr>
            <a:spLocks noGrp="1"/>
          </p:cNvSpPr>
          <p:nvPr>
            <p:ph sz="quarter" idx="20"/>
          </p:nvPr>
        </p:nvSpPr>
        <p:spPr>
          <a:xfrm>
            <a:off x="7412745" y="1926284"/>
            <a:ext cx="2242500" cy="432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da-DK" dirty="0"/>
          </a:p>
        </p:txBody>
      </p:sp>
      <p:sp>
        <p:nvSpPr>
          <p:cNvPr id="10"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3847366904"/>
      </p:ext>
    </p:extLst>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Title 6 Boxes">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218414" y="1906761"/>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27" name="Content Placeholder 4"/>
          <p:cNvSpPr>
            <a:spLocks noGrp="1"/>
          </p:cNvSpPr>
          <p:nvPr>
            <p:ph sz="quarter" idx="22"/>
          </p:nvPr>
        </p:nvSpPr>
        <p:spPr>
          <a:xfrm>
            <a:off x="220071" y="4134288"/>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8" name="Content Placeholder 4"/>
          <p:cNvSpPr>
            <a:spLocks noGrp="1"/>
          </p:cNvSpPr>
          <p:nvPr>
            <p:ph sz="quarter" idx="23"/>
          </p:nvPr>
        </p:nvSpPr>
        <p:spPr>
          <a:xfrm>
            <a:off x="3437864" y="4134288"/>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9" name="Content Placeholder 4"/>
          <p:cNvSpPr>
            <a:spLocks noGrp="1"/>
          </p:cNvSpPr>
          <p:nvPr>
            <p:ph sz="quarter" idx="24"/>
          </p:nvPr>
        </p:nvSpPr>
        <p:spPr>
          <a:xfrm>
            <a:off x="3439895" y="1919817"/>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30" name="Content Placeholder 4"/>
          <p:cNvSpPr>
            <a:spLocks noGrp="1"/>
          </p:cNvSpPr>
          <p:nvPr>
            <p:ph sz="quarter" idx="25"/>
          </p:nvPr>
        </p:nvSpPr>
        <p:spPr>
          <a:xfrm>
            <a:off x="6630108" y="1919817"/>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31" name="Content Placeholder 4"/>
          <p:cNvSpPr>
            <a:spLocks noGrp="1"/>
          </p:cNvSpPr>
          <p:nvPr>
            <p:ph sz="quarter" idx="26"/>
          </p:nvPr>
        </p:nvSpPr>
        <p:spPr>
          <a:xfrm>
            <a:off x="6630108" y="4134288"/>
            <a:ext cx="3042000" cy="2112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smtClean="0"/>
              <a:t>Click to edit Master text styles</a:t>
            </a:r>
          </a:p>
          <a:p>
            <a:pPr lvl="1"/>
            <a:r>
              <a:rPr lang="da-DK" dirty="0" smtClean="0"/>
              <a:t>Second level</a:t>
            </a:r>
          </a:p>
          <a:p>
            <a:pPr lvl="2"/>
            <a:r>
              <a:rPr lang="da-DK" dirty="0" smtClean="0"/>
              <a:t>Third level</a:t>
            </a:r>
          </a:p>
          <a:p>
            <a:pPr lvl="3"/>
            <a:r>
              <a:rPr lang="da-DK" dirty="0" smtClean="0"/>
              <a:t>Fourth level</a:t>
            </a:r>
          </a:p>
          <a:p>
            <a:pPr lvl="4"/>
            <a:r>
              <a:rPr lang="da-DK" dirty="0" smtClean="0"/>
              <a:t>Fifth level</a:t>
            </a:r>
            <a:endParaRPr lang="da-DK" dirty="0"/>
          </a:p>
        </p:txBody>
      </p:sp>
      <p:sp>
        <p:nvSpPr>
          <p:cNvPr id="2" name="Title 1"/>
          <p:cNvSpPr>
            <a:spLocks noGrp="1"/>
          </p:cNvSpPr>
          <p:nvPr>
            <p:ph type="title"/>
          </p:nvPr>
        </p:nvSpPr>
        <p:spPr/>
        <p:txBody>
          <a:bodyPr/>
          <a:lstStyle>
            <a:lvl1pPr>
              <a:defRPr>
                <a:solidFill>
                  <a:schemeClr val="bg1"/>
                </a:solidFill>
              </a:defRPr>
            </a:lvl1pPr>
          </a:lstStyle>
          <a:p>
            <a:endParaRPr/>
          </a:p>
        </p:txBody>
      </p:sp>
      <p:sp>
        <p:nvSpPr>
          <p:cNvPr id="12"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3900383740"/>
      </p:ext>
    </p:extLst>
  </p:cSld>
  <p:clrMapOvr>
    <a:masterClrMapping/>
  </p:clrMapOvr>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Big Quote">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526378" y="1316767"/>
            <a:ext cx="4844654" cy="4224469"/>
          </a:xfrm>
        </p:spPr>
        <p:txBody>
          <a:bodyPr anchor="ctr">
            <a:normAutofit/>
          </a:bodyPr>
          <a:lstStyle>
            <a:lvl1pPr algn="ctr">
              <a:lnSpc>
                <a:spcPct val="85000"/>
              </a:lnSpc>
              <a:defRPr lang="en-GB" sz="7000" b="1" i="0" u="none" strike="noStrike" cap="all" baseline="0" smtClean="0">
                <a:solidFill>
                  <a:schemeClr val="tx2"/>
                </a:solidFill>
              </a:defRPr>
            </a:lvl1pPr>
          </a:lstStyle>
          <a:p>
            <a:endParaRPr/>
          </a:p>
        </p:txBody>
      </p:sp>
      <p:sp>
        <p:nvSpPr>
          <p:cNvPr id="6" name="Slide Number Placeholder 9"/>
          <p:cNvSpPr>
            <a:spLocks noGrp="1"/>
          </p:cNvSpPr>
          <p:nvPr>
            <p:ph type="sldNum" sz="quarter" idx="10"/>
          </p:nvPr>
        </p:nvSpPr>
        <p:spPr>
          <a:xfrm>
            <a:off x="234000" y="6339423"/>
            <a:ext cx="946450" cy="313580"/>
          </a:xfrm>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989767087"/>
      </p:ext>
    </p:extLst>
  </p:cSld>
  <p:clrMapOvr>
    <a:masterClrMapping/>
  </p:clrMapOvr>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Tree>
    <p:extLst>
      <p:ext uri="{BB962C8B-B14F-4D97-AF65-F5344CB8AC3E}">
        <p14:creationId xmlns:p14="http://schemas.microsoft.com/office/powerpoint/2010/main" val="2425387654"/>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206" tIns="53601" rIns="107206" bIns="53601" rtlCol="0" anchor="ctr"/>
          <a:lstStyle/>
          <a:p>
            <a:pPr algn="ctr" defTabSz="1072067"/>
            <a:endParaRPr lang="da-DK">
              <a:solidFill>
                <a:prstClr val="white"/>
              </a:solidFill>
            </a:endParaRPr>
          </a:p>
        </p:txBody>
      </p:sp>
      <p:sp>
        <p:nvSpPr>
          <p:cNvPr id="2" name="Title 1"/>
          <p:cNvSpPr>
            <a:spLocks noGrp="1"/>
          </p:cNvSpPr>
          <p:nvPr>
            <p:ph type="ctrTitle" hasCustomPrompt="1"/>
          </p:nvPr>
        </p:nvSpPr>
        <p:spPr>
          <a:xfrm>
            <a:off x="990929" y="2447925"/>
            <a:ext cx="7940517" cy="1053083"/>
          </a:xfrm>
          <a:noFill/>
        </p:spPr>
        <p:txBody>
          <a:bodyPr anchor="b" anchorCtr="0">
            <a:normAutofit/>
          </a:bodyPr>
          <a:lstStyle>
            <a:lvl1pPr>
              <a:lnSpc>
                <a:spcPts val="4928"/>
              </a:lnSpc>
              <a:defRPr sz="4900" baseline="0">
                <a:solidFill>
                  <a:schemeClr val="tx1"/>
                </a:solidFill>
              </a:defRPr>
            </a:lvl1pPr>
          </a:lstStyle>
          <a:p>
            <a:endParaRPr/>
          </a:p>
        </p:txBody>
      </p:sp>
      <p:sp>
        <p:nvSpPr>
          <p:cNvPr id="3" name="Subtitle 2"/>
          <p:cNvSpPr>
            <a:spLocks noGrp="1"/>
          </p:cNvSpPr>
          <p:nvPr>
            <p:ph type="subTitle" idx="1" hasCustomPrompt="1"/>
          </p:nvPr>
        </p:nvSpPr>
        <p:spPr>
          <a:xfrm>
            <a:off x="990482" y="3717042"/>
            <a:ext cx="7940960" cy="288033"/>
          </a:xfrm>
        </p:spPr>
        <p:txBody>
          <a:bodyPr lIns="0" tIns="0" rIns="0" bIns="0">
            <a:noAutofit/>
          </a:bodyPr>
          <a:lstStyle>
            <a:lvl1pPr marL="0" indent="0" algn="l">
              <a:lnSpc>
                <a:spcPts val="2581"/>
              </a:lnSpc>
              <a:spcBef>
                <a:spcPts val="0"/>
              </a:spcBef>
              <a:buNone/>
              <a:defRPr sz="2100" b="1" baseline="0">
                <a:solidFill>
                  <a:schemeClr val="tx2"/>
                </a:solidFill>
              </a:defRPr>
            </a:lvl1pPr>
            <a:lvl2pPr marL="536034" indent="0" algn="ctr">
              <a:buNone/>
              <a:defRPr>
                <a:solidFill>
                  <a:schemeClr val="tx1">
                    <a:tint val="75000"/>
                  </a:schemeClr>
                </a:solidFill>
              </a:defRPr>
            </a:lvl2pPr>
            <a:lvl3pPr marL="1072067" indent="0" algn="ctr">
              <a:buNone/>
              <a:defRPr>
                <a:solidFill>
                  <a:schemeClr val="tx1">
                    <a:tint val="75000"/>
                  </a:schemeClr>
                </a:solidFill>
              </a:defRPr>
            </a:lvl3pPr>
            <a:lvl4pPr marL="1608100" indent="0" algn="ctr">
              <a:buNone/>
              <a:defRPr>
                <a:solidFill>
                  <a:schemeClr val="tx1">
                    <a:tint val="75000"/>
                  </a:schemeClr>
                </a:solidFill>
              </a:defRPr>
            </a:lvl4pPr>
            <a:lvl5pPr marL="2144135" indent="0" algn="ctr">
              <a:buNone/>
              <a:defRPr>
                <a:solidFill>
                  <a:schemeClr val="tx1">
                    <a:tint val="75000"/>
                  </a:schemeClr>
                </a:solidFill>
              </a:defRPr>
            </a:lvl5pPr>
            <a:lvl6pPr marL="2680169" indent="0" algn="ctr">
              <a:buNone/>
              <a:defRPr>
                <a:solidFill>
                  <a:schemeClr val="tx1">
                    <a:tint val="75000"/>
                  </a:schemeClr>
                </a:solidFill>
              </a:defRPr>
            </a:lvl6pPr>
            <a:lvl7pPr marL="3216203" indent="0" algn="ctr">
              <a:buNone/>
              <a:defRPr>
                <a:solidFill>
                  <a:schemeClr val="tx1">
                    <a:tint val="75000"/>
                  </a:schemeClr>
                </a:solidFill>
              </a:defRPr>
            </a:lvl7pPr>
            <a:lvl8pPr marL="3752237" indent="0" algn="ctr">
              <a:buNone/>
              <a:defRPr>
                <a:solidFill>
                  <a:schemeClr val="tx1">
                    <a:tint val="75000"/>
                  </a:schemeClr>
                </a:solidFill>
              </a:defRPr>
            </a:lvl8pPr>
            <a:lvl9pPr marL="4288271" indent="0" algn="ctr">
              <a:buNone/>
              <a:defRPr>
                <a:solidFill>
                  <a:schemeClr val="tx1">
                    <a:tint val="75000"/>
                  </a:schemeClr>
                </a:solidFill>
              </a:defRPr>
            </a:lvl9pPr>
          </a:lstStyle>
          <a:p>
            <a:r>
              <a:rPr lang="en-GB" dirty="0" smtClean="0"/>
              <a:t>Click to add date (Day Month 20XX)</a:t>
            </a:r>
            <a:endParaRPr lang="en-GB" dirty="0"/>
          </a:p>
        </p:txBody>
      </p:sp>
      <p:sp>
        <p:nvSpPr>
          <p:cNvPr id="11" name="Text Placeholder 10"/>
          <p:cNvSpPr>
            <a:spLocks noGrp="1"/>
          </p:cNvSpPr>
          <p:nvPr>
            <p:ph type="body" sz="quarter" idx="13" hasCustomPrompt="1"/>
          </p:nvPr>
        </p:nvSpPr>
        <p:spPr>
          <a:xfrm>
            <a:off x="991046" y="4076879"/>
            <a:ext cx="7940396" cy="288231"/>
          </a:xfrm>
        </p:spPr>
        <p:txBody>
          <a:bodyPr lIns="0" tIns="0" rIns="0" bIns="0">
            <a:noAutofit/>
          </a:bodyPr>
          <a:lstStyle>
            <a:lvl1pPr marL="0" indent="0">
              <a:buNone/>
              <a:defRPr sz="2100" b="1">
                <a:solidFill>
                  <a:schemeClr val="tx2"/>
                </a:solidFill>
              </a:defRPr>
            </a:lvl1pPr>
          </a:lstStyle>
          <a:p>
            <a:pPr lvl="0"/>
            <a:r>
              <a:rPr lang="en-GB" dirty="0" smtClean="0"/>
              <a:t>Click to add Author (Name Surname)</a:t>
            </a:r>
          </a:p>
        </p:txBody>
      </p:sp>
      <p:sp>
        <p:nvSpPr>
          <p:cNvPr id="13" name="Slide Number Placeholder 12"/>
          <p:cNvSpPr>
            <a:spLocks noGrp="1"/>
          </p:cNvSpPr>
          <p:nvPr>
            <p:ph type="sldNum" sz="quarter" idx="17"/>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9" name="Text Placeholder 2"/>
          <p:cNvSpPr>
            <a:spLocks noGrp="1"/>
          </p:cNvSpPr>
          <p:nvPr>
            <p:ph type="body" sz="quarter" idx="14"/>
          </p:nvPr>
        </p:nvSpPr>
        <p:spPr>
          <a:xfrm>
            <a:off x="7184739" y="6477889"/>
            <a:ext cx="2093507" cy="180755"/>
          </a:xfrm>
          <a:blipFill>
            <a:blip r:embed="rId2"/>
            <a:stretch>
              <a:fillRect/>
            </a:stretch>
          </a:blipFill>
        </p:spPr>
        <p:txBody>
          <a:bodyPr lIns="0" tIns="844147" rIns="0" bIns="0"/>
          <a:lstStyle>
            <a:lvl1pPr marL="0" indent="0">
              <a:spcBef>
                <a:spcPts val="0"/>
              </a:spcBef>
              <a:spcAft>
                <a:spcPts val="0"/>
              </a:spcAft>
              <a:buNone/>
              <a:defRPr sz="100">
                <a:solidFill>
                  <a:schemeClr val="bg1">
                    <a:lumMod val="75000"/>
                  </a:schemeClr>
                </a:solidFill>
              </a:defRPr>
            </a:lvl1pPr>
            <a:lvl2pPr marL="295453" indent="0">
              <a:buNone/>
              <a:defRPr sz="100">
                <a:solidFill>
                  <a:schemeClr val="tx1"/>
                </a:solidFill>
              </a:defRPr>
            </a:lvl2pPr>
            <a:lvl3pPr marL="590902" indent="0">
              <a:buNone/>
              <a:defRPr sz="100">
                <a:solidFill>
                  <a:schemeClr val="tx1"/>
                </a:solidFill>
              </a:defRPr>
            </a:lvl3pPr>
            <a:lvl4pPr marL="886355" indent="0">
              <a:buNone/>
              <a:defRPr sz="100">
                <a:solidFill>
                  <a:schemeClr val="tx1"/>
                </a:solidFill>
              </a:defRPr>
            </a:lvl4pPr>
            <a:lvl5pPr marL="1181807" indent="0">
              <a:buNone/>
              <a:defRPr sz="100">
                <a:solidFill>
                  <a:schemeClr val="tx1"/>
                </a:solidFill>
              </a:defRPr>
            </a:lvl5pPr>
          </a:lstStyle>
          <a:p>
            <a:pPr lvl="0"/>
            <a:endParaRPr lang="en-US" dirty="0"/>
          </a:p>
        </p:txBody>
      </p:sp>
      <p:sp>
        <p:nvSpPr>
          <p:cNvPr id="12" name="Text Placeholder 3"/>
          <p:cNvSpPr>
            <a:spLocks noGrp="1"/>
          </p:cNvSpPr>
          <p:nvPr>
            <p:ph type="body" sz="quarter" idx="15"/>
          </p:nvPr>
        </p:nvSpPr>
        <p:spPr>
          <a:xfrm>
            <a:off x="8190000" y="288925"/>
            <a:ext cx="1482000" cy="180000"/>
          </a:xfrm>
          <a:blipFill>
            <a:blip r:embed="rId3"/>
            <a:stretch>
              <a:fillRect/>
            </a:stretch>
          </a:blipFill>
        </p:spPr>
        <p:txBody>
          <a:bodyPr lIns="0" tIns="253245" rIns="0" bIns="0"/>
          <a:lstStyle>
            <a:lvl1pPr marL="0" indent="0">
              <a:buNone/>
              <a:defRPr sz="100">
                <a:solidFill>
                  <a:schemeClr val="bg1"/>
                </a:solidFill>
              </a:defRPr>
            </a:lvl1pPr>
          </a:lstStyle>
          <a:p>
            <a:pPr lvl="0"/>
            <a:endParaRPr lang="en-US" dirty="0"/>
          </a:p>
        </p:txBody>
      </p:sp>
      <p:sp>
        <p:nvSpPr>
          <p:cNvPr id="15" name="Picture Placeholder 14"/>
          <p:cNvSpPr>
            <a:spLocks noGrp="1"/>
          </p:cNvSpPr>
          <p:nvPr>
            <p:ph type="pic" sz="quarter" idx="18"/>
          </p:nvPr>
        </p:nvSpPr>
        <p:spPr>
          <a:xfrm>
            <a:off x="0" y="0"/>
            <a:ext cx="9906000" cy="6858000"/>
          </a:xfrm>
          <a:noFill/>
        </p:spPr>
        <p:txBody>
          <a:bodyPr/>
          <a:lstStyle/>
          <a:p>
            <a:endParaRPr lang="en-GB"/>
          </a:p>
        </p:txBody>
      </p:sp>
    </p:spTree>
    <p:extLst>
      <p:ext uri="{BB962C8B-B14F-4D97-AF65-F5344CB8AC3E}">
        <p14:creationId xmlns:p14="http://schemas.microsoft.com/office/powerpoint/2010/main" val="16688716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8" name="Content Placeholder 7"/>
          <p:cNvSpPr>
            <a:spLocks noGrp="1"/>
          </p:cNvSpPr>
          <p:nvPr>
            <p:ph sz="quarter" idx="13"/>
          </p:nvPr>
        </p:nvSpPr>
        <p:spPr>
          <a:xfrm>
            <a:off x="233906" y="1871668"/>
            <a:ext cx="4641718" cy="4479925"/>
          </a:xfrm>
          <a:noFill/>
        </p:spPr>
        <p:txBody>
          <a:bodyPr/>
          <a:lstStyle>
            <a:lvl1pPr>
              <a:buClr>
                <a:schemeClr val="tx2"/>
              </a:buCl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Content Placeholder 11"/>
          <p:cNvSpPr>
            <a:spLocks noGrp="1"/>
          </p:cNvSpPr>
          <p:nvPr>
            <p:ph sz="quarter" idx="14"/>
          </p:nvPr>
        </p:nvSpPr>
        <p:spPr>
          <a:xfrm>
            <a:off x="5030411" y="1871669"/>
            <a:ext cx="4631398" cy="44835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Tree>
    <p:extLst>
      <p:ext uri="{BB962C8B-B14F-4D97-AF65-F5344CB8AC3E}">
        <p14:creationId xmlns:p14="http://schemas.microsoft.com/office/powerpoint/2010/main" val="2083854262"/>
      </p:ext>
    </p:extLst>
  </p:cSld>
  <p:clrMapOvr>
    <a:masterClrMapping/>
  </p:clrMapOvr>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233896" y="1871664"/>
            <a:ext cx="9427898" cy="4479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p:txBody>
          <a:bodyPr/>
          <a:lstStyle/>
          <a:p>
            <a:endParaRPr/>
          </a:p>
        </p:txBody>
      </p:sp>
    </p:spTree>
    <p:extLst>
      <p:ext uri="{BB962C8B-B14F-4D97-AF65-F5344CB8AC3E}">
        <p14:creationId xmlns:p14="http://schemas.microsoft.com/office/powerpoint/2010/main" val="3536149106"/>
      </p:ext>
    </p:extLst>
  </p:cSld>
  <p:clrMapOvr>
    <a:masterClrMapping/>
  </p:clrMapOvr>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 Frame - No Bar">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33896" y="260351"/>
            <a:ext cx="6220487" cy="6453188"/>
          </a:xfrm>
          <a:solidFill>
            <a:schemeClr val="bg2">
              <a:lumMod val="10000"/>
              <a:alpha val="60000"/>
            </a:schemeClr>
          </a:solidFill>
        </p:spPr>
        <p:txBody>
          <a:bodyPr lIns="168826" tIns="168826" rIns="168826" bIns="168826"/>
          <a:lstStyle>
            <a:lvl1pPr marL="0" indent="0">
              <a:lnSpc>
                <a:spcPct val="83000"/>
              </a:lnSpc>
              <a:spcAft>
                <a:spcPts val="2993"/>
              </a:spcAft>
              <a:buNone/>
              <a:defRPr sz="4200" spc="-47" baseline="0">
                <a:solidFill>
                  <a:schemeClr val="bg1"/>
                </a:solidFill>
              </a:defRPr>
            </a:lvl1pPr>
            <a:lvl2pPr marL="295453" indent="-295453">
              <a:lnSpc>
                <a:spcPct val="100000"/>
              </a:lnSpc>
              <a:spcAft>
                <a:spcPts val="1170"/>
              </a:spcAft>
              <a:buClr>
                <a:schemeClr val="tx2"/>
              </a:buClr>
              <a:buSzPct val="80000"/>
              <a:buFont typeface="Wingdings 2" pitchFamily="18" charset="2"/>
              <a:buChar char=""/>
              <a:defRPr sz="2900">
                <a:solidFill>
                  <a:schemeClr val="bg1"/>
                </a:solidFill>
              </a:defRPr>
            </a:lvl2pPr>
            <a:lvl3pPr>
              <a:lnSpc>
                <a:spcPct val="83000"/>
              </a:lnSpc>
              <a:spcAft>
                <a:spcPts val="0"/>
              </a:spcAft>
              <a:defRPr/>
            </a:lvl3pPr>
            <a:lvl4pPr>
              <a:lnSpc>
                <a:spcPct val="83000"/>
              </a:lnSpc>
              <a:spcAft>
                <a:spcPts val="0"/>
              </a:spcAft>
              <a:defRPr/>
            </a:lvl4pPr>
            <a:lvl5pPr>
              <a:lnSpc>
                <a:spcPct val="83000"/>
              </a:lnSpc>
              <a:spcAft>
                <a:spcPts val="0"/>
              </a:spcAft>
              <a:defRPr/>
            </a:lvl5pPr>
          </a:lstStyle>
          <a:p>
            <a:pPr lvl="0"/>
            <a:r>
              <a:rPr lang="en-US" dirty="0" smtClean="0"/>
              <a:t>Click to edit Master text styles</a:t>
            </a:r>
          </a:p>
          <a:p>
            <a:pPr lvl="1"/>
            <a:r>
              <a:rPr lang="en-US" dirty="0" smtClean="0"/>
              <a:t>Second level</a:t>
            </a:r>
          </a:p>
        </p:txBody>
      </p:sp>
      <p:sp>
        <p:nvSpPr>
          <p:cNvPr id="9" name="Slide Number Placeholder 9"/>
          <p:cNvSpPr>
            <a:spLocks noGrp="1"/>
          </p:cNvSpPr>
          <p:nvPr>
            <p:ph type="sldNum" sz="quarter" idx="10"/>
          </p:nvPr>
        </p:nvSpPr>
        <p:spPr>
          <a:xfrm>
            <a:off x="234000" y="6427798"/>
            <a:ext cx="946450" cy="285751"/>
          </a:xfrm>
        </p:spPr>
        <p:txBody>
          <a:bodyPr/>
          <a:lstStyle>
            <a:lvl1pPr>
              <a:defRPr>
                <a:solidFill>
                  <a:schemeClr val="tx1"/>
                </a:solidFill>
              </a:defRPr>
            </a:lvl1pPr>
          </a:lstStyle>
          <a:p>
            <a:pPr algn="l"/>
            <a:fld id="{9E3F2187-72A1-4155-9883-4CD47C4CAE02}" type="slidenum">
              <a:rPr lang="en-GB" smtClean="0">
                <a:solidFill>
                  <a:prstClr val="black"/>
                </a:solidFill>
              </a:rPr>
              <a:pPr algn="l"/>
              <a:t>‹#›</a:t>
            </a:fld>
            <a:endParaRPr lang="en-GB">
              <a:solidFill>
                <a:prstClr val="black"/>
              </a:solidFill>
            </a:endParaRPr>
          </a:p>
        </p:txBody>
      </p:sp>
      <p:sp>
        <p:nvSpPr>
          <p:cNvPr id="8" name="Text Placeholder 2"/>
          <p:cNvSpPr>
            <a:spLocks noGrp="1"/>
          </p:cNvSpPr>
          <p:nvPr>
            <p:ph type="body" sz="quarter" idx="14"/>
          </p:nvPr>
        </p:nvSpPr>
        <p:spPr>
          <a:xfrm>
            <a:off x="7184739" y="6477889"/>
            <a:ext cx="2093507" cy="180755"/>
          </a:xfrm>
          <a:blipFill>
            <a:blip r:embed="rId2"/>
            <a:stretch>
              <a:fillRect/>
            </a:stretch>
          </a:blipFill>
        </p:spPr>
        <p:txBody>
          <a:bodyPr lIns="0" tIns="844147" rIns="0" bIns="0"/>
          <a:lstStyle>
            <a:lvl1pPr marL="0" indent="0">
              <a:spcBef>
                <a:spcPts val="0"/>
              </a:spcBef>
              <a:spcAft>
                <a:spcPts val="0"/>
              </a:spcAft>
              <a:buNone/>
              <a:defRPr sz="100">
                <a:solidFill>
                  <a:schemeClr val="bg1">
                    <a:lumMod val="75000"/>
                  </a:schemeClr>
                </a:solidFill>
              </a:defRPr>
            </a:lvl1pPr>
            <a:lvl2pPr marL="295453" indent="0">
              <a:buNone/>
              <a:defRPr sz="100">
                <a:solidFill>
                  <a:schemeClr val="tx1"/>
                </a:solidFill>
              </a:defRPr>
            </a:lvl2pPr>
            <a:lvl3pPr marL="590902" indent="0">
              <a:buNone/>
              <a:defRPr sz="100">
                <a:solidFill>
                  <a:schemeClr val="tx1"/>
                </a:solidFill>
              </a:defRPr>
            </a:lvl3pPr>
            <a:lvl4pPr marL="886355" indent="0">
              <a:buNone/>
              <a:defRPr sz="100">
                <a:solidFill>
                  <a:schemeClr val="tx1"/>
                </a:solidFill>
              </a:defRPr>
            </a:lvl4pPr>
            <a:lvl5pPr marL="1181807" indent="0">
              <a:buNone/>
              <a:defRPr sz="100">
                <a:solidFill>
                  <a:schemeClr val="tx1"/>
                </a:solidFill>
              </a:defRPr>
            </a:lvl5pPr>
          </a:lstStyle>
          <a:p>
            <a:pPr lvl="0"/>
            <a:endParaRPr lang="en-US"/>
          </a:p>
        </p:txBody>
      </p:sp>
      <p:sp>
        <p:nvSpPr>
          <p:cNvPr id="10" name="Text Placeholder 3"/>
          <p:cNvSpPr>
            <a:spLocks noGrp="1"/>
          </p:cNvSpPr>
          <p:nvPr>
            <p:ph type="body" sz="quarter" idx="15"/>
          </p:nvPr>
        </p:nvSpPr>
        <p:spPr>
          <a:xfrm>
            <a:off x="8190000" y="288925"/>
            <a:ext cx="1482000" cy="180000"/>
          </a:xfrm>
          <a:blipFill>
            <a:blip r:embed="rId3"/>
            <a:stretch>
              <a:fillRect/>
            </a:stretch>
          </a:blipFill>
        </p:spPr>
        <p:txBody>
          <a:bodyPr lIns="0" tIns="253245" rIns="0" bIns="0"/>
          <a:lstStyle>
            <a:lvl1pPr marL="0" indent="0">
              <a:buNone/>
              <a:defRPr sz="100">
                <a:solidFill>
                  <a:schemeClr val="bg1"/>
                </a:solidFill>
              </a:defRPr>
            </a:lvl1pPr>
          </a:lstStyle>
          <a:p>
            <a:pPr lvl="0"/>
            <a:endParaRPr lang="en-US" dirty="0"/>
          </a:p>
        </p:txBody>
      </p:sp>
      <p:sp>
        <p:nvSpPr>
          <p:cNvPr id="11" name="Picture Placeholder 14"/>
          <p:cNvSpPr>
            <a:spLocks noGrp="1"/>
          </p:cNvSpPr>
          <p:nvPr>
            <p:ph type="pic" sz="quarter" idx="12"/>
          </p:nvPr>
        </p:nvSpPr>
        <p:spPr>
          <a:xfrm>
            <a:off x="0" y="0"/>
            <a:ext cx="9906000" cy="6858000"/>
          </a:xfrm>
        </p:spPr>
        <p:txBody>
          <a:bodyPr/>
          <a:lstStyle>
            <a:lvl1pPr>
              <a:buClr>
                <a:schemeClr val="tx2"/>
              </a:buClr>
              <a:defRPr/>
            </a:lvl1pPr>
          </a:lstStyle>
          <a:p>
            <a:endParaRPr lang="en-GB"/>
          </a:p>
        </p:txBody>
      </p:sp>
    </p:spTree>
    <p:extLst>
      <p:ext uri="{BB962C8B-B14F-4D97-AF65-F5344CB8AC3E}">
        <p14:creationId xmlns:p14="http://schemas.microsoft.com/office/powerpoint/2010/main" val="1389213913"/>
      </p:ext>
    </p:extLst>
  </p:cSld>
  <p:clrMapOvr>
    <a:masterClrMapping/>
  </p:clrMapOvr>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10" name="Slide Number Placeholder 9"/>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6" name="Text Placeholder 5"/>
          <p:cNvSpPr>
            <a:spLocks noGrp="1"/>
          </p:cNvSpPr>
          <p:nvPr>
            <p:ph type="body" sz="quarter" idx="12"/>
          </p:nvPr>
        </p:nvSpPr>
        <p:spPr>
          <a:xfrm>
            <a:off x="233896" y="1628777"/>
            <a:ext cx="7004712" cy="684000"/>
          </a:xfrm>
        </p:spPr>
        <p:txBody>
          <a:bodyPr lIns="0" tIns="0" rIns="0" bIns="0">
            <a:normAutofit/>
          </a:bodyPr>
          <a:lstStyle>
            <a:lvl1pPr marL="0" indent="0">
              <a:lnSpc>
                <a:spcPts val="2347"/>
              </a:lnSpc>
              <a:spcAft>
                <a:spcPts val="0"/>
              </a:spcAft>
              <a:buNone/>
              <a:defRPr sz="2300" baseline="0">
                <a:solidFill>
                  <a:srgbClr val="161616"/>
                </a:solidFill>
              </a:defRPr>
            </a:lvl1pPr>
          </a:lstStyle>
          <a:p>
            <a:pPr lvl="0"/>
            <a:r>
              <a:rPr lang="en-GB" dirty="0" smtClean="0"/>
              <a:t>Click to edit Master text styles</a:t>
            </a:r>
          </a:p>
        </p:txBody>
      </p:sp>
      <p:sp>
        <p:nvSpPr>
          <p:cNvPr id="5" name="Content Placeholder 4"/>
          <p:cNvSpPr>
            <a:spLocks noGrp="1"/>
          </p:cNvSpPr>
          <p:nvPr>
            <p:ph sz="quarter" idx="16"/>
          </p:nvPr>
        </p:nvSpPr>
        <p:spPr>
          <a:xfrm>
            <a:off x="233896" y="2526629"/>
            <a:ext cx="9427898" cy="3816000"/>
          </a:xfrm>
          <a:ln>
            <a:solidFill>
              <a:schemeClr val="tx2"/>
            </a:solidFill>
          </a:ln>
        </p:spPr>
        <p:txBody>
          <a:bodyPr/>
          <a:lstStyle>
            <a:lvl1pPr>
              <a:buClr>
                <a:schemeClr val="tx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763107742"/>
      </p:ext>
    </p:extLst>
  </p:cSld>
  <p:clrMapOvr>
    <a:masterClrMapping/>
  </p:clrMapOvr>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2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8" name="Content Placeholder 7"/>
          <p:cNvSpPr>
            <a:spLocks noGrp="1"/>
          </p:cNvSpPr>
          <p:nvPr>
            <p:ph sz="quarter" idx="13"/>
          </p:nvPr>
        </p:nvSpPr>
        <p:spPr>
          <a:xfrm>
            <a:off x="233893" y="1871664"/>
            <a:ext cx="4641718" cy="4479925"/>
          </a:xfrm>
          <a:noFill/>
        </p:spPr>
        <p:txBody>
          <a:bodyPr/>
          <a:lstStyle>
            <a:lvl1pPr>
              <a:buClr>
                <a:schemeClr val="tx2"/>
              </a:buCl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Content Placeholder 11"/>
          <p:cNvSpPr>
            <a:spLocks noGrp="1"/>
          </p:cNvSpPr>
          <p:nvPr>
            <p:ph sz="quarter" idx="14"/>
          </p:nvPr>
        </p:nvSpPr>
        <p:spPr>
          <a:xfrm>
            <a:off x="5030398" y="1871669"/>
            <a:ext cx="4631398" cy="44835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Tree>
    <p:extLst>
      <p:ext uri="{BB962C8B-B14F-4D97-AF65-F5344CB8AC3E}">
        <p14:creationId xmlns:p14="http://schemas.microsoft.com/office/powerpoint/2010/main" val="179428309"/>
      </p:ext>
    </p:extLst>
  </p:cSld>
  <p:clrMapOvr>
    <a:masterClrMapping/>
  </p:clrMapOvr>
  <p:timing>
    <p:tnLst>
      <p:par>
        <p:cTn xmlns:p14="http://schemas.microsoft.com/office/powerpoint/2010/mai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3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3460221" y="1871664"/>
            <a:ext cx="298740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Content Placeholder 4"/>
          <p:cNvSpPr>
            <a:spLocks noGrp="1"/>
          </p:cNvSpPr>
          <p:nvPr>
            <p:ph sz="quarter" idx="14"/>
          </p:nvPr>
        </p:nvSpPr>
        <p:spPr>
          <a:xfrm>
            <a:off x="233899" y="1871664"/>
            <a:ext cx="3064791" cy="4479925"/>
          </a:xfrm>
          <a:noFill/>
        </p:spPr>
        <p:txBody>
          <a:bodyPr lIns="0" tIns="0" rIns="0" bIns="84414"/>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Content Placeholder 7"/>
          <p:cNvSpPr>
            <a:spLocks noGrp="1"/>
          </p:cNvSpPr>
          <p:nvPr>
            <p:ph sz="quarter" idx="15"/>
          </p:nvPr>
        </p:nvSpPr>
        <p:spPr>
          <a:xfrm>
            <a:off x="6607447" y="1871664"/>
            <a:ext cx="3054349" cy="4479925"/>
          </a:xfrm>
          <a:noFill/>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Tree>
    <p:extLst>
      <p:ext uri="{BB962C8B-B14F-4D97-AF65-F5344CB8AC3E}">
        <p14:creationId xmlns:p14="http://schemas.microsoft.com/office/powerpoint/2010/main" val="3609536994"/>
      </p:ext>
    </p:extLst>
  </p:cSld>
  <p:clrMapOvr>
    <a:masterClrMapping/>
  </p:clrMapOvr>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233892" y="4146553"/>
            <a:ext cx="4640390" cy="2203851"/>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3"/>
          <p:cNvSpPr>
            <a:spLocks noGrp="1"/>
          </p:cNvSpPr>
          <p:nvPr>
            <p:ph sz="quarter" idx="14"/>
          </p:nvPr>
        </p:nvSpPr>
        <p:spPr>
          <a:xfrm>
            <a:off x="5030398" y="4146556"/>
            <a:ext cx="4631398" cy="2205039"/>
          </a:xfrm>
          <a:noFill/>
        </p:spPr>
        <p:txBody>
          <a:bodyPr lIns="0" tIns="0" rIns="0" bIns="84414">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Content Placeholder 4"/>
          <p:cNvSpPr>
            <a:spLocks noGrp="1"/>
          </p:cNvSpPr>
          <p:nvPr>
            <p:ph sz="quarter" idx="15"/>
          </p:nvPr>
        </p:nvSpPr>
        <p:spPr>
          <a:xfrm>
            <a:off x="233893" y="1871664"/>
            <a:ext cx="4641718" cy="2205037"/>
          </a:xfrm>
          <a:noFill/>
        </p:spPr>
        <p:txBody>
          <a:bodyPr lIns="0" tIns="0" rIns="0" bIns="0">
            <a:noAutofit/>
          </a:bodyPr>
          <a:lstStyle>
            <a:lvl1pPr>
              <a:buClr>
                <a:schemeClr val="tx2"/>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
        <p:nvSpPr>
          <p:cNvPr id="6" name="Content Placeholder 5"/>
          <p:cNvSpPr>
            <a:spLocks noGrp="1"/>
          </p:cNvSpPr>
          <p:nvPr>
            <p:ph sz="quarter" idx="16"/>
          </p:nvPr>
        </p:nvSpPr>
        <p:spPr>
          <a:xfrm>
            <a:off x="5030398" y="1871664"/>
            <a:ext cx="4631398" cy="22050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a-DK" dirty="0"/>
          </a:p>
        </p:txBody>
      </p:sp>
    </p:spTree>
    <p:extLst>
      <p:ext uri="{BB962C8B-B14F-4D97-AF65-F5344CB8AC3E}">
        <p14:creationId xmlns:p14="http://schemas.microsoft.com/office/powerpoint/2010/main" val="763725634"/>
      </p:ext>
    </p:extLst>
  </p:cSld>
  <p:clrMapOvr>
    <a:masterClrMapping/>
  </p:clrMapOvr>
  <p:timing>
    <p:tnLst>
      <p:par>
        <p:cTn xmlns:p14="http://schemas.microsoft.com/office/powerpoint/2010/mai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4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2671500" y="1871664"/>
            <a:ext cx="220350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3"/>
          <p:cNvSpPr>
            <a:spLocks noGrp="1"/>
          </p:cNvSpPr>
          <p:nvPr>
            <p:ph sz="quarter" idx="14"/>
          </p:nvPr>
        </p:nvSpPr>
        <p:spPr>
          <a:xfrm>
            <a:off x="7390500" y="1871664"/>
            <a:ext cx="227129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Title 2"/>
          <p:cNvSpPr>
            <a:spLocks noGrp="1"/>
          </p:cNvSpPr>
          <p:nvPr>
            <p:ph type="title"/>
          </p:nvPr>
        </p:nvSpPr>
        <p:spPr/>
        <p:txBody>
          <a:bodyPr/>
          <a:lstStyle/>
          <a:p>
            <a:endParaRPr/>
          </a:p>
        </p:txBody>
      </p:sp>
      <p:sp>
        <p:nvSpPr>
          <p:cNvPr id="5" name="Content Placeholder 4"/>
          <p:cNvSpPr>
            <a:spLocks noGrp="1"/>
          </p:cNvSpPr>
          <p:nvPr>
            <p:ph sz="quarter" idx="15"/>
          </p:nvPr>
        </p:nvSpPr>
        <p:spPr>
          <a:xfrm>
            <a:off x="233899" y="1871664"/>
            <a:ext cx="2280891" cy="447992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Content Placeholder 7"/>
          <p:cNvSpPr>
            <a:spLocks noGrp="1"/>
          </p:cNvSpPr>
          <p:nvPr>
            <p:ph sz="quarter" idx="16"/>
          </p:nvPr>
        </p:nvSpPr>
        <p:spPr>
          <a:xfrm>
            <a:off x="5030394" y="1871664"/>
            <a:ext cx="2203500" cy="447992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584301024"/>
      </p:ext>
    </p:extLst>
  </p:cSld>
  <p:clrMapOvr>
    <a:masterClrMapping/>
  </p:clrMapOvr>
  <p:timing>
    <p:tnLst>
      <p:par>
        <p:cTn xmlns:p14="http://schemas.microsoft.com/office/powerpoint/2010/mai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 Box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3460221" y="1871663"/>
            <a:ext cx="2987400" cy="2203536"/>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9" name="Content Placeholder 3"/>
          <p:cNvSpPr>
            <a:spLocks noGrp="1"/>
          </p:cNvSpPr>
          <p:nvPr>
            <p:ph sz="quarter" idx="15"/>
          </p:nvPr>
        </p:nvSpPr>
        <p:spPr>
          <a:xfrm>
            <a:off x="3460221" y="4146553"/>
            <a:ext cx="2987400" cy="2207451"/>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Content Placeholder 2"/>
          <p:cNvSpPr>
            <a:spLocks noGrp="1"/>
          </p:cNvSpPr>
          <p:nvPr>
            <p:ph sz="quarter" idx="17"/>
          </p:nvPr>
        </p:nvSpPr>
        <p:spPr>
          <a:xfrm>
            <a:off x="233899" y="1871664"/>
            <a:ext cx="3064791" cy="2205037"/>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laceholder 5"/>
          <p:cNvSpPr>
            <a:spLocks noGrp="1"/>
          </p:cNvSpPr>
          <p:nvPr>
            <p:ph sz="quarter" idx="18"/>
          </p:nvPr>
        </p:nvSpPr>
        <p:spPr>
          <a:xfrm>
            <a:off x="233899" y="4146559"/>
            <a:ext cx="3064791" cy="220637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8"/>
          <p:cNvSpPr>
            <a:spLocks noGrp="1"/>
          </p:cNvSpPr>
          <p:nvPr>
            <p:ph sz="quarter" idx="19"/>
          </p:nvPr>
        </p:nvSpPr>
        <p:spPr>
          <a:xfrm>
            <a:off x="6607447" y="1871669"/>
            <a:ext cx="3054351" cy="2204787"/>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15"/>
          <p:cNvSpPr>
            <a:spLocks noGrp="1"/>
          </p:cNvSpPr>
          <p:nvPr>
            <p:ph sz="quarter" idx="20"/>
          </p:nvPr>
        </p:nvSpPr>
        <p:spPr>
          <a:xfrm>
            <a:off x="6607440" y="4146559"/>
            <a:ext cx="3054350" cy="220637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itle 16"/>
          <p:cNvSpPr>
            <a:spLocks noGrp="1"/>
          </p:cNvSpPr>
          <p:nvPr>
            <p:ph type="title"/>
          </p:nvPr>
        </p:nvSpPr>
        <p:spPr/>
        <p:txBody>
          <a:bodyPr/>
          <a:lstStyle/>
          <a:p>
            <a:endParaRPr/>
          </a:p>
        </p:txBody>
      </p:sp>
    </p:spTree>
    <p:extLst>
      <p:ext uri="{BB962C8B-B14F-4D97-AF65-F5344CB8AC3E}">
        <p14:creationId xmlns:p14="http://schemas.microsoft.com/office/powerpoint/2010/main" val="993482454"/>
      </p:ext>
    </p:extLst>
  </p:cSld>
  <p:clrMapOvr>
    <a:masterClrMapping/>
  </p:clrMapOvr>
  <p:timing>
    <p:tnLst>
      <p:par>
        <p:cTn xmlns:p14="http://schemas.microsoft.com/office/powerpoint/2010/mai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Quote">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lvl1pPr>
              <a:defRPr>
                <a:solidFill>
                  <a:schemeClr val="bg1"/>
                </a:solidFill>
              </a:defRPr>
            </a:lvl1p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Title 1"/>
          <p:cNvSpPr>
            <a:spLocks noGrp="1"/>
          </p:cNvSpPr>
          <p:nvPr>
            <p:ph type="title"/>
          </p:nvPr>
        </p:nvSpPr>
        <p:spPr>
          <a:xfrm>
            <a:off x="2456847" y="1844828"/>
            <a:ext cx="4992314" cy="3168352"/>
          </a:xfrm>
        </p:spPr>
        <p:txBody>
          <a:bodyPr anchor="ctr">
            <a:normAutofit/>
          </a:bodyPr>
          <a:lstStyle>
            <a:lvl1pPr algn="ctr">
              <a:lnSpc>
                <a:spcPct val="85000"/>
              </a:lnSpc>
              <a:defRPr lang="en-GB" sz="7000" b="1" i="0" u="none" strike="noStrike" cap="all" baseline="0" smtClean="0">
                <a:solidFill>
                  <a:schemeClr val="tx2"/>
                </a:solidFill>
              </a:defRPr>
            </a:lvl1pPr>
          </a:lstStyle>
          <a:p>
            <a:endParaRPr lang="en-GB" dirty="0"/>
          </a:p>
        </p:txBody>
      </p:sp>
    </p:spTree>
    <p:extLst>
      <p:ext uri="{BB962C8B-B14F-4D97-AF65-F5344CB8AC3E}">
        <p14:creationId xmlns:p14="http://schemas.microsoft.com/office/powerpoint/2010/main" val="477598041"/>
      </p:ext>
    </p:extLst>
  </p:cSld>
  <p:clrMapOvr>
    <a:masterClrMapping/>
  </p:clrMapOvr>
  <p:timing>
    <p:tnLst>
      <p:par>
        <p:cTn xmlns:p14="http://schemas.microsoft.com/office/powerpoint/2010/mai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Tree>
    <p:extLst>
      <p:ext uri="{BB962C8B-B14F-4D97-AF65-F5344CB8AC3E}">
        <p14:creationId xmlns:p14="http://schemas.microsoft.com/office/powerpoint/2010/main" val="304410195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3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4" name="Content Placeholder 3"/>
          <p:cNvSpPr>
            <a:spLocks noGrp="1"/>
          </p:cNvSpPr>
          <p:nvPr>
            <p:ph sz="quarter" idx="12"/>
          </p:nvPr>
        </p:nvSpPr>
        <p:spPr>
          <a:xfrm>
            <a:off x="3460221" y="1871668"/>
            <a:ext cx="298740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Content Placeholder 4"/>
          <p:cNvSpPr>
            <a:spLocks noGrp="1"/>
          </p:cNvSpPr>
          <p:nvPr>
            <p:ph sz="quarter" idx="14"/>
          </p:nvPr>
        </p:nvSpPr>
        <p:spPr>
          <a:xfrm>
            <a:off x="233899" y="1871668"/>
            <a:ext cx="3064791" cy="4479925"/>
          </a:xfrm>
          <a:noFill/>
        </p:spPr>
        <p:txBody>
          <a:bodyPr lIns="0" tIns="0" rIns="0" bIns="84367"/>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Content Placeholder 7"/>
          <p:cNvSpPr>
            <a:spLocks noGrp="1"/>
          </p:cNvSpPr>
          <p:nvPr>
            <p:ph sz="quarter" idx="15"/>
          </p:nvPr>
        </p:nvSpPr>
        <p:spPr>
          <a:xfrm>
            <a:off x="6607460" y="1871668"/>
            <a:ext cx="3054349" cy="4479925"/>
          </a:xfrm>
          <a:noFill/>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Tree>
    <p:extLst>
      <p:ext uri="{BB962C8B-B14F-4D97-AF65-F5344CB8AC3E}">
        <p14:creationId xmlns:p14="http://schemas.microsoft.com/office/powerpoint/2010/main" val="3459753328"/>
      </p:ext>
    </p:extLst>
  </p:cSld>
  <p:clrMapOvr>
    <a:masterClrMapping/>
  </p:clrMapOvr>
  <p:timing>
    <p:tnLst>
      <p:par>
        <p:cTn xmlns:p14="http://schemas.microsoft.com/office/powerpoint/2010/mai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7257" tIns="53627" rIns="107257" bIns="53627" rtlCol="0" anchor="ctr"/>
          <a:lstStyle/>
          <a:p>
            <a:pPr algn="ctr" defTabSz="1072557"/>
            <a:endParaRPr lang="da-DK">
              <a:solidFill>
                <a:prstClr val="white"/>
              </a:solidFill>
            </a:endParaRPr>
          </a:p>
        </p:txBody>
      </p:sp>
      <p:sp>
        <p:nvSpPr>
          <p:cNvPr id="2" name="Title 1"/>
          <p:cNvSpPr>
            <a:spLocks noGrp="1"/>
          </p:cNvSpPr>
          <p:nvPr>
            <p:ph type="ctrTitle" hasCustomPrompt="1"/>
          </p:nvPr>
        </p:nvSpPr>
        <p:spPr>
          <a:xfrm>
            <a:off x="990929" y="2447925"/>
            <a:ext cx="7940517" cy="1053083"/>
          </a:xfrm>
          <a:noFill/>
        </p:spPr>
        <p:txBody>
          <a:bodyPr anchor="b" anchorCtr="0">
            <a:normAutofit/>
          </a:bodyPr>
          <a:lstStyle>
            <a:lvl1pPr>
              <a:lnSpc>
                <a:spcPts val="4928"/>
              </a:lnSpc>
              <a:defRPr sz="4900" baseline="0">
                <a:solidFill>
                  <a:schemeClr val="tx1"/>
                </a:solidFill>
              </a:defRPr>
            </a:lvl1pPr>
          </a:lstStyle>
          <a:p>
            <a:endParaRPr/>
          </a:p>
        </p:txBody>
      </p:sp>
      <p:sp>
        <p:nvSpPr>
          <p:cNvPr id="3" name="Subtitle 2"/>
          <p:cNvSpPr>
            <a:spLocks noGrp="1"/>
          </p:cNvSpPr>
          <p:nvPr>
            <p:ph type="subTitle" idx="1" hasCustomPrompt="1"/>
          </p:nvPr>
        </p:nvSpPr>
        <p:spPr>
          <a:xfrm>
            <a:off x="990482" y="3717037"/>
            <a:ext cx="7940960" cy="288033"/>
          </a:xfrm>
        </p:spPr>
        <p:txBody>
          <a:bodyPr lIns="0" tIns="0" rIns="0" bIns="0">
            <a:noAutofit/>
          </a:bodyPr>
          <a:lstStyle>
            <a:lvl1pPr marL="0" indent="0" algn="l">
              <a:lnSpc>
                <a:spcPts val="2581"/>
              </a:lnSpc>
              <a:spcBef>
                <a:spcPts val="0"/>
              </a:spcBef>
              <a:buNone/>
              <a:defRPr sz="2100" b="1" baseline="0">
                <a:solidFill>
                  <a:schemeClr val="tx2"/>
                </a:solidFill>
              </a:defRPr>
            </a:lvl1pPr>
            <a:lvl2pPr marL="536277" indent="0" algn="ctr">
              <a:buNone/>
              <a:defRPr>
                <a:solidFill>
                  <a:schemeClr val="tx1">
                    <a:tint val="75000"/>
                  </a:schemeClr>
                </a:solidFill>
              </a:defRPr>
            </a:lvl2pPr>
            <a:lvl3pPr marL="1072557" indent="0" algn="ctr">
              <a:buNone/>
              <a:defRPr>
                <a:solidFill>
                  <a:schemeClr val="tx1">
                    <a:tint val="75000"/>
                  </a:schemeClr>
                </a:solidFill>
              </a:defRPr>
            </a:lvl3pPr>
            <a:lvl4pPr marL="1608831" indent="0" algn="ctr">
              <a:buNone/>
              <a:defRPr>
                <a:solidFill>
                  <a:schemeClr val="tx1">
                    <a:tint val="75000"/>
                  </a:schemeClr>
                </a:solidFill>
              </a:defRPr>
            </a:lvl4pPr>
            <a:lvl5pPr marL="2145111" indent="0" algn="ctr">
              <a:buNone/>
              <a:defRPr>
                <a:solidFill>
                  <a:schemeClr val="tx1">
                    <a:tint val="75000"/>
                  </a:schemeClr>
                </a:solidFill>
              </a:defRPr>
            </a:lvl5pPr>
            <a:lvl6pPr marL="2681389" indent="0" algn="ctr">
              <a:buNone/>
              <a:defRPr>
                <a:solidFill>
                  <a:schemeClr val="tx1">
                    <a:tint val="75000"/>
                  </a:schemeClr>
                </a:solidFill>
              </a:defRPr>
            </a:lvl6pPr>
            <a:lvl7pPr marL="3217668" indent="0" algn="ctr">
              <a:buNone/>
              <a:defRPr>
                <a:solidFill>
                  <a:schemeClr val="tx1">
                    <a:tint val="75000"/>
                  </a:schemeClr>
                </a:solidFill>
              </a:defRPr>
            </a:lvl7pPr>
            <a:lvl8pPr marL="3753943" indent="0" algn="ctr">
              <a:buNone/>
              <a:defRPr>
                <a:solidFill>
                  <a:schemeClr val="tx1">
                    <a:tint val="75000"/>
                  </a:schemeClr>
                </a:solidFill>
              </a:defRPr>
            </a:lvl8pPr>
            <a:lvl9pPr marL="4290222" indent="0" algn="ctr">
              <a:buNone/>
              <a:defRPr>
                <a:solidFill>
                  <a:schemeClr val="tx1">
                    <a:tint val="75000"/>
                  </a:schemeClr>
                </a:solidFill>
              </a:defRPr>
            </a:lvl9pPr>
          </a:lstStyle>
          <a:p>
            <a:r>
              <a:rPr lang="en-GB" dirty="0" smtClean="0"/>
              <a:t>Click to add date (Day Month 20XX)</a:t>
            </a:r>
            <a:endParaRPr lang="en-GB" dirty="0"/>
          </a:p>
        </p:txBody>
      </p:sp>
      <p:sp>
        <p:nvSpPr>
          <p:cNvPr id="11" name="Text Placeholder 10"/>
          <p:cNvSpPr>
            <a:spLocks noGrp="1"/>
          </p:cNvSpPr>
          <p:nvPr>
            <p:ph type="body" sz="quarter" idx="13" hasCustomPrompt="1"/>
          </p:nvPr>
        </p:nvSpPr>
        <p:spPr>
          <a:xfrm>
            <a:off x="991046" y="4076874"/>
            <a:ext cx="7940396" cy="288231"/>
          </a:xfrm>
        </p:spPr>
        <p:txBody>
          <a:bodyPr lIns="0" tIns="0" rIns="0" bIns="0">
            <a:noAutofit/>
          </a:bodyPr>
          <a:lstStyle>
            <a:lvl1pPr marL="0" indent="0">
              <a:buNone/>
              <a:defRPr sz="2100" b="1">
                <a:solidFill>
                  <a:schemeClr val="tx2"/>
                </a:solidFill>
              </a:defRPr>
            </a:lvl1pPr>
          </a:lstStyle>
          <a:p>
            <a:pPr lvl="0"/>
            <a:r>
              <a:rPr lang="en-GB" dirty="0" smtClean="0"/>
              <a:t>Click to add Author (Name Surname)</a:t>
            </a:r>
          </a:p>
        </p:txBody>
      </p:sp>
      <p:sp>
        <p:nvSpPr>
          <p:cNvPr id="13" name="Slide Number Placeholder 12"/>
          <p:cNvSpPr>
            <a:spLocks noGrp="1"/>
          </p:cNvSpPr>
          <p:nvPr>
            <p:ph type="sldNum" sz="quarter" idx="17"/>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9" name="Text Placeholder 2"/>
          <p:cNvSpPr>
            <a:spLocks noGrp="1"/>
          </p:cNvSpPr>
          <p:nvPr>
            <p:ph type="body" sz="quarter" idx="14"/>
          </p:nvPr>
        </p:nvSpPr>
        <p:spPr>
          <a:xfrm>
            <a:off x="7184735" y="6477889"/>
            <a:ext cx="2093507" cy="180755"/>
          </a:xfrm>
          <a:blipFill>
            <a:blip r:embed="rId2"/>
            <a:stretch>
              <a:fillRect/>
            </a:stretch>
          </a:blipFill>
        </p:spPr>
        <p:txBody>
          <a:bodyPr lIns="0" tIns="844532" rIns="0" bIns="0"/>
          <a:lstStyle>
            <a:lvl1pPr marL="0" indent="0">
              <a:spcBef>
                <a:spcPts val="0"/>
              </a:spcBef>
              <a:spcAft>
                <a:spcPts val="0"/>
              </a:spcAft>
              <a:buNone/>
              <a:defRPr sz="100">
                <a:solidFill>
                  <a:schemeClr val="bg1">
                    <a:lumMod val="75000"/>
                  </a:schemeClr>
                </a:solidFill>
              </a:defRPr>
            </a:lvl1pPr>
            <a:lvl2pPr marL="295586" indent="0">
              <a:buNone/>
              <a:defRPr sz="100">
                <a:solidFill>
                  <a:schemeClr val="tx1"/>
                </a:solidFill>
              </a:defRPr>
            </a:lvl2pPr>
            <a:lvl3pPr marL="591172" indent="0">
              <a:buNone/>
              <a:defRPr sz="100">
                <a:solidFill>
                  <a:schemeClr val="tx1"/>
                </a:solidFill>
              </a:defRPr>
            </a:lvl3pPr>
            <a:lvl4pPr marL="886758" indent="0">
              <a:buNone/>
              <a:defRPr sz="100">
                <a:solidFill>
                  <a:schemeClr val="tx1"/>
                </a:solidFill>
              </a:defRPr>
            </a:lvl4pPr>
            <a:lvl5pPr marL="1182344" indent="0">
              <a:buNone/>
              <a:defRPr sz="100">
                <a:solidFill>
                  <a:schemeClr val="tx1"/>
                </a:solidFill>
              </a:defRPr>
            </a:lvl5pPr>
          </a:lstStyle>
          <a:p>
            <a:pPr lvl="0"/>
            <a:endParaRPr lang="en-US" dirty="0"/>
          </a:p>
        </p:txBody>
      </p:sp>
      <p:sp>
        <p:nvSpPr>
          <p:cNvPr id="12" name="Text Placeholder 3"/>
          <p:cNvSpPr>
            <a:spLocks noGrp="1"/>
          </p:cNvSpPr>
          <p:nvPr>
            <p:ph type="body" sz="quarter" idx="15"/>
          </p:nvPr>
        </p:nvSpPr>
        <p:spPr>
          <a:xfrm>
            <a:off x="8190000" y="288925"/>
            <a:ext cx="1482000" cy="180000"/>
          </a:xfrm>
          <a:blipFill>
            <a:blip r:embed="rId3"/>
            <a:stretch>
              <a:fillRect/>
            </a:stretch>
          </a:blipFill>
        </p:spPr>
        <p:txBody>
          <a:bodyPr lIns="0" tIns="253360" rIns="0" bIns="0"/>
          <a:lstStyle>
            <a:lvl1pPr marL="0" indent="0">
              <a:buNone/>
              <a:defRPr sz="100">
                <a:solidFill>
                  <a:schemeClr val="bg1"/>
                </a:solidFill>
              </a:defRPr>
            </a:lvl1pPr>
          </a:lstStyle>
          <a:p>
            <a:pPr lvl="0"/>
            <a:endParaRPr lang="en-US" dirty="0"/>
          </a:p>
        </p:txBody>
      </p:sp>
      <p:sp>
        <p:nvSpPr>
          <p:cNvPr id="15" name="Picture Placeholder 14"/>
          <p:cNvSpPr>
            <a:spLocks noGrp="1"/>
          </p:cNvSpPr>
          <p:nvPr>
            <p:ph type="pic" sz="quarter" idx="18"/>
          </p:nvPr>
        </p:nvSpPr>
        <p:spPr>
          <a:xfrm>
            <a:off x="0" y="0"/>
            <a:ext cx="9906000" cy="6858000"/>
          </a:xfrm>
          <a:noFill/>
        </p:spPr>
        <p:txBody>
          <a:bodyPr/>
          <a:lstStyle/>
          <a:p>
            <a:endParaRPr lang="en-GB"/>
          </a:p>
        </p:txBody>
      </p:sp>
    </p:spTree>
    <p:extLst>
      <p:ext uri="{BB962C8B-B14F-4D97-AF65-F5344CB8AC3E}">
        <p14:creationId xmlns:p14="http://schemas.microsoft.com/office/powerpoint/2010/main" val="3186193023"/>
      </p:ext>
    </p:extLst>
  </p:cSld>
  <p:clrMapOvr>
    <a:masterClrMapping/>
  </p:clrMapOvr>
  <p:timing>
    <p:tnLst>
      <p:par>
        <p:cTn xmlns:p14="http://schemas.microsoft.com/office/powerpoint/2010/mai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233896" y="1871664"/>
            <a:ext cx="9427898" cy="4479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p:txBody>
          <a:bodyPr/>
          <a:lstStyle/>
          <a:p>
            <a:endParaRPr/>
          </a:p>
        </p:txBody>
      </p:sp>
    </p:spTree>
    <p:extLst>
      <p:ext uri="{BB962C8B-B14F-4D97-AF65-F5344CB8AC3E}">
        <p14:creationId xmlns:p14="http://schemas.microsoft.com/office/powerpoint/2010/main" val="3539142950"/>
      </p:ext>
    </p:extLst>
  </p:cSld>
  <p:clrMapOvr>
    <a:masterClrMapping/>
  </p:clrMapOvr>
  <p:timing>
    <p:tnLst>
      <p:par>
        <p:cTn xmlns:p14="http://schemas.microsoft.com/office/powerpoint/2010/mai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 Frame - No Bar">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33892" y="260351"/>
            <a:ext cx="6220487" cy="6453188"/>
          </a:xfrm>
          <a:solidFill>
            <a:schemeClr val="bg2">
              <a:lumMod val="10000"/>
              <a:alpha val="60000"/>
            </a:schemeClr>
          </a:solidFill>
        </p:spPr>
        <p:txBody>
          <a:bodyPr lIns="168906" tIns="168906" rIns="168906" bIns="168906"/>
          <a:lstStyle>
            <a:lvl1pPr marL="0" indent="0">
              <a:lnSpc>
                <a:spcPct val="83000"/>
              </a:lnSpc>
              <a:spcAft>
                <a:spcPts val="2993"/>
              </a:spcAft>
              <a:buNone/>
              <a:defRPr sz="4200" spc="-47" baseline="0">
                <a:solidFill>
                  <a:schemeClr val="bg1"/>
                </a:solidFill>
              </a:defRPr>
            </a:lvl1pPr>
            <a:lvl2pPr marL="295586" indent="-295586">
              <a:lnSpc>
                <a:spcPct val="100000"/>
              </a:lnSpc>
              <a:spcAft>
                <a:spcPts val="1170"/>
              </a:spcAft>
              <a:buClr>
                <a:schemeClr val="tx2"/>
              </a:buClr>
              <a:buSzPct val="80000"/>
              <a:buFont typeface="Wingdings 2" pitchFamily="18" charset="2"/>
              <a:buChar char=""/>
              <a:defRPr sz="2900">
                <a:solidFill>
                  <a:schemeClr val="bg1"/>
                </a:solidFill>
              </a:defRPr>
            </a:lvl2pPr>
            <a:lvl3pPr>
              <a:lnSpc>
                <a:spcPct val="83000"/>
              </a:lnSpc>
              <a:spcAft>
                <a:spcPts val="0"/>
              </a:spcAft>
              <a:defRPr/>
            </a:lvl3pPr>
            <a:lvl4pPr>
              <a:lnSpc>
                <a:spcPct val="83000"/>
              </a:lnSpc>
              <a:spcAft>
                <a:spcPts val="0"/>
              </a:spcAft>
              <a:defRPr/>
            </a:lvl4pPr>
            <a:lvl5pPr>
              <a:lnSpc>
                <a:spcPct val="83000"/>
              </a:lnSpc>
              <a:spcAft>
                <a:spcPts val="0"/>
              </a:spcAft>
              <a:defRPr/>
            </a:lvl5pPr>
          </a:lstStyle>
          <a:p>
            <a:pPr lvl="0"/>
            <a:r>
              <a:rPr lang="en-US" dirty="0" smtClean="0"/>
              <a:t>Click to edit Master text styles</a:t>
            </a:r>
          </a:p>
          <a:p>
            <a:pPr lvl="1"/>
            <a:r>
              <a:rPr lang="en-US" dirty="0" smtClean="0"/>
              <a:t>Second level</a:t>
            </a:r>
          </a:p>
        </p:txBody>
      </p:sp>
      <p:sp>
        <p:nvSpPr>
          <p:cNvPr id="9" name="Slide Number Placeholder 9"/>
          <p:cNvSpPr>
            <a:spLocks noGrp="1"/>
          </p:cNvSpPr>
          <p:nvPr>
            <p:ph type="sldNum" sz="quarter" idx="10"/>
          </p:nvPr>
        </p:nvSpPr>
        <p:spPr>
          <a:xfrm>
            <a:off x="234000" y="6427793"/>
            <a:ext cx="946450" cy="285751"/>
          </a:xfrm>
        </p:spPr>
        <p:txBody>
          <a:bodyPr/>
          <a:lstStyle>
            <a:lvl1pPr>
              <a:defRPr>
                <a:solidFill>
                  <a:schemeClr val="tx1"/>
                </a:solidFill>
              </a:defRPr>
            </a:lvl1pPr>
          </a:lstStyle>
          <a:p>
            <a:pPr algn="l"/>
            <a:fld id="{9E3F2187-72A1-4155-9883-4CD47C4CAE02}" type="slidenum">
              <a:rPr lang="en-GB" smtClean="0">
                <a:solidFill>
                  <a:prstClr val="black"/>
                </a:solidFill>
              </a:rPr>
              <a:pPr algn="l"/>
              <a:t>‹#›</a:t>
            </a:fld>
            <a:endParaRPr lang="en-GB">
              <a:solidFill>
                <a:prstClr val="black"/>
              </a:solidFill>
            </a:endParaRPr>
          </a:p>
        </p:txBody>
      </p:sp>
      <p:sp>
        <p:nvSpPr>
          <p:cNvPr id="8" name="Text Placeholder 2"/>
          <p:cNvSpPr>
            <a:spLocks noGrp="1"/>
          </p:cNvSpPr>
          <p:nvPr>
            <p:ph type="body" sz="quarter" idx="14"/>
          </p:nvPr>
        </p:nvSpPr>
        <p:spPr>
          <a:xfrm>
            <a:off x="7184735" y="6477889"/>
            <a:ext cx="2093507" cy="180755"/>
          </a:xfrm>
          <a:blipFill>
            <a:blip r:embed="rId2"/>
            <a:stretch>
              <a:fillRect/>
            </a:stretch>
          </a:blipFill>
        </p:spPr>
        <p:txBody>
          <a:bodyPr lIns="0" tIns="844532" rIns="0" bIns="0"/>
          <a:lstStyle>
            <a:lvl1pPr marL="0" indent="0">
              <a:spcBef>
                <a:spcPts val="0"/>
              </a:spcBef>
              <a:spcAft>
                <a:spcPts val="0"/>
              </a:spcAft>
              <a:buNone/>
              <a:defRPr sz="100">
                <a:solidFill>
                  <a:schemeClr val="bg1">
                    <a:lumMod val="75000"/>
                  </a:schemeClr>
                </a:solidFill>
              </a:defRPr>
            </a:lvl1pPr>
            <a:lvl2pPr marL="295586" indent="0">
              <a:buNone/>
              <a:defRPr sz="100">
                <a:solidFill>
                  <a:schemeClr val="tx1"/>
                </a:solidFill>
              </a:defRPr>
            </a:lvl2pPr>
            <a:lvl3pPr marL="591172" indent="0">
              <a:buNone/>
              <a:defRPr sz="100">
                <a:solidFill>
                  <a:schemeClr val="tx1"/>
                </a:solidFill>
              </a:defRPr>
            </a:lvl3pPr>
            <a:lvl4pPr marL="886758" indent="0">
              <a:buNone/>
              <a:defRPr sz="100">
                <a:solidFill>
                  <a:schemeClr val="tx1"/>
                </a:solidFill>
              </a:defRPr>
            </a:lvl4pPr>
            <a:lvl5pPr marL="1182344" indent="0">
              <a:buNone/>
              <a:defRPr sz="100">
                <a:solidFill>
                  <a:schemeClr val="tx1"/>
                </a:solidFill>
              </a:defRPr>
            </a:lvl5pPr>
          </a:lstStyle>
          <a:p>
            <a:pPr lvl="0"/>
            <a:endParaRPr lang="en-US"/>
          </a:p>
        </p:txBody>
      </p:sp>
      <p:sp>
        <p:nvSpPr>
          <p:cNvPr id="10" name="Text Placeholder 3"/>
          <p:cNvSpPr>
            <a:spLocks noGrp="1"/>
          </p:cNvSpPr>
          <p:nvPr>
            <p:ph type="body" sz="quarter" idx="15"/>
          </p:nvPr>
        </p:nvSpPr>
        <p:spPr>
          <a:xfrm>
            <a:off x="8190000" y="288925"/>
            <a:ext cx="1482000" cy="180000"/>
          </a:xfrm>
          <a:blipFill>
            <a:blip r:embed="rId3"/>
            <a:stretch>
              <a:fillRect/>
            </a:stretch>
          </a:blipFill>
        </p:spPr>
        <p:txBody>
          <a:bodyPr lIns="0" tIns="253360" rIns="0" bIns="0"/>
          <a:lstStyle>
            <a:lvl1pPr marL="0" indent="0">
              <a:buNone/>
              <a:defRPr sz="100">
                <a:solidFill>
                  <a:schemeClr val="bg1"/>
                </a:solidFill>
              </a:defRPr>
            </a:lvl1pPr>
          </a:lstStyle>
          <a:p>
            <a:pPr lvl="0"/>
            <a:endParaRPr lang="en-US" dirty="0"/>
          </a:p>
        </p:txBody>
      </p:sp>
      <p:sp>
        <p:nvSpPr>
          <p:cNvPr id="11" name="Picture Placeholder 14"/>
          <p:cNvSpPr>
            <a:spLocks noGrp="1"/>
          </p:cNvSpPr>
          <p:nvPr>
            <p:ph type="pic" sz="quarter" idx="12"/>
          </p:nvPr>
        </p:nvSpPr>
        <p:spPr>
          <a:xfrm>
            <a:off x="0" y="0"/>
            <a:ext cx="9906000" cy="6858000"/>
          </a:xfrm>
        </p:spPr>
        <p:txBody>
          <a:bodyPr/>
          <a:lstStyle>
            <a:lvl1pPr>
              <a:buClr>
                <a:schemeClr val="tx2"/>
              </a:buClr>
              <a:defRPr/>
            </a:lvl1pPr>
          </a:lstStyle>
          <a:p>
            <a:endParaRPr lang="en-GB"/>
          </a:p>
        </p:txBody>
      </p:sp>
    </p:spTree>
    <p:extLst>
      <p:ext uri="{BB962C8B-B14F-4D97-AF65-F5344CB8AC3E}">
        <p14:creationId xmlns:p14="http://schemas.microsoft.com/office/powerpoint/2010/main" val="567957151"/>
      </p:ext>
    </p:extLst>
  </p:cSld>
  <p:clrMapOvr>
    <a:masterClrMapping/>
  </p:clrMapOvr>
  <p:timing>
    <p:tnLst>
      <p:par>
        <p:cTn xmlns:p14="http://schemas.microsoft.com/office/powerpoint/2010/mai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10" name="Slide Number Placeholder 9"/>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6" name="Text Placeholder 5"/>
          <p:cNvSpPr>
            <a:spLocks noGrp="1"/>
          </p:cNvSpPr>
          <p:nvPr>
            <p:ph type="body" sz="quarter" idx="12"/>
          </p:nvPr>
        </p:nvSpPr>
        <p:spPr>
          <a:xfrm>
            <a:off x="233896" y="1628777"/>
            <a:ext cx="7004712" cy="684000"/>
          </a:xfrm>
        </p:spPr>
        <p:txBody>
          <a:bodyPr lIns="0" tIns="0" rIns="0" bIns="0">
            <a:normAutofit/>
          </a:bodyPr>
          <a:lstStyle>
            <a:lvl1pPr marL="0" indent="0">
              <a:lnSpc>
                <a:spcPts val="2347"/>
              </a:lnSpc>
              <a:spcAft>
                <a:spcPts val="0"/>
              </a:spcAft>
              <a:buNone/>
              <a:defRPr sz="2300" baseline="0">
                <a:solidFill>
                  <a:srgbClr val="161616"/>
                </a:solidFill>
              </a:defRPr>
            </a:lvl1pPr>
          </a:lstStyle>
          <a:p>
            <a:pPr lvl="0"/>
            <a:r>
              <a:rPr lang="en-GB" dirty="0" smtClean="0"/>
              <a:t>Click to edit Master text styles</a:t>
            </a:r>
          </a:p>
        </p:txBody>
      </p:sp>
      <p:sp>
        <p:nvSpPr>
          <p:cNvPr id="5" name="Content Placeholder 4"/>
          <p:cNvSpPr>
            <a:spLocks noGrp="1"/>
          </p:cNvSpPr>
          <p:nvPr>
            <p:ph sz="quarter" idx="16"/>
          </p:nvPr>
        </p:nvSpPr>
        <p:spPr>
          <a:xfrm>
            <a:off x="233896" y="2526629"/>
            <a:ext cx="9427898" cy="3816000"/>
          </a:xfrm>
          <a:ln>
            <a:solidFill>
              <a:schemeClr val="tx2"/>
            </a:solidFill>
          </a:ln>
        </p:spPr>
        <p:txBody>
          <a:bodyPr/>
          <a:lstStyle>
            <a:lvl1pPr>
              <a:buClr>
                <a:schemeClr val="tx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972149679"/>
      </p:ext>
    </p:extLst>
  </p:cSld>
  <p:clrMapOvr>
    <a:masterClrMapping/>
  </p:clrMapOvr>
  <p:timing>
    <p:tnLst>
      <p:par>
        <p:cTn xmlns:p14="http://schemas.microsoft.com/office/powerpoint/2010/mai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2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8" name="Content Placeholder 7"/>
          <p:cNvSpPr>
            <a:spLocks noGrp="1"/>
          </p:cNvSpPr>
          <p:nvPr>
            <p:ph sz="quarter" idx="13"/>
          </p:nvPr>
        </p:nvSpPr>
        <p:spPr>
          <a:xfrm>
            <a:off x="233893" y="1871664"/>
            <a:ext cx="4641718" cy="4479925"/>
          </a:xfrm>
          <a:noFill/>
        </p:spPr>
        <p:txBody>
          <a:bodyPr/>
          <a:lstStyle>
            <a:lvl1pPr>
              <a:buClr>
                <a:schemeClr val="tx2"/>
              </a:buCl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Content Placeholder 11"/>
          <p:cNvSpPr>
            <a:spLocks noGrp="1"/>
          </p:cNvSpPr>
          <p:nvPr>
            <p:ph sz="quarter" idx="14"/>
          </p:nvPr>
        </p:nvSpPr>
        <p:spPr>
          <a:xfrm>
            <a:off x="5030397" y="1871667"/>
            <a:ext cx="4631398" cy="44835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Tree>
    <p:extLst>
      <p:ext uri="{BB962C8B-B14F-4D97-AF65-F5344CB8AC3E}">
        <p14:creationId xmlns:p14="http://schemas.microsoft.com/office/powerpoint/2010/main" val="1107389075"/>
      </p:ext>
    </p:extLst>
  </p:cSld>
  <p:clrMapOvr>
    <a:masterClrMapping/>
  </p:clrMapOvr>
  <p:timing>
    <p:tnLst>
      <p:par>
        <p:cTn xmlns:p14="http://schemas.microsoft.com/office/powerpoint/2010/mai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3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3460221" y="1871664"/>
            <a:ext cx="298740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Content Placeholder 4"/>
          <p:cNvSpPr>
            <a:spLocks noGrp="1"/>
          </p:cNvSpPr>
          <p:nvPr>
            <p:ph sz="quarter" idx="14"/>
          </p:nvPr>
        </p:nvSpPr>
        <p:spPr>
          <a:xfrm>
            <a:off x="233896" y="1871664"/>
            <a:ext cx="3064791" cy="4479925"/>
          </a:xfrm>
          <a:noFill/>
        </p:spPr>
        <p:txBody>
          <a:bodyPr lIns="0" tIns="0" rIns="0" bIns="84454"/>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Content Placeholder 7"/>
          <p:cNvSpPr>
            <a:spLocks noGrp="1"/>
          </p:cNvSpPr>
          <p:nvPr>
            <p:ph sz="quarter" idx="15"/>
          </p:nvPr>
        </p:nvSpPr>
        <p:spPr>
          <a:xfrm>
            <a:off x="6607446" y="1871664"/>
            <a:ext cx="3054349" cy="4479925"/>
          </a:xfrm>
          <a:noFill/>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Tree>
    <p:extLst>
      <p:ext uri="{BB962C8B-B14F-4D97-AF65-F5344CB8AC3E}">
        <p14:creationId xmlns:p14="http://schemas.microsoft.com/office/powerpoint/2010/main" val="1950338408"/>
      </p:ext>
    </p:extLst>
  </p:cSld>
  <p:clrMapOvr>
    <a:masterClrMapping/>
  </p:clrMapOvr>
  <p:timing>
    <p:tnLst>
      <p:par>
        <p:cTn xmlns:p14="http://schemas.microsoft.com/office/powerpoint/2010/mai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233892" y="4146553"/>
            <a:ext cx="4640390" cy="2203851"/>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3"/>
          <p:cNvSpPr>
            <a:spLocks noGrp="1"/>
          </p:cNvSpPr>
          <p:nvPr>
            <p:ph sz="quarter" idx="14"/>
          </p:nvPr>
        </p:nvSpPr>
        <p:spPr>
          <a:xfrm>
            <a:off x="5030396" y="4146554"/>
            <a:ext cx="4631398" cy="2205039"/>
          </a:xfrm>
          <a:noFill/>
        </p:spPr>
        <p:txBody>
          <a:bodyPr lIns="0" tIns="0" rIns="0" bIns="84454">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Content Placeholder 4"/>
          <p:cNvSpPr>
            <a:spLocks noGrp="1"/>
          </p:cNvSpPr>
          <p:nvPr>
            <p:ph sz="quarter" idx="15"/>
          </p:nvPr>
        </p:nvSpPr>
        <p:spPr>
          <a:xfrm>
            <a:off x="233893" y="1871664"/>
            <a:ext cx="4641718" cy="2205037"/>
          </a:xfrm>
          <a:noFill/>
        </p:spPr>
        <p:txBody>
          <a:bodyPr lIns="0" tIns="0" rIns="0" bIns="0">
            <a:noAutofit/>
          </a:bodyPr>
          <a:lstStyle>
            <a:lvl1pPr>
              <a:buClr>
                <a:schemeClr val="tx2"/>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
        <p:nvSpPr>
          <p:cNvPr id="6" name="Content Placeholder 5"/>
          <p:cNvSpPr>
            <a:spLocks noGrp="1"/>
          </p:cNvSpPr>
          <p:nvPr>
            <p:ph sz="quarter" idx="16"/>
          </p:nvPr>
        </p:nvSpPr>
        <p:spPr>
          <a:xfrm>
            <a:off x="5030397" y="1871664"/>
            <a:ext cx="4631398" cy="22050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a-DK" dirty="0"/>
          </a:p>
        </p:txBody>
      </p:sp>
    </p:spTree>
    <p:extLst>
      <p:ext uri="{BB962C8B-B14F-4D97-AF65-F5344CB8AC3E}">
        <p14:creationId xmlns:p14="http://schemas.microsoft.com/office/powerpoint/2010/main" val="4078060436"/>
      </p:ext>
    </p:extLst>
  </p:cSld>
  <p:clrMapOvr>
    <a:masterClrMapping/>
  </p:clrMapOvr>
  <p:timing>
    <p:tnLst>
      <p:par>
        <p:cTn xmlns:p14="http://schemas.microsoft.com/office/powerpoint/2010/mai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4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2671500" y="1871664"/>
            <a:ext cx="220350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3"/>
          <p:cNvSpPr>
            <a:spLocks noGrp="1"/>
          </p:cNvSpPr>
          <p:nvPr>
            <p:ph sz="quarter" idx="14"/>
          </p:nvPr>
        </p:nvSpPr>
        <p:spPr>
          <a:xfrm>
            <a:off x="7390500" y="1871664"/>
            <a:ext cx="227129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Title 2"/>
          <p:cNvSpPr>
            <a:spLocks noGrp="1"/>
          </p:cNvSpPr>
          <p:nvPr>
            <p:ph type="title"/>
          </p:nvPr>
        </p:nvSpPr>
        <p:spPr/>
        <p:txBody>
          <a:bodyPr/>
          <a:lstStyle/>
          <a:p>
            <a:endParaRPr/>
          </a:p>
        </p:txBody>
      </p:sp>
      <p:sp>
        <p:nvSpPr>
          <p:cNvPr id="5" name="Content Placeholder 4"/>
          <p:cNvSpPr>
            <a:spLocks noGrp="1"/>
          </p:cNvSpPr>
          <p:nvPr>
            <p:ph sz="quarter" idx="15"/>
          </p:nvPr>
        </p:nvSpPr>
        <p:spPr>
          <a:xfrm>
            <a:off x="233896" y="1871664"/>
            <a:ext cx="2280891" cy="447992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Content Placeholder 7"/>
          <p:cNvSpPr>
            <a:spLocks noGrp="1"/>
          </p:cNvSpPr>
          <p:nvPr>
            <p:ph sz="quarter" idx="16"/>
          </p:nvPr>
        </p:nvSpPr>
        <p:spPr>
          <a:xfrm>
            <a:off x="5030394" y="1871664"/>
            <a:ext cx="2203500" cy="447992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40587374"/>
      </p:ext>
    </p:extLst>
  </p:cSld>
  <p:clrMapOvr>
    <a:masterClrMapping/>
  </p:clrMapOvr>
  <p:timing>
    <p:tnLst>
      <p:par>
        <p:cTn xmlns:p14="http://schemas.microsoft.com/office/powerpoint/2010/mai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 Box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Content Placeholder 3"/>
          <p:cNvSpPr>
            <a:spLocks noGrp="1"/>
          </p:cNvSpPr>
          <p:nvPr>
            <p:ph sz="quarter" idx="12"/>
          </p:nvPr>
        </p:nvSpPr>
        <p:spPr>
          <a:xfrm>
            <a:off x="3460221" y="1871663"/>
            <a:ext cx="2987400" cy="2203536"/>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9" name="Content Placeholder 3"/>
          <p:cNvSpPr>
            <a:spLocks noGrp="1"/>
          </p:cNvSpPr>
          <p:nvPr>
            <p:ph sz="quarter" idx="15"/>
          </p:nvPr>
        </p:nvSpPr>
        <p:spPr>
          <a:xfrm>
            <a:off x="3460221" y="4146553"/>
            <a:ext cx="2987400" cy="2207451"/>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Content Placeholder 2"/>
          <p:cNvSpPr>
            <a:spLocks noGrp="1"/>
          </p:cNvSpPr>
          <p:nvPr>
            <p:ph sz="quarter" idx="17"/>
          </p:nvPr>
        </p:nvSpPr>
        <p:spPr>
          <a:xfrm>
            <a:off x="233896" y="1871664"/>
            <a:ext cx="3064791" cy="2205037"/>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laceholder 5"/>
          <p:cNvSpPr>
            <a:spLocks noGrp="1"/>
          </p:cNvSpPr>
          <p:nvPr>
            <p:ph sz="quarter" idx="18"/>
          </p:nvPr>
        </p:nvSpPr>
        <p:spPr>
          <a:xfrm>
            <a:off x="233896" y="4146554"/>
            <a:ext cx="3064791" cy="220637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8"/>
          <p:cNvSpPr>
            <a:spLocks noGrp="1"/>
          </p:cNvSpPr>
          <p:nvPr>
            <p:ph sz="quarter" idx="19"/>
          </p:nvPr>
        </p:nvSpPr>
        <p:spPr>
          <a:xfrm>
            <a:off x="6607443" y="1871668"/>
            <a:ext cx="3054351" cy="2204787"/>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15"/>
          <p:cNvSpPr>
            <a:spLocks noGrp="1"/>
          </p:cNvSpPr>
          <p:nvPr>
            <p:ph sz="quarter" idx="20"/>
          </p:nvPr>
        </p:nvSpPr>
        <p:spPr>
          <a:xfrm>
            <a:off x="6607440" y="4146554"/>
            <a:ext cx="3054350" cy="220637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itle 16"/>
          <p:cNvSpPr>
            <a:spLocks noGrp="1"/>
          </p:cNvSpPr>
          <p:nvPr>
            <p:ph type="title"/>
          </p:nvPr>
        </p:nvSpPr>
        <p:spPr/>
        <p:txBody>
          <a:bodyPr/>
          <a:lstStyle/>
          <a:p>
            <a:endParaRPr/>
          </a:p>
        </p:txBody>
      </p:sp>
    </p:spTree>
    <p:extLst>
      <p:ext uri="{BB962C8B-B14F-4D97-AF65-F5344CB8AC3E}">
        <p14:creationId xmlns:p14="http://schemas.microsoft.com/office/powerpoint/2010/main" val="2288173449"/>
      </p:ext>
    </p:extLst>
  </p:cSld>
  <p:clrMapOvr>
    <a:masterClrMapping/>
  </p:clrMapOvr>
  <p:timing>
    <p:tnLst>
      <p:par>
        <p:cTn xmlns:p14="http://schemas.microsoft.com/office/powerpoint/2010/mai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ig Quote">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lvl1pPr>
              <a:defRPr>
                <a:solidFill>
                  <a:schemeClr val="bg1"/>
                </a:solidFill>
              </a:defRPr>
            </a:lvl1pPr>
          </a:lstStyle>
          <a:p>
            <a:pPr algn="l"/>
            <a:fld id="{9E3F2187-72A1-4155-9883-4CD47C4CAE02}" type="slidenum">
              <a:rPr lang="en-GB" smtClean="0">
                <a:solidFill>
                  <a:prstClr val="white"/>
                </a:solidFill>
              </a:rPr>
              <a:pPr algn="l"/>
              <a:t>‹#›</a:t>
            </a:fld>
            <a:endParaRPr lang="en-GB">
              <a:solidFill>
                <a:prstClr val="white"/>
              </a:solidFill>
            </a:endParaRPr>
          </a:p>
        </p:txBody>
      </p:sp>
      <p:sp>
        <p:nvSpPr>
          <p:cNvPr id="4" name="Title 1"/>
          <p:cNvSpPr>
            <a:spLocks noGrp="1"/>
          </p:cNvSpPr>
          <p:nvPr>
            <p:ph type="title"/>
          </p:nvPr>
        </p:nvSpPr>
        <p:spPr>
          <a:xfrm>
            <a:off x="2456847" y="1844828"/>
            <a:ext cx="4992314" cy="3168352"/>
          </a:xfrm>
        </p:spPr>
        <p:txBody>
          <a:bodyPr anchor="ctr">
            <a:normAutofit/>
          </a:bodyPr>
          <a:lstStyle>
            <a:lvl1pPr algn="ctr">
              <a:lnSpc>
                <a:spcPct val="85000"/>
              </a:lnSpc>
              <a:defRPr lang="en-GB" sz="7000" b="1" i="0" u="none" strike="noStrike" cap="all" baseline="0" smtClean="0">
                <a:solidFill>
                  <a:schemeClr val="tx2"/>
                </a:solidFill>
              </a:defRPr>
            </a:lvl1pPr>
          </a:lstStyle>
          <a:p>
            <a:endParaRPr lang="en-GB" dirty="0"/>
          </a:p>
        </p:txBody>
      </p:sp>
    </p:spTree>
    <p:extLst>
      <p:ext uri="{BB962C8B-B14F-4D97-AF65-F5344CB8AC3E}">
        <p14:creationId xmlns:p14="http://schemas.microsoft.com/office/powerpoint/2010/main" val="106751522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4" name="Content Placeholder 3"/>
          <p:cNvSpPr>
            <a:spLocks noGrp="1"/>
          </p:cNvSpPr>
          <p:nvPr>
            <p:ph sz="quarter" idx="12"/>
          </p:nvPr>
        </p:nvSpPr>
        <p:spPr>
          <a:xfrm>
            <a:off x="233903" y="4146553"/>
            <a:ext cx="4640390" cy="2203851"/>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3"/>
          <p:cNvSpPr>
            <a:spLocks noGrp="1"/>
          </p:cNvSpPr>
          <p:nvPr>
            <p:ph sz="quarter" idx="14"/>
          </p:nvPr>
        </p:nvSpPr>
        <p:spPr>
          <a:xfrm>
            <a:off x="5030411" y="4146556"/>
            <a:ext cx="4631398" cy="2205039"/>
          </a:xfrm>
          <a:noFill/>
        </p:spPr>
        <p:txBody>
          <a:bodyPr lIns="0" tIns="0" rIns="0" bIns="84367">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Content Placeholder 4"/>
          <p:cNvSpPr>
            <a:spLocks noGrp="1"/>
          </p:cNvSpPr>
          <p:nvPr>
            <p:ph sz="quarter" idx="15"/>
          </p:nvPr>
        </p:nvSpPr>
        <p:spPr>
          <a:xfrm>
            <a:off x="233906" y="1871664"/>
            <a:ext cx="4641718" cy="2205037"/>
          </a:xfrm>
          <a:noFill/>
        </p:spPr>
        <p:txBody>
          <a:bodyPr lIns="0" tIns="0" rIns="0" bIns="0">
            <a:noAutofit/>
          </a:bodyPr>
          <a:lstStyle>
            <a:lvl1pPr>
              <a:buClr>
                <a:schemeClr val="tx2"/>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endParaRPr/>
          </a:p>
        </p:txBody>
      </p:sp>
      <p:sp>
        <p:nvSpPr>
          <p:cNvPr id="6" name="Content Placeholder 5"/>
          <p:cNvSpPr>
            <a:spLocks noGrp="1"/>
          </p:cNvSpPr>
          <p:nvPr>
            <p:ph sz="quarter" idx="16"/>
          </p:nvPr>
        </p:nvSpPr>
        <p:spPr>
          <a:xfrm>
            <a:off x="5030411" y="1871664"/>
            <a:ext cx="4631398" cy="22050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a-DK" dirty="0"/>
          </a:p>
        </p:txBody>
      </p:sp>
    </p:spTree>
    <p:extLst>
      <p:ext uri="{BB962C8B-B14F-4D97-AF65-F5344CB8AC3E}">
        <p14:creationId xmlns:p14="http://schemas.microsoft.com/office/powerpoint/2010/main" val="989798477"/>
      </p:ext>
    </p:extLst>
  </p:cSld>
  <p:clrMapOvr>
    <a:masterClrMapping/>
  </p:clrMapOvr>
  <p:timing>
    <p:tnLst>
      <p:par>
        <p:cTn xmlns:p14="http://schemas.microsoft.com/office/powerpoint/2010/mai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a:solidFill>
                <a:prstClr val="white"/>
              </a:solidFill>
            </a:endParaRPr>
          </a:p>
        </p:txBody>
      </p:sp>
    </p:spTree>
    <p:extLst>
      <p:ext uri="{BB962C8B-B14F-4D97-AF65-F5344CB8AC3E}">
        <p14:creationId xmlns:p14="http://schemas.microsoft.com/office/powerpoint/2010/main" val="1772805901"/>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4 Fram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4" name="Content Placeholder 3"/>
          <p:cNvSpPr>
            <a:spLocks noGrp="1"/>
          </p:cNvSpPr>
          <p:nvPr>
            <p:ph sz="quarter" idx="12"/>
          </p:nvPr>
        </p:nvSpPr>
        <p:spPr>
          <a:xfrm>
            <a:off x="2671500" y="1871668"/>
            <a:ext cx="220350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3"/>
          <p:cNvSpPr>
            <a:spLocks noGrp="1"/>
          </p:cNvSpPr>
          <p:nvPr>
            <p:ph sz="quarter" idx="14"/>
          </p:nvPr>
        </p:nvSpPr>
        <p:spPr>
          <a:xfrm>
            <a:off x="7390510" y="1871668"/>
            <a:ext cx="2271290" cy="4479925"/>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Title 2"/>
          <p:cNvSpPr>
            <a:spLocks noGrp="1"/>
          </p:cNvSpPr>
          <p:nvPr>
            <p:ph type="title"/>
          </p:nvPr>
        </p:nvSpPr>
        <p:spPr/>
        <p:txBody>
          <a:bodyPr/>
          <a:lstStyle/>
          <a:p>
            <a:endParaRPr/>
          </a:p>
        </p:txBody>
      </p:sp>
      <p:sp>
        <p:nvSpPr>
          <p:cNvPr id="5" name="Content Placeholder 4"/>
          <p:cNvSpPr>
            <a:spLocks noGrp="1"/>
          </p:cNvSpPr>
          <p:nvPr>
            <p:ph sz="quarter" idx="15"/>
          </p:nvPr>
        </p:nvSpPr>
        <p:spPr>
          <a:xfrm>
            <a:off x="233899" y="1871668"/>
            <a:ext cx="2280891" cy="447992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Content Placeholder 7"/>
          <p:cNvSpPr>
            <a:spLocks noGrp="1"/>
          </p:cNvSpPr>
          <p:nvPr>
            <p:ph sz="quarter" idx="16"/>
          </p:nvPr>
        </p:nvSpPr>
        <p:spPr>
          <a:xfrm>
            <a:off x="5030394" y="1871668"/>
            <a:ext cx="2203500" cy="447992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975668507"/>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Boxes">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lgn="l"/>
            <a:fld id="{9E3F2187-72A1-4155-9883-4CD47C4CAE02}" type="slidenum">
              <a:rPr lang="en-GB" smtClean="0">
                <a:solidFill>
                  <a:prstClr val="white"/>
                </a:solidFill>
              </a:rPr>
              <a:pPr algn="l"/>
              <a:t>‹#›</a:t>
            </a:fld>
            <a:endParaRPr lang="en-GB" dirty="0">
              <a:solidFill>
                <a:prstClr val="white"/>
              </a:solidFill>
            </a:endParaRPr>
          </a:p>
        </p:txBody>
      </p:sp>
      <p:sp>
        <p:nvSpPr>
          <p:cNvPr id="4" name="Content Placeholder 3"/>
          <p:cNvSpPr>
            <a:spLocks noGrp="1"/>
          </p:cNvSpPr>
          <p:nvPr>
            <p:ph sz="quarter" idx="12"/>
          </p:nvPr>
        </p:nvSpPr>
        <p:spPr>
          <a:xfrm>
            <a:off x="3460221" y="1871667"/>
            <a:ext cx="2987400" cy="2203536"/>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9" name="Content Placeholder 3"/>
          <p:cNvSpPr>
            <a:spLocks noGrp="1"/>
          </p:cNvSpPr>
          <p:nvPr>
            <p:ph sz="quarter" idx="15"/>
          </p:nvPr>
        </p:nvSpPr>
        <p:spPr>
          <a:xfrm>
            <a:off x="3460221" y="4146553"/>
            <a:ext cx="2987400" cy="2207451"/>
          </a:xfrm>
          <a:noFill/>
        </p:spPr>
        <p:txBody>
          <a:bodyPr lIns="0" tIns="0" rIns="0" bIns="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Content Placeholder 2"/>
          <p:cNvSpPr>
            <a:spLocks noGrp="1"/>
          </p:cNvSpPr>
          <p:nvPr>
            <p:ph sz="quarter" idx="17"/>
          </p:nvPr>
        </p:nvSpPr>
        <p:spPr>
          <a:xfrm>
            <a:off x="233899" y="1871664"/>
            <a:ext cx="3064791" cy="2205037"/>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laceholder 5"/>
          <p:cNvSpPr>
            <a:spLocks noGrp="1"/>
          </p:cNvSpPr>
          <p:nvPr>
            <p:ph sz="quarter" idx="18"/>
          </p:nvPr>
        </p:nvSpPr>
        <p:spPr>
          <a:xfrm>
            <a:off x="233899" y="4146573"/>
            <a:ext cx="3064791" cy="220637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8"/>
          <p:cNvSpPr>
            <a:spLocks noGrp="1"/>
          </p:cNvSpPr>
          <p:nvPr>
            <p:ph sz="quarter" idx="19"/>
          </p:nvPr>
        </p:nvSpPr>
        <p:spPr>
          <a:xfrm>
            <a:off x="6607460" y="1871673"/>
            <a:ext cx="3054351" cy="2204787"/>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15"/>
          <p:cNvSpPr>
            <a:spLocks noGrp="1"/>
          </p:cNvSpPr>
          <p:nvPr>
            <p:ph sz="quarter" idx="20"/>
          </p:nvPr>
        </p:nvSpPr>
        <p:spPr>
          <a:xfrm>
            <a:off x="6607440" y="4146573"/>
            <a:ext cx="3054350" cy="2206375"/>
          </a:xfrm>
          <a:noFill/>
        </p:spPr>
        <p:txBody>
          <a:bodyPr lIns="0" tIns="0" rIns="0" bIns="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itle 16"/>
          <p:cNvSpPr>
            <a:spLocks noGrp="1"/>
          </p:cNvSpPr>
          <p:nvPr>
            <p:ph type="title"/>
          </p:nvPr>
        </p:nvSpPr>
        <p:spPr/>
        <p:txBody>
          <a:bodyPr/>
          <a:lstStyle/>
          <a:p>
            <a:endParaRPr/>
          </a:p>
        </p:txBody>
      </p:sp>
    </p:spTree>
    <p:extLst>
      <p:ext uri="{BB962C8B-B14F-4D97-AF65-F5344CB8AC3E}">
        <p14:creationId xmlns:p14="http://schemas.microsoft.com/office/powerpoint/2010/main" val="1286377405"/>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emf"/><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3" Type="http://schemas.openxmlformats.org/officeDocument/2006/relationships/image" Target="../media/image1.emf"/><Relationship Id="rId14" Type="http://schemas.openxmlformats.org/officeDocument/2006/relationships/image" Target="../media/image2.png"/><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3.xml"/><Relationship Id="rId13" Type="http://schemas.openxmlformats.org/officeDocument/2006/relationships/image" Target="../media/image4.emf"/><Relationship Id="rId14" Type="http://schemas.openxmlformats.org/officeDocument/2006/relationships/image" Target="../media/image5.png"/><Relationship Id="rId15" Type="http://schemas.openxmlformats.org/officeDocument/2006/relationships/image" Target="../media/image6.emf"/><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theme" Target="../theme/theme4.xml"/><Relationship Id="rId13" Type="http://schemas.openxmlformats.org/officeDocument/2006/relationships/image" Target="../media/image4.emf"/><Relationship Id="rId14" Type="http://schemas.openxmlformats.org/officeDocument/2006/relationships/image" Target="../media/image5.png"/><Relationship Id="rId15" Type="http://schemas.openxmlformats.org/officeDocument/2006/relationships/image" Target="../media/image6.emf"/><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theme" Target="../theme/theme5.xml"/><Relationship Id="rId13" Type="http://schemas.openxmlformats.org/officeDocument/2006/relationships/image" Target="../media/image1.emf"/><Relationship Id="rId14" Type="http://schemas.openxmlformats.org/officeDocument/2006/relationships/image" Target="../media/image2.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theme" Target="../theme/theme6.xml"/><Relationship Id="rId13" Type="http://schemas.openxmlformats.org/officeDocument/2006/relationships/image" Target="../media/image1.emf"/><Relationship Id="rId14" Type="http://schemas.openxmlformats.org/officeDocument/2006/relationships/image" Target="../media/image2.png"/><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90000" y="288929"/>
            <a:ext cx="1482000" cy="180500"/>
          </a:xfrm>
          <a:prstGeom prst="rect">
            <a:avLst/>
          </a:prstGeom>
        </p:spPr>
      </p:pic>
      <p:sp>
        <p:nvSpPr>
          <p:cNvPr id="7" name="Rectangle 6"/>
          <p:cNvSpPr/>
          <p:nvPr/>
        </p:nvSpPr>
        <p:spPr>
          <a:xfrm>
            <a:off x="233908" y="6424615"/>
            <a:ext cx="9427898" cy="2889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7146" tIns="53567" rIns="107146" bIns="53567" rtlCol="0" anchor="ctr"/>
          <a:lstStyle/>
          <a:p>
            <a:pPr algn="ctr"/>
            <a:endParaRPr lang="en-GB">
              <a:solidFill>
                <a:prstClr val="white"/>
              </a:solidFill>
              <a:ea typeface="Verdana" pitchFamily="34" charset="0"/>
              <a:cs typeface="Verdana" pitchFamily="34" charset="0"/>
            </a:endParaRPr>
          </a:p>
        </p:txBody>
      </p:sp>
      <p:pic>
        <p:nvPicPr>
          <p:cNvPr id="9" name="Picture 8"/>
          <p:cNvPicPr>
            <a:picLocks/>
          </p:cNvPicPr>
          <p:nvPr userDrawn="1"/>
        </p:nvPicPr>
        <p:blipFill>
          <a:blip r:embed="rId18" cstate="print">
            <a:extLst>
              <a:ext uri="{28A0092B-C50C-407E-A947-70E740481C1C}">
                <a14:useLocalDpi xmlns:a14="http://schemas.microsoft.com/office/drawing/2010/main" val="0"/>
              </a:ext>
            </a:extLst>
          </a:blip>
          <a:stretch>
            <a:fillRect/>
          </a:stretch>
        </p:blipFill>
        <p:spPr>
          <a:xfrm>
            <a:off x="7183800" y="6476967"/>
            <a:ext cx="2090400" cy="179327"/>
          </a:xfrm>
          <a:prstGeom prst="rect">
            <a:avLst/>
          </a:prstGeom>
        </p:spPr>
      </p:pic>
      <p:sp>
        <p:nvSpPr>
          <p:cNvPr id="2" name="Title Placeholder 1"/>
          <p:cNvSpPr>
            <a:spLocks noGrp="1"/>
          </p:cNvSpPr>
          <p:nvPr>
            <p:ph type="title"/>
          </p:nvPr>
        </p:nvSpPr>
        <p:spPr>
          <a:xfrm>
            <a:off x="234004" y="287345"/>
            <a:ext cx="7004604" cy="1130299"/>
          </a:xfrm>
          <a:prstGeom prst="rect">
            <a:avLst/>
          </a:prstGeom>
        </p:spPr>
        <p:txBody>
          <a:bodyPr vert="horz" lIns="0" tIns="0" rIns="0" bIns="0" rtlCol="0" anchor="t">
            <a:noAutofit/>
          </a:bodyPr>
          <a:lstStyle/>
          <a:p>
            <a:endParaRPr/>
          </a:p>
        </p:txBody>
      </p:sp>
      <p:sp>
        <p:nvSpPr>
          <p:cNvPr id="3" name="Text Placeholder 2"/>
          <p:cNvSpPr>
            <a:spLocks noGrp="1"/>
          </p:cNvSpPr>
          <p:nvPr>
            <p:ph type="body" idx="1"/>
          </p:nvPr>
        </p:nvSpPr>
        <p:spPr>
          <a:xfrm>
            <a:off x="233897" y="1871686"/>
            <a:ext cx="9427897" cy="4481511"/>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6" name="Slide Number Placeholder 5"/>
          <p:cNvSpPr>
            <a:spLocks noGrp="1"/>
          </p:cNvSpPr>
          <p:nvPr>
            <p:ph type="sldNum" sz="quarter" idx="4"/>
          </p:nvPr>
        </p:nvSpPr>
        <p:spPr>
          <a:xfrm>
            <a:off x="234001" y="6427807"/>
            <a:ext cx="946450" cy="285751"/>
          </a:xfrm>
          <a:prstGeom prst="rect">
            <a:avLst/>
          </a:prstGeom>
        </p:spPr>
        <p:txBody>
          <a:bodyPr vert="horz" lIns="107146" tIns="53567" rIns="107146" bIns="53567" rtlCol="0" anchor="ctr"/>
          <a:lstStyle>
            <a:lvl1pPr algn="r">
              <a:defRPr sz="1100">
                <a:solidFill>
                  <a:schemeClr val="bg1"/>
                </a:solidFill>
                <a:latin typeface="Verdana" pitchFamily="34" charset="0"/>
                <a:ea typeface="Verdana" pitchFamily="34" charset="0"/>
                <a:cs typeface="Verdana" pitchFamily="34" charset="0"/>
              </a:defRPr>
            </a:lvl1pPr>
          </a:lstStyle>
          <a:p>
            <a:pPr algn="l"/>
            <a:fld id="{9E3F2187-72A1-4155-9883-4CD47C4CAE02}" type="slidenum">
              <a:rPr lang="en-GB" smtClean="0">
                <a:solidFill>
                  <a:prstClr val="white"/>
                </a:solidFill>
              </a:rPr>
              <a:pPr algn="l"/>
              <a:t>‹#›</a:t>
            </a:fld>
            <a:endParaRPr lang="en-GB">
              <a:solidFill>
                <a:prstClr val="white"/>
              </a:solidFill>
            </a:endParaRPr>
          </a:p>
        </p:txBody>
      </p:sp>
    </p:spTree>
    <p:extLst>
      <p:ext uri="{BB962C8B-B14F-4D97-AF65-F5344CB8AC3E}">
        <p14:creationId xmlns:p14="http://schemas.microsoft.com/office/powerpoint/2010/main" val="2994628821"/>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4019" r:id="rId12"/>
    <p:sldLayoutId id="2147484020" r:id="rId13"/>
    <p:sldLayoutId id="2147484021" r:id="rId14"/>
    <p:sldLayoutId id="2147484022" r:id="rId15"/>
  </p:sldLayoutIdLst>
  <p:timing>
    <p:tnLst>
      <p:par>
        <p:cTn xmlns:p14="http://schemas.microsoft.com/office/powerpoint/2010/main" id="1" dur="indefinite" restart="never" nodeType="tmRoot"/>
      </p:par>
    </p:tnLst>
  </p:timing>
  <p:hf sldNum="0" hdr="0" ftr="0" dt="0"/>
  <p:txStyles>
    <p:titleStyle>
      <a:lvl1pPr algn="l" defTabSz="1071457" rtl="0" eaLnBrk="1" latinLnBrk="0" hangingPunct="1">
        <a:lnSpc>
          <a:spcPts val="4224"/>
        </a:lnSpc>
        <a:spcBef>
          <a:spcPct val="0"/>
        </a:spcBef>
        <a:buNone/>
        <a:defRPr sz="4200" kern="1200" spc="-47" baseline="0">
          <a:solidFill>
            <a:schemeClr val="tx1"/>
          </a:solidFill>
          <a:latin typeface="Verdana" pitchFamily="34" charset="0"/>
          <a:ea typeface="Verdana" pitchFamily="34" charset="0"/>
          <a:cs typeface="Verdana" pitchFamily="34" charset="0"/>
        </a:defRPr>
      </a:lvl1pPr>
    </p:titleStyle>
    <p:bodyStyle>
      <a:lvl1pPr marL="293905" indent="-293905" algn="l" defTabSz="1071457" rtl="0" eaLnBrk="1" latinLnBrk="0" hangingPunct="1">
        <a:lnSpc>
          <a:spcPct val="100000"/>
        </a:lnSpc>
        <a:spcBef>
          <a:spcPts val="0"/>
        </a:spcBef>
        <a:spcAft>
          <a:spcPts val="1170"/>
        </a:spcAft>
        <a:buClr>
          <a:schemeClr val="tx2"/>
        </a:buClr>
        <a:buSzPct val="95000"/>
        <a:buFont typeface="Wingdings 2" pitchFamily="18" charset="2"/>
        <a:buChar char=""/>
        <a:defRPr sz="2800" kern="1200">
          <a:solidFill>
            <a:schemeClr val="tx1"/>
          </a:solidFill>
          <a:latin typeface="Verdana" pitchFamily="34" charset="0"/>
          <a:ea typeface="Verdana" pitchFamily="34" charset="0"/>
          <a:cs typeface="Verdana" pitchFamily="34" charset="0"/>
        </a:defRPr>
      </a:lvl1pPr>
      <a:lvl2pPr marL="590563" indent="-295284" algn="l" defTabSz="1071457" rtl="0" eaLnBrk="1" latinLnBrk="0" hangingPunct="1">
        <a:lnSpc>
          <a:spcPct val="100000"/>
        </a:lnSpc>
        <a:spcBef>
          <a:spcPts val="0"/>
        </a:spcBef>
        <a:spcAft>
          <a:spcPts val="1170"/>
        </a:spcAft>
        <a:buClr>
          <a:schemeClr val="tx2"/>
        </a:buClr>
        <a:buFont typeface="Verdana" pitchFamily="34" charset="0"/>
        <a:buChar char="‒"/>
        <a:defRPr sz="2600" kern="1200">
          <a:solidFill>
            <a:schemeClr val="tx1"/>
          </a:solidFill>
          <a:latin typeface="Verdana" pitchFamily="34" charset="0"/>
          <a:ea typeface="Verdana" pitchFamily="34" charset="0"/>
          <a:cs typeface="Verdana" pitchFamily="34" charset="0"/>
        </a:defRPr>
      </a:lvl2pPr>
      <a:lvl3pPr marL="885851" indent="-295284" algn="l" defTabSz="1071457" rtl="0" eaLnBrk="1" latinLnBrk="0" hangingPunct="1">
        <a:lnSpc>
          <a:spcPct val="100000"/>
        </a:lnSpc>
        <a:spcBef>
          <a:spcPts val="0"/>
        </a:spcBef>
        <a:spcAft>
          <a:spcPts val="1170"/>
        </a:spcAft>
        <a:buClr>
          <a:schemeClr val="tx2"/>
        </a:buClr>
        <a:buFont typeface="Verdana" pitchFamily="34" charset="0"/>
        <a:buChar char="‒"/>
        <a:defRPr sz="2300" kern="1200" baseline="0">
          <a:solidFill>
            <a:schemeClr val="tx1"/>
          </a:solidFill>
          <a:latin typeface="Verdana" pitchFamily="34" charset="0"/>
          <a:ea typeface="Verdana" pitchFamily="34" charset="0"/>
          <a:cs typeface="Verdana" pitchFamily="34" charset="0"/>
        </a:defRPr>
      </a:lvl3pPr>
      <a:lvl4pPr marL="1181132" indent="-295284" algn="l" defTabSz="1071457" rtl="0" eaLnBrk="1" latinLnBrk="0" hangingPunct="1">
        <a:lnSpc>
          <a:spcPct val="100000"/>
        </a:lnSpc>
        <a:spcBef>
          <a:spcPts val="0"/>
        </a:spcBef>
        <a:spcAft>
          <a:spcPts val="1170"/>
        </a:spcAft>
        <a:buClr>
          <a:schemeClr val="tx2"/>
        </a:buClr>
        <a:buFont typeface="Verdana" pitchFamily="34" charset="0"/>
        <a:buChar char="‒"/>
        <a:defRPr sz="2100" kern="1200">
          <a:solidFill>
            <a:schemeClr val="tx1"/>
          </a:solidFill>
          <a:latin typeface="Verdana" pitchFamily="34" charset="0"/>
          <a:ea typeface="Verdana" pitchFamily="34" charset="0"/>
          <a:cs typeface="Verdana" pitchFamily="34" charset="0"/>
        </a:defRPr>
      </a:lvl4pPr>
      <a:lvl5pPr marL="1476417" indent="-295284" algn="l" defTabSz="1071457" rtl="0" eaLnBrk="1" latinLnBrk="0" hangingPunct="1">
        <a:lnSpc>
          <a:spcPct val="100000"/>
        </a:lnSpc>
        <a:spcBef>
          <a:spcPts val="0"/>
        </a:spcBef>
        <a:spcAft>
          <a:spcPts val="1170"/>
        </a:spcAft>
        <a:buClr>
          <a:schemeClr val="tx2"/>
        </a:buClr>
        <a:buFont typeface="Verdana" pitchFamily="34" charset="0"/>
        <a:buChar char="‒"/>
        <a:defRPr sz="1900" kern="1200">
          <a:solidFill>
            <a:schemeClr val="tx1"/>
          </a:solidFill>
          <a:latin typeface="Verdana" pitchFamily="34" charset="0"/>
          <a:ea typeface="Verdana" pitchFamily="34" charset="0"/>
          <a:cs typeface="Verdana" pitchFamily="34" charset="0"/>
        </a:defRPr>
      </a:lvl5pPr>
      <a:lvl6pPr marL="2946510"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2239"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7969"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3696"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da-DK"/>
      </a:defPPr>
      <a:lvl1pPr marL="0" algn="l" defTabSz="1071457" rtl="0" eaLnBrk="1" latinLnBrk="0" hangingPunct="1">
        <a:defRPr sz="2100" kern="1200">
          <a:solidFill>
            <a:schemeClr val="tx1"/>
          </a:solidFill>
          <a:latin typeface="+mn-lt"/>
          <a:ea typeface="+mn-ea"/>
          <a:cs typeface="+mn-cs"/>
        </a:defRPr>
      </a:lvl1pPr>
      <a:lvl2pPr marL="535730" algn="l" defTabSz="1071457" rtl="0" eaLnBrk="1" latinLnBrk="0" hangingPunct="1">
        <a:defRPr sz="2100" kern="1200">
          <a:solidFill>
            <a:schemeClr val="tx1"/>
          </a:solidFill>
          <a:latin typeface="+mn-lt"/>
          <a:ea typeface="+mn-ea"/>
          <a:cs typeface="+mn-cs"/>
        </a:defRPr>
      </a:lvl2pPr>
      <a:lvl3pPr marL="1071457" algn="l" defTabSz="1071457" rtl="0" eaLnBrk="1" latinLnBrk="0" hangingPunct="1">
        <a:defRPr sz="2100" kern="1200">
          <a:solidFill>
            <a:schemeClr val="tx1"/>
          </a:solidFill>
          <a:latin typeface="+mn-lt"/>
          <a:ea typeface="+mn-ea"/>
          <a:cs typeface="+mn-cs"/>
        </a:defRPr>
      </a:lvl3pPr>
      <a:lvl4pPr marL="1607187" algn="l" defTabSz="1071457" rtl="0" eaLnBrk="1" latinLnBrk="0" hangingPunct="1">
        <a:defRPr sz="2100" kern="1200">
          <a:solidFill>
            <a:schemeClr val="tx1"/>
          </a:solidFill>
          <a:latin typeface="+mn-lt"/>
          <a:ea typeface="+mn-ea"/>
          <a:cs typeface="+mn-cs"/>
        </a:defRPr>
      </a:lvl4pPr>
      <a:lvl5pPr marL="2142916" algn="l" defTabSz="1071457" rtl="0" eaLnBrk="1" latinLnBrk="0" hangingPunct="1">
        <a:defRPr sz="2100" kern="1200">
          <a:solidFill>
            <a:schemeClr val="tx1"/>
          </a:solidFill>
          <a:latin typeface="+mn-lt"/>
          <a:ea typeface="+mn-ea"/>
          <a:cs typeface="+mn-cs"/>
        </a:defRPr>
      </a:lvl5pPr>
      <a:lvl6pPr marL="2678647" algn="l" defTabSz="1071457" rtl="0" eaLnBrk="1" latinLnBrk="0" hangingPunct="1">
        <a:defRPr sz="2100" kern="1200">
          <a:solidFill>
            <a:schemeClr val="tx1"/>
          </a:solidFill>
          <a:latin typeface="+mn-lt"/>
          <a:ea typeface="+mn-ea"/>
          <a:cs typeface="+mn-cs"/>
        </a:defRPr>
      </a:lvl6pPr>
      <a:lvl7pPr marL="3214372" algn="l" defTabSz="1071457" rtl="0" eaLnBrk="1" latinLnBrk="0" hangingPunct="1">
        <a:defRPr sz="2100" kern="1200">
          <a:solidFill>
            <a:schemeClr val="tx1"/>
          </a:solidFill>
          <a:latin typeface="+mn-lt"/>
          <a:ea typeface="+mn-ea"/>
          <a:cs typeface="+mn-cs"/>
        </a:defRPr>
      </a:lvl7pPr>
      <a:lvl8pPr marL="3750103" algn="l" defTabSz="1071457" rtl="0" eaLnBrk="1" latinLnBrk="0" hangingPunct="1">
        <a:defRPr sz="2100" kern="1200">
          <a:solidFill>
            <a:schemeClr val="tx1"/>
          </a:solidFill>
          <a:latin typeface="+mn-lt"/>
          <a:ea typeface="+mn-ea"/>
          <a:cs typeface="+mn-cs"/>
        </a:defRPr>
      </a:lvl8pPr>
      <a:lvl9pPr marL="4285833" algn="l" defTabSz="1071457"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90000" y="288929"/>
            <a:ext cx="1482000" cy="180500"/>
          </a:xfrm>
          <a:prstGeom prst="rect">
            <a:avLst/>
          </a:prstGeom>
        </p:spPr>
      </p:pic>
      <p:sp>
        <p:nvSpPr>
          <p:cNvPr id="7" name="Rectangle 6"/>
          <p:cNvSpPr/>
          <p:nvPr/>
        </p:nvSpPr>
        <p:spPr>
          <a:xfrm>
            <a:off x="233896" y="6424615"/>
            <a:ext cx="9427898" cy="2889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7146" tIns="53567" rIns="107146" bIns="53567" rtlCol="0" anchor="ctr"/>
          <a:lstStyle/>
          <a:p>
            <a:pPr algn="ctr"/>
            <a:endParaRPr lang="en-GB">
              <a:solidFill>
                <a:prstClr val="white"/>
              </a:solidFill>
              <a:ea typeface="Verdana" pitchFamily="34" charset="0"/>
              <a:cs typeface="Verdana" pitchFamily="34" charset="0"/>
            </a:endParaRPr>
          </a:p>
        </p:txBody>
      </p:sp>
      <p:pic>
        <p:nvPicPr>
          <p:cNvPr id="9" name="Picture 8"/>
          <p:cNvPicPr>
            <a:picLocks/>
          </p:cNvPicPr>
          <p:nvPr userDrawn="1"/>
        </p:nvPicPr>
        <p:blipFill>
          <a:blip r:embed="rId14" cstate="print">
            <a:extLst>
              <a:ext uri="{28A0092B-C50C-407E-A947-70E740481C1C}">
                <a14:useLocalDpi xmlns:a14="http://schemas.microsoft.com/office/drawing/2010/main" val="0"/>
              </a:ext>
            </a:extLst>
          </a:blip>
          <a:stretch>
            <a:fillRect/>
          </a:stretch>
        </p:blipFill>
        <p:spPr>
          <a:xfrm>
            <a:off x="7183800" y="6476962"/>
            <a:ext cx="2090400" cy="179327"/>
          </a:xfrm>
          <a:prstGeom prst="rect">
            <a:avLst/>
          </a:prstGeom>
        </p:spPr>
      </p:pic>
      <p:sp>
        <p:nvSpPr>
          <p:cNvPr id="2" name="Title Placeholder 1"/>
          <p:cNvSpPr>
            <a:spLocks noGrp="1"/>
          </p:cNvSpPr>
          <p:nvPr>
            <p:ph type="title"/>
          </p:nvPr>
        </p:nvSpPr>
        <p:spPr>
          <a:xfrm>
            <a:off x="234004" y="287345"/>
            <a:ext cx="7004604" cy="1130299"/>
          </a:xfrm>
          <a:prstGeom prst="rect">
            <a:avLst/>
          </a:prstGeom>
        </p:spPr>
        <p:txBody>
          <a:bodyPr vert="horz" lIns="0" tIns="0" rIns="0" bIns="0" rtlCol="0" anchor="t">
            <a:noAutofit/>
          </a:bodyPr>
          <a:lstStyle/>
          <a:p>
            <a:endParaRPr/>
          </a:p>
        </p:txBody>
      </p:sp>
      <p:sp>
        <p:nvSpPr>
          <p:cNvPr id="3" name="Text Placeholder 2"/>
          <p:cNvSpPr>
            <a:spLocks noGrp="1"/>
          </p:cNvSpPr>
          <p:nvPr>
            <p:ph type="body" idx="1"/>
          </p:nvPr>
        </p:nvSpPr>
        <p:spPr>
          <a:xfrm>
            <a:off x="233897" y="1871664"/>
            <a:ext cx="9427897" cy="4481511"/>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6" name="Slide Number Placeholder 5"/>
          <p:cNvSpPr>
            <a:spLocks noGrp="1"/>
          </p:cNvSpPr>
          <p:nvPr>
            <p:ph type="sldNum" sz="quarter" idx="4"/>
          </p:nvPr>
        </p:nvSpPr>
        <p:spPr>
          <a:xfrm>
            <a:off x="234000" y="6427805"/>
            <a:ext cx="946450" cy="285751"/>
          </a:xfrm>
          <a:prstGeom prst="rect">
            <a:avLst/>
          </a:prstGeom>
        </p:spPr>
        <p:txBody>
          <a:bodyPr vert="horz" lIns="107146" tIns="53567" rIns="107146" bIns="53567" rtlCol="0" anchor="ctr"/>
          <a:lstStyle>
            <a:lvl1pPr algn="r">
              <a:defRPr sz="1100">
                <a:solidFill>
                  <a:schemeClr val="bg1"/>
                </a:solidFill>
                <a:latin typeface="Verdana" pitchFamily="34" charset="0"/>
                <a:ea typeface="Verdana" pitchFamily="34" charset="0"/>
                <a:cs typeface="Verdana" pitchFamily="34" charset="0"/>
              </a:defRPr>
            </a:lvl1pPr>
          </a:lstStyle>
          <a:p>
            <a:pPr algn="l"/>
            <a:fld id="{9E3F2187-72A1-4155-9883-4CD47C4CAE02}" type="slidenum">
              <a:rPr lang="en-GB" smtClean="0">
                <a:solidFill>
                  <a:prstClr val="white"/>
                </a:solidFill>
              </a:rPr>
              <a:pPr algn="l"/>
              <a:t>‹#›</a:t>
            </a:fld>
            <a:endParaRPr lang="en-GB">
              <a:solidFill>
                <a:prstClr val="white"/>
              </a:solidFill>
            </a:endParaRPr>
          </a:p>
        </p:txBody>
      </p:sp>
    </p:spTree>
    <p:extLst>
      <p:ext uri="{BB962C8B-B14F-4D97-AF65-F5344CB8AC3E}">
        <p14:creationId xmlns:p14="http://schemas.microsoft.com/office/powerpoint/2010/main" val="3395971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iming>
    <p:tnLst>
      <p:par>
        <p:cTn xmlns:p14="http://schemas.microsoft.com/office/powerpoint/2010/main" id="1" dur="indefinite" restart="never" nodeType="tmRoot"/>
      </p:par>
    </p:tnLst>
  </p:timing>
  <p:hf sldNum="0" hdr="0" ftr="0" dt="0"/>
  <p:txStyles>
    <p:titleStyle>
      <a:lvl1pPr algn="l" defTabSz="1071457" rtl="0" eaLnBrk="1" latinLnBrk="0" hangingPunct="1">
        <a:lnSpc>
          <a:spcPts val="4224"/>
        </a:lnSpc>
        <a:spcBef>
          <a:spcPct val="0"/>
        </a:spcBef>
        <a:buNone/>
        <a:defRPr sz="4200" kern="1200" spc="-47" baseline="0">
          <a:solidFill>
            <a:schemeClr val="tx1"/>
          </a:solidFill>
          <a:latin typeface="Verdana" pitchFamily="34" charset="0"/>
          <a:ea typeface="Verdana" pitchFamily="34" charset="0"/>
          <a:cs typeface="Verdana" pitchFamily="34" charset="0"/>
        </a:defRPr>
      </a:lvl1pPr>
    </p:titleStyle>
    <p:bodyStyle>
      <a:lvl1pPr marL="293905" indent="-293905" algn="l" defTabSz="1071457" rtl="0" eaLnBrk="1" latinLnBrk="0" hangingPunct="1">
        <a:lnSpc>
          <a:spcPct val="100000"/>
        </a:lnSpc>
        <a:spcBef>
          <a:spcPts val="0"/>
        </a:spcBef>
        <a:spcAft>
          <a:spcPts val="1170"/>
        </a:spcAft>
        <a:buClr>
          <a:schemeClr val="tx2"/>
        </a:buClr>
        <a:buSzPct val="95000"/>
        <a:buFont typeface="Wingdings 2" pitchFamily="18" charset="2"/>
        <a:buChar char=""/>
        <a:defRPr sz="2800" kern="1200">
          <a:solidFill>
            <a:schemeClr val="tx1"/>
          </a:solidFill>
          <a:latin typeface="Verdana" pitchFamily="34" charset="0"/>
          <a:ea typeface="Verdana" pitchFamily="34" charset="0"/>
          <a:cs typeface="Verdana" pitchFamily="34" charset="0"/>
        </a:defRPr>
      </a:lvl1pPr>
      <a:lvl2pPr marL="590563" indent="-295284" algn="l" defTabSz="1071457" rtl="0" eaLnBrk="1" latinLnBrk="0" hangingPunct="1">
        <a:lnSpc>
          <a:spcPct val="100000"/>
        </a:lnSpc>
        <a:spcBef>
          <a:spcPts val="0"/>
        </a:spcBef>
        <a:spcAft>
          <a:spcPts val="1170"/>
        </a:spcAft>
        <a:buClr>
          <a:schemeClr val="tx2"/>
        </a:buClr>
        <a:buFont typeface="Verdana" pitchFamily="34" charset="0"/>
        <a:buChar char="‒"/>
        <a:defRPr sz="2600" kern="1200">
          <a:solidFill>
            <a:schemeClr val="tx1"/>
          </a:solidFill>
          <a:latin typeface="Verdana" pitchFamily="34" charset="0"/>
          <a:ea typeface="Verdana" pitchFamily="34" charset="0"/>
          <a:cs typeface="Verdana" pitchFamily="34" charset="0"/>
        </a:defRPr>
      </a:lvl2pPr>
      <a:lvl3pPr marL="885851" indent="-295284" algn="l" defTabSz="1071457" rtl="0" eaLnBrk="1" latinLnBrk="0" hangingPunct="1">
        <a:lnSpc>
          <a:spcPct val="100000"/>
        </a:lnSpc>
        <a:spcBef>
          <a:spcPts val="0"/>
        </a:spcBef>
        <a:spcAft>
          <a:spcPts val="1170"/>
        </a:spcAft>
        <a:buClr>
          <a:schemeClr val="tx2"/>
        </a:buClr>
        <a:buFont typeface="Verdana" pitchFamily="34" charset="0"/>
        <a:buChar char="‒"/>
        <a:defRPr sz="2300" kern="1200" baseline="0">
          <a:solidFill>
            <a:schemeClr val="tx1"/>
          </a:solidFill>
          <a:latin typeface="Verdana" pitchFamily="34" charset="0"/>
          <a:ea typeface="Verdana" pitchFamily="34" charset="0"/>
          <a:cs typeface="Verdana" pitchFamily="34" charset="0"/>
        </a:defRPr>
      </a:lvl3pPr>
      <a:lvl4pPr marL="1181132" indent="-295284" algn="l" defTabSz="1071457" rtl="0" eaLnBrk="1" latinLnBrk="0" hangingPunct="1">
        <a:lnSpc>
          <a:spcPct val="100000"/>
        </a:lnSpc>
        <a:spcBef>
          <a:spcPts val="0"/>
        </a:spcBef>
        <a:spcAft>
          <a:spcPts val="1170"/>
        </a:spcAft>
        <a:buClr>
          <a:schemeClr val="tx2"/>
        </a:buClr>
        <a:buFont typeface="Verdana" pitchFamily="34" charset="0"/>
        <a:buChar char="‒"/>
        <a:defRPr sz="2100" kern="1200">
          <a:solidFill>
            <a:schemeClr val="tx1"/>
          </a:solidFill>
          <a:latin typeface="Verdana" pitchFamily="34" charset="0"/>
          <a:ea typeface="Verdana" pitchFamily="34" charset="0"/>
          <a:cs typeface="Verdana" pitchFamily="34" charset="0"/>
        </a:defRPr>
      </a:lvl4pPr>
      <a:lvl5pPr marL="1476417" indent="-295284" algn="l" defTabSz="1071457" rtl="0" eaLnBrk="1" latinLnBrk="0" hangingPunct="1">
        <a:lnSpc>
          <a:spcPct val="100000"/>
        </a:lnSpc>
        <a:spcBef>
          <a:spcPts val="0"/>
        </a:spcBef>
        <a:spcAft>
          <a:spcPts val="1170"/>
        </a:spcAft>
        <a:buClr>
          <a:schemeClr val="tx2"/>
        </a:buClr>
        <a:buFont typeface="Verdana" pitchFamily="34" charset="0"/>
        <a:buChar char="‒"/>
        <a:defRPr sz="1900" kern="1200">
          <a:solidFill>
            <a:schemeClr val="tx1"/>
          </a:solidFill>
          <a:latin typeface="Verdana" pitchFamily="34" charset="0"/>
          <a:ea typeface="Verdana" pitchFamily="34" charset="0"/>
          <a:cs typeface="Verdana" pitchFamily="34" charset="0"/>
        </a:defRPr>
      </a:lvl5pPr>
      <a:lvl6pPr marL="2946510"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2239"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7969"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3696"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da-DK"/>
      </a:defPPr>
      <a:lvl1pPr marL="0" algn="l" defTabSz="1071457" rtl="0" eaLnBrk="1" latinLnBrk="0" hangingPunct="1">
        <a:defRPr sz="2100" kern="1200">
          <a:solidFill>
            <a:schemeClr val="tx1"/>
          </a:solidFill>
          <a:latin typeface="+mn-lt"/>
          <a:ea typeface="+mn-ea"/>
          <a:cs typeface="+mn-cs"/>
        </a:defRPr>
      </a:lvl1pPr>
      <a:lvl2pPr marL="535730" algn="l" defTabSz="1071457" rtl="0" eaLnBrk="1" latinLnBrk="0" hangingPunct="1">
        <a:defRPr sz="2100" kern="1200">
          <a:solidFill>
            <a:schemeClr val="tx1"/>
          </a:solidFill>
          <a:latin typeface="+mn-lt"/>
          <a:ea typeface="+mn-ea"/>
          <a:cs typeface="+mn-cs"/>
        </a:defRPr>
      </a:lvl2pPr>
      <a:lvl3pPr marL="1071457" algn="l" defTabSz="1071457" rtl="0" eaLnBrk="1" latinLnBrk="0" hangingPunct="1">
        <a:defRPr sz="2100" kern="1200">
          <a:solidFill>
            <a:schemeClr val="tx1"/>
          </a:solidFill>
          <a:latin typeface="+mn-lt"/>
          <a:ea typeface="+mn-ea"/>
          <a:cs typeface="+mn-cs"/>
        </a:defRPr>
      </a:lvl3pPr>
      <a:lvl4pPr marL="1607187" algn="l" defTabSz="1071457" rtl="0" eaLnBrk="1" latinLnBrk="0" hangingPunct="1">
        <a:defRPr sz="2100" kern="1200">
          <a:solidFill>
            <a:schemeClr val="tx1"/>
          </a:solidFill>
          <a:latin typeface="+mn-lt"/>
          <a:ea typeface="+mn-ea"/>
          <a:cs typeface="+mn-cs"/>
        </a:defRPr>
      </a:lvl4pPr>
      <a:lvl5pPr marL="2142916" algn="l" defTabSz="1071457" rtl="0" eaLnBrk="1" latinLnBrk="0" hangingPunct="1">
        <a:defRPr sz="2100" kern="1200">
          <a:solidFill>
            <a:schemeClr val="tx1"/>
          </a:solidFill>
          <a:latin typeface="+mn-lt"/>
          <a:ea typeface="+mn-ea"/>
          <a:cs typeface="+mn-cs"/>
        </a:defRPr>
      </a:lvl5pPr>
      <a:lvl6pPr marL="2678647" algn="l" defTabSz="1071457" rtl="0" eaLnBrk="1" latinLnBrk="0" hangingPunct="1">
        <a:defRPr sz="2100" kern="1200">
          <a:solidFill>
            <a:schemeClr val="tx1"/>
          </a:solidFill>
          <a:latin typeface="+mn-lt"/>
          <a:ea typeface="+mn-ea"/>
          <a:cs typeface="+mn-cs"/>
        </a:defRPr>
      </a:lvl6pPr>
      <a:lvl7pPr marL="3214372" algn="l" defTabSz="1071457" rtl="0" eaLnBrk="1" latinLnBrk="0" hangingPunct="1">
        <a:defRPr sz="2100" kern="1200">
          <a:solidFill>
            <a:schemeClr val="tx1"/>
          </a:solidFill>
          <a:latin typeface="+mn-lt"/>
          <a:ea typeface="+mn-ea"/>
          <a:cs typeface="+mn-cs"/>
        </a:defRPr>
      </a:lvl7pPr>
      <a:lvl8pPr marL="3750103" algn="l" defTabSz="1071457" rtl="0" eaLnBrk="1" latinLnBrk="0" hangingPunct="1">
        <a:defRPr sz="2100" kern="1200">
          <a:solidFill>
            <a:schemeClr val="tx1"/>
          </a:solidFill>
          <a:latin typeface="+mn-lt"/>
          <a:ea typeface="+mn-ea"/>
          <a:cs typeface="+mn-cs"/>
        </a:defRPr>
      </a:lvl8pPr>
      <a:lvl9pPr marL="4285833" algn="l" defTabSz="1071457"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7" name="Rectangle 6"/>
          <p:cNvSpPr/>
          <p:nvPr/>
        </p:nvSpPr>
        <p:spPr>
          <a:xfrm>
            <a:off x="237336" y="6333072"/>
            <a:ext cx="9434668" cy="332933"/>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7146" tIns="53567" rIns="107146" bIns="53567" rtlCol="0" anchor="ctr"/>
          <a:lstStyle/>
          <a:p>
            <a:pPr algn="ctr"/>
            <a:endParaRPr lang="en-GB">
              <a:solidFill>
                <a:prstClr val="white"/>
              </a:solidFill>
              <a:ea typeface="Verdana" pitchFamily="34" charset="0"/>
              <a:cs typeface="Verdana" pitchFamily="34" charset="0"/>
            </a:endParaRPr>
          </a:p>
        </p:txBody>
      </p:sp>
      <p:sp>
        <p:nvSpPr>
          <p:cNvPr id="2" name="Title Placeholder 1"/>
          <p:cNvSpPr>
            <a:spLocks noGrp="1"/>
          </p:cNvSpPr>
          <p:nvPr>
            <p:ph type="title"/>
          </p:nvPr>
        </p:nvSpPr>
        <p:spPr>
          <a:xfrm>
            <a:off x="237332" y="383119"/>
            <a:ext cx="7289954" cy="1413700"/>
          </a:xfrm>
          <a:prstGeom prst="rect">
            <a:avLst/>
          </a:prstGeom>
        </p:spPr>
        <p:txBody>
          <a:bodyPr vert="horz" lIns="0" tIns="0" rIns="0" bIns="0" rtlCol="0" anchor="t">
            <a:noAutofit/>
          </a:bodyPr>
          <a:lstStyle/>
          <a:p>
            <a:endParaRPr/>
          </a:p>
        </p:txBody>
      </p:sp>
      <p:sp>
        <p:nvSpPr>
          <p:cNvPr id="3" name="Text Placeholder 2"/>
          <p:cNvSpPr>
            <a:spLocks noGrp="1"/>
          </p:cNvSpPr>
          <p:nvPr>
            <p:ph type="body" idx="1"/>
          </p:nvPr>
        </p:nvSpPr>
        <p:spPr>
          <a:xfrm>
            <a:off x="237346" y="1919817"/>
            <a:ext cx="9434777" cy="8234864"/>
          </a:xfrm>
          <a:prstGeom prst="rect">
            <a:avLst/>
          </a:prstGeom>
        </p:spPr>
        <p:txBody>
          <a:bodyPr vert="horz" lIns="0" tIns="0" rIns="0" bIns="0" rtlCol="0">
            <a:noAutofit/>
          </a:bodyPr>
          <a:lstStyle/>
          <a:p>
            <a:pPr lvl="0"/>
            <a:r>
              <a:rPr lang="da-DK" noProof="0" dirty="0" err="1" smtClean="0"/>
              <a:t>Click</a:t>
            </a:r>
            <a:r>
              <a:rPr lang="da-DK" noProof="0" dirty="0" smtClean="0"/>
              <a:t> to </a:t>
            </a:r>
            <a:r>
              <a:rPr lang="da-DK" noProof="0" dirty="0" err="1" smtClean="0"/>
              <a:t>edit</a:t>
            </a:r>
            <a:r>
              <a:rPr lang="da-DK" noProof="0" dirty="0" smtClean="0"/>
              <a:t> Master </a:t>
            </a:r>
            <a:r>
              <a:rPr lang="da-DK" noProof="0" dirty="0" err="1" smtClean="0"/>
              <a:t>text</a:t>
            </a:r>
            <a:r>
              <a:rPr lang="da-DK" noProof="0" dirty="0" smtClean="0"/>
              <a:t> </a:t>
            </a:r>
            <a:r>
              <a:rPr lang="da-DK" noProof="0" dirty="0" err="1" smtClean="0"/>
              <a:t>styles</a:t>
            </a:r>
            <a:endParaRPr lang="da-DK" noProof="0" dirty="0" smtClean="0"/>
          </a:p>
          <a:p>
            <a:pPr lvl="1"/>
            <a:r>
              <a:rPr lang="da-DK" noProof="0" dirty="0" smtClean="0"/>
              <a:t>Second </a:t>
            </a:r>
            <a:r>
              <a:rPr lang="da-DK" noProof="0" dirty="0" err="1" smtClean="0"/>
              <a:t>level</a:t>
            </a:r>
            <a:endParaRPr lang="da-DK" noProof="0" dirty="0" smtClean="0"/>
          </a:p>
          <a:p>
            <a:pPr lvl="2"/>
            <a:r>
              <a:rPr lang="da-DK" noProof="0" dirty="0" smtClean="0"/>
              <a:t>Third </a:t>
            </a:r>
            <a:r>
              <a:rPr lang="da-DK" noProof="0" dirty="0" err="1" smtClean="0"/>
              <a:t>level</a:t>
            </a:r>
            <a:endParaRPr lang="da-DK" noProof="0" dirty="0" smtClean="0"/>
          </a:p>
          <a:p>
            <a:pPr lvl="3"/>
            <a:r>
              <a:rPr lang="da-DK" noProof="0" dirty="0" err="1" smtClean="0"/>
              <a:t>Fourth</a:t>
            </a:r>
            <a:r>
              <a:rPr lang="da-DK" noProof="0" dirty="0" smtClean="0"/>
              <a:t> </a:t>
            </a:r>
            <a:r>
              <a:rPr lang="da-DK" noProof="0" dirty="0" err="1" smtClean="0"/>
              <a:t>level</a:t>
            </a:r>
            <a:endParaRPr lang="da-DK" noProof="0" dirty="0" smtClean="0"/>
          </a:p>
          <a:p>
            <a:pPr lvl="4"/>
            <a:r>
              <a:rPr lang="da-DK" noProof="0" dirty="0" smtClean="0"/>
              <a:t>Fifth </a:t>
            </a:r>
            <a:r>
              <a:rPr lang="da-DK" noProof="0" dirty="0" err="1" smtClean="0"/>
              <a:t>level</a:t>
            </a:r>
            <a:endParaRPr lang="en-GB" noProof="0" dirty="0" smtClean="0"/>
          </a:p>
        </p:txBody>
      </p:sp>
      <p:sp>
        <p:nvSpPr>
          <p:cNvPr id="6" name="Slide Number Placeholder 5"/>
          <p:cNvSpPr>
            <a:spLocks noGrp="1"/>
          </p:cNvSpPr>
          <p:nvPr>
            <p:ph type="sldNum" sz="quarter" idx="4"/>
          </p:nvPr>
        </p:nvSpPr>
        <p:spPr>
          <a:xfrm>
            <a:off x="234000" y="6333067"/>
            <a:ext cx="946450" cy="313580"/>
          </a:xfrm>
          <a:prstGeom prst="rect">
            <a:avLst/>
          </a:prstGeom>
        </p:spPr>
        <p:txBody>
          <a:bodyPr vert="horz" lIns="107146" tIns="53567" rIns="107146" bIns="53567" rtlCol="0" anchor="ctr"/>
          <a:lstStyle>
            <a:lvl1pPr algn="r">
              <a:defRPr sz="1100">
                <a:solidFill>
                  <a:schemeClr val="bg1"/>
                </a:solidFill>
                <a:latin typeface="Verdana" pitchFamily="34" charset="0"/>
                <a:ea typeface="Verdana" pitchFamily="34" charset="0"/>
                <a:cs typeface="Verdana" pitchFamily="34" charset="0"/>
              </a:defRPr>
            </a:lvl1pPr>
          </a:lstStyle>
          <a:p>
            <a:pPr algn="l"/>
            <a:fld id="{9E3F2187-72A1-4155-9883-4CD47C4CAE02}" type="slidenum">
              <a:rPr lang="en-GB" smtClean="0">
                <a:solidFill>
                  <a:prstClr val="white"/>
                </a:solidFill>
              </a:rPr>
              <a:pPr algn="l"/>
              <a:t>‹#›</a:t>
            </a:fld>
            <a:endParaRPr lang="en-GB" dirty="0">
              <a:solidFill>
                <a:prstClr val="white"/>
              </a:solidFill>
            </a:endParaRPr>
          </a:p>
        </p:txBody>
      </p:sp>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38862" y="383117"/>
            <a:ext cx="1433250" cy="240000"/>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63720" y="6380182"/>
            <a:ext cx="2091480" cy="238735"/>
          </a:xfrm>
          <a:prstGeom prst="rect">
            <a:avLst/>
          </a:prstGeom>
        </p:spPr>
      </p:pic>
      <p:pic>
        <p:nvPicPr>
          <p:cNvPr id="9" name="Picture 8"/>
          <p:cNvPicPr>
            <a:picLocks/>
          </p:cNvPicPr>
          <p:nvPr/>
        </p:nvPicPr>
        <p:blipFill>
          <a:blip r:embed="rId15">
            <a:extLst>
              <a:ext uri="{28A0092B-C50C-407E-A947-70E740481C1C}">
                <a14:useLocalDpi xmlns:a14="http://schemas.microsoft.com/office/drawing/2010/main" val="0"/>
              </a:ext>
            </a:extLst>
          </a:blip>
          <a:stretch>
            <a:fillRect/>
          </a:stretch>
        </p:blipFill>
        <p:spPr>
          <a:xfrm>
            <a:off x="8190000" y="386865"/>
            <a:ext cx="1482000" cy="240000"/>
          </a:xfrm>
          <a:prstGeom prst="rect">
            <a:avLst/>
          </a:prstGeom>
        </p:spPr>
      </p:pic>
    </p:spTree>
    <p:extLst>
      <p:ext uri="{BB962C8B-B14F-4D97-AF65-F5344CB8AC3E}">
        <p14:creationId xmlns:p14="http://schemas.microsoft.com/office/powerpoint/2010/main" val="341862197"/>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iming>
    <p:tnLst>
      <p:par>
        <p:cTn xmlns:p14="http://schemas.microsoft.com/office/powerpoint/2010/main" id="1" dur="indefinite" restart="never" nodeType="tmRoot"/>
      </p:par>
    </p:tnLst>
  </p:timing>
  <p:hf hdr="0" ftr="0" dt="0"/>
  <p:txStyles>
    <p:titleStyle>
      <a:lvl1pPr algn="l" defTabSz="1071457" rtl="0" eaLnBrk="1" latinLnBrk="0" hangingPunct="1">
        <a:lnSpc>
          <a:spcPts val="4224"/>
        </a:lnSpc>
        <a:spcBef>
          <a:spcPct val="0"/>
        </a:spcBef>
        <a:buNone/>
        <a:defRPr sz="4200" kern="1200" spc="-47" baseline="0">
          <a:solidFill>
            <a:schemeClr val="bg1"/>
          </a:solidFill>
          <a:latin typeface="Verdana" pitchFamily="34" charset="0"/>
          <a:ea typeface="Verdana" pitchFamily="34" charset="0"/>
          <a:cs typeface="Verdana" pitchFamily="34" charset="0"/>
        </a:defRPr>
      </a:lvl1pPr>
    </p:titleStyle>
    <p:bodyStyle>
      <a:lvl1pPr marL="295284" indent="-295284" algn="l" defTabSz="1071457" rtl="0" eaLnBrk="1" latinLnBrk="0" hangingPunct="1">
        <a:lnSpc>
          <a:spcPct val="100000"/>
        </a:lnSpc>
        <a:spcBef>
          <a:spcPts val="0"/>
        </a:spcBef>
        <a:spcAft>
          <a:spcPts val="1170"/>
        </a:spcAft>
        <a:buClr>
          <a:schemeClr val="tx2"/>
        </a:buClr>
        <a:buSzPct val="95000"/>
        <a:buFont typeface="Wingdings 2" pitchFamily="18" charset="2"/>
        <a:buChar char=""/>
        <a:defRPr sz="2800" kern="1200">
          <a:solidFill>
            <a:schemeClr val="bg1"/>
          </a:solidFill>
          <a:latin typeface="Verdana" pitchFamily="34" charset="0"/>
          <a:ea typeface="Verdana" pitchFamily="34" charset="0"/>
          <a:cs typeface="Verdana" pitchFamily="34" charset="0"/>
        </a:defRPr>
      </a:lvl1pPr>
      <a:lvl2pPr marL="590563" indent="-295284" algn="l" defTabSz="1071457" rtl="0" eaLnBrk="1" latinLnBrk="0" hangingPunct="1">
        <a:lnSpc>
          <a:spcPct val="100000"/>
        </a:lnSpc>
        <a:spcBef>
          <a:spcPts val="0"/>
        </a:spcBef>
        <a:spcAft>
          <a:spcPts val="1170"/>
        </a:spcAft>
        <a:buClr>
          <a:schemeClr val="tx2"/>
        </a:buClr>
        <a:buFont typeface="Verdana" pitchFamily="34" charset="0"/>
        <a:buChar char="‒"/>
        <a:defRPr sz="2600" kern="1200">
          <a:solidFill>
            <a:schemeClr val="bg1"/>
          </a:solidFill>
          <a:latin typeface="Verdana" pitchFamily="34" charset="0"/>
          <a:ea typeface="Verdana" pitchFamily="34" charset="0"/>
          <a:cs typeface="Verdana" pitchFamily="34" charset="0"/>
        </a:defRPr>
      </a:lvl2pPr>
      <a:lvl3pPr marL="885851" indent="-295284" algn="l" defTabSz="1071457" rtl="0" eaLnBrk="1" latinLnBrk="0" hangingPunct="1">
        <a:lnSpc>
          <a:spcPct val="100000"/>
        </a:lnSpc>
        <a:spcBef>
          <a:spcPts val="0"/>
        </a:spcBef>
        <a:spcAft>
          <a:spcPts val="1170"/>
        </a:spcAft>
        <a:buClr>
          <a:schemeClr val="tx2"/>
        </a:buClr>
        <a:buFont typeface="Verdana" pitchFamily="34" charset="0"/>
        <a:buChar char="‒"/>
        <a:defRPr sz="2300" kern="1200" baseline="0">
          <a:solidFill>
            <a:schemeClr val="bg1"/>
          </a:solidFill>
          <a:latin typeface="Verdana" pitchFamily="34" charset="0"/>
          <a:ea typeface="Verdana" pitchFamily="34" charset="0"/>
          <a:cs typeface="Verdana" pitchFamily="34" charset="0"/>
        </a:defRPr>
      </a:lvl3pPr>
      <a:lvl4pPr marL="1181132" indent="-295284" algn="l" defTabSz="1071457" rtl="0" eaLnBrk="1" latinLnBrk="0" hangingPunct="1">
        <a:lnSpc>
          <a:spcPct val="100000"/>
        </a:lnSpc>
        <a:spcBef>
          <a:spcPts val="0"/>
        </a:spcBef>
        <a:spcAft>
          <a:spcPts val="1170"/>
        </a:spcAft>
        <a:buClr>
          <a:schemeClr val="tx2"/>
        </a:buClr>
        <a:buFont typeface="Verdana" pitchFamily="34" charset="0"/>
        <a:buChar char="‒"/>
        <a:defRPr sz="2100" kern="1200">
          <a:solidFill>
            <a:schemeClr val="bg1"/>
          </a:solidFill>
          <a:latin typeface="Verdana" pitchFamily="34" charset="0"/>
          <a:ea typeface="Verdana" pitchFamily="34" charset="0"/>
          <a:cs typeface="Verdana" pitchFamily="34" charset="0"/>
        </a:defRPr>
      </a:lvl4pPr>
      <a:lvl5pPr marL="1476417" indent="-295284" algn="l" defTabSz="1071457" rtl="0" eaLnBrk="1" latinLnBrk="0" hangingPunct="1">
        <a:lnSpc>
          <a:spcPct val="100000"/>
        </a:lnSpc>
        <a:spcBef>
          <a:spcPts val="0"/>
        </a:spcBef>
        <a:spcAft>
          <a:spcPts val="1170"/>
        </a:spcAft>
        <a:buClr>
          <a:schemeClr val="tx2"/>
        </a:buClr>
        <a:buFont typeface="Verdana" pitchFamily="34" charset="0"/>
        <a:buChar char="‒"/>
        <a:defRPr sz="1900" kern="1200">
          <a:solidFill>
            <a:schemeClr val="bg1"/>
          </a:solidFill>
          <a:latin typeface="Verdana" pitchFamily="34" charset="0"/>
          <a:ea typeface="Verdana" pitchFamily="34" charset="0"/>
          <a:cs typeface="Verdana" pitchFamily="34" charset="0"/>
        </a:defRPr>
      </a:lvl5pPr>
      <a:lvl6pPr marL="2946510"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2239"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7969"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3696" indent="-267865" algn="l" defTabSz="1071457"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da-DK"/>
      </a:defPPr>
      <a:lvl1pPr marL="0" algn="l" defTabSz="1071457" rtl="0" eaLnBrk="1" latinLnBrk="0" hangingPunct="1">
        <a:defRPr sz="2100" kern="1200">
          <a:solidFill>
            <a:schemeClr val="tx1"/>
          </a:solidFill>
          <a:latin typeface="+mn-lt"/>
          <a:ea typeface="+mn-ea"/>
          <a:cs typeface="+mn-cs"/>
        </a:defRPr>
      </a:lvl1pPr>
      <a:lvl2pPr marL="535730" algn="l" defTabSz="1071457" rtl="0" eaLnBrk="1" latinLnBrk="0" hangingPunct="1">
        <a:defRPr sz="2100" kern="1200">
          <a:solidFill>
            <a:schemeClr val="tx1"/>
          </a:solidFill>
          <a:latin typeface="+mn-lt"/>
          <a:ea typeface="+mn-ea"/>
          <a:cs typeface="+mn-cs"/>
        </a:defRPr>
      </a:lvl2pPr>
      <a:lvl3pPr marL="1071457" algn="l" defTabSz="1071457" rtl="0" eaLnBrk="1" latinLnBrk="0" hangingPunct="1">
        <a:defRPr sz="2100" kern="1200">
          <a:solidFill>
            <a:schemeClr val="tx1"/>
          </a:solidFill>
          <a:latin typeface="+mn-lt"/>
          <a:ea typeface="+mn-ea"/>
          <a:cs typeface="+mn-cs"/>
        </a:defRPr>
      </a:lvl3pPr>
      <a:lvl4pPr marL="1607187" algn="l" defTabSz="1071457" rtl="0" eaLnBrk="1" latinLnBrk="0" hangingPunct="1">
        <a:defRPr sz="2100" kern="1200">
          <a:solidFill>
            <a:schemeClr val="tx1"/>
          </a:solidFill>
          <a:latin typeface="+mn-lt"/>
          <a:ea typeface="+mn-ea"/>
          <a:cs typeface="+mn-cs"/>
        </a:defRPr>
      </a:lvl4pPr>
      <a:lvl5pPr marL="2142916" algn="l" defTabSz="1071457" rtl="0" eaLnBrk="1" latinLnBrk="0" hangingPunct="1">
        <a:defRPr sz="2100" kern="1200">
          <a:solidFill>
            <a:schemeClr val="tx1"/>
          </a:solidFill>
          <a:latin typeface="+mn-lt"/>
          <a:ea typeface="+mn-ea"/>
          <a:cs typeface="+mn-cs"/>
        </a:defRPr>
      </a:lvl5pPr>
      <a:lvl6pPr marL="2678647" algn="l" defTabSz="1071457" rtl="0" eaLnBrk="1" latinLnBrk="0" hangingPunct="1">
        <a:defRPr sz="2100" kern="1200">
          <a:solidFill>
            <a:schemeClr val="tx1"/>
          </a:solidFill>
          <a:latin typeface="+mn-lt"/>
          <a:ea typeface="+mn-ea"/>
          <a:cs typeface="+mn-cs"/>
        </a:defRPr>
      </a:lvl6pPr>
      <a:lvl7pPr marL="3214372" algn="l" defTabSz="1071457" rtl="0" eaLnBrk="1" latinLnBrk="0" hangingPunct="1">
        <a:defRPr sz="2100" kern="1200">
          <a:solidFill>
            <a:schemeClr val="tx1"/>
          </a:solidFill>
          <a:latin typeface="+mn-lt"/>
          <a:ea typeface="+mn-ea"/>
          <a:cs typeface="+mn-cs"/>
        </a:defRPr>
      </a:lvl7pPr>
      <a:lvl8pPr marL="3750103" algn="l" defTabSz="1071457" rtl="0" eaLnBrk="1" latinLnBrk="0" hangingPunct="1">
        <a:defRPr sz="2100" kern="1200">
          <a:solidFill>
            <a:schemeClr val="tx1"/>
          </a:solidFill>
          <a:latin typeface="+mn-lt"/>
          <a:ea typeface="+mn-ea"/>
          <a:cs typeface="+mn-cs"/>
        </a:defRPr>
      </a:lvl8pPr>
      <a:lvl9pPr marL="4285833" algn="l" defTabSz="1071457"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32000">
              <a:schemeClr val="tx1"/>
            </a:gs>
            <a:gs pos="100000">
              <a:srgbClr val="353535"/>
            </a:gs>
          </a:gsLst>
          <a:lin ang="5400000" scaled="0"/>
        </a:gradFill>
        <a:effectLst/>
      </p:bgPr>
    </p:bg>
    <p:spTree>
      <p:nvGrpSpPr>
        <p:cNvPr id="1" name=""/>
        <p:cNvGrpSpPr/>
        <p:nvPr/>
      </p:nvGrpSpPr>
      <p:grpSpPr>
        <a:xfrm>
          <a:off x="0" y="0"/>
          <a:ext cx="0" cy="0"/>
          <a:chOff x="0" y="0"/>
          <a:chExt cx="0" cy="0"/>
        </a:xfrm>
      </p:grpSpPr>
      <p:sp>
        <p:nvSpPr>
          <p:cNvPr id="7" name="Rectangle 6"/>
          <p:cNvSpPr/>
          <p:nvPr/>
        </p:nvSpPr>
        <p:spPr>
          <a:xfrm>
            <a:off x="237336" y="6333072"/>
            <a:ext cx="9434668" cy="332933"/>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7171" tIns="53582" rIns="107171" bIns="53582" rtlCol="0" anchor="ctr"/>
          <a:lstStyle/>
          <a:p>
            <a:pPr algn="ctr" defTabSz="1071701"/>
            <a:endParaRPr lang="en-GB">
              <a:solidFill>
                <a:prstClr val="white"/>
              </a:solidFill>
              <a:ea typeface="Verdana" pitchFamily="34" charset="0"/>
              <a:cs typeface="Verdana" pitchFamily="34" charset="0"/>
            </a:endParaRPr>
          </a:p>
        </p:txBody>
      </p:sp>
      <p:sp>
        <p:nvSpPr>
          <p:cNvPr id="2" name="Title Placeholder 1"/>
          <p:cNvSpPr>
            <a:spLocks noGrp="1"/>
          </p:cNvSpPr>
          <p:nvPr>
            <p:ph type="title"/>
          </p:nvPr>
        </p:nvSpPr>
        <p:spPr>
          <a:xfrm>
            <a:off x="237332" y="383119"/>
            <a:ext cx="7289954" cy="1413700"/>
          </a:xfrm>
          <a:prstGeom prst="rect">
            <a:avLst/>
          </a:prstGeom>
        </p:spPr>
        <p:txBody>
          <a:bodyPr vert="horz" lIns="0" tIns="0" rIns="0" bIns="0" rtlCol="0" anchor="t">
            <a:noAutofit/>
          </a:bodyPr>
          <a:lstStyle/>
          <a:p>
            <a:endParaRPr/>
          </a:p>
        </p:txBody>
      </p:sp>
      <p:sp>
        <p:nvSpPr>
          <p:cNvPr id="3" name="Text Placeholder 2"/>
          <p:cNvSpPr>
            <a:spLocks noGrp="1"/>
          </p:cNvSpPr>
          <p:nvPr>
            <p:ph type="body" idx="1"/>
          </p:nvPr>
        </p:nvSpPr>
        <p:spPr>
          <a:xfrm>
            <a:off x="237343" y="1919817"/>
            <a:ext cx="9434777" cy="8234864"/>
          </a:xfrm>
          <a:prstGeom prst="rect">
            <a:avLst/>
          </a:prstGeom>
        </p:spPr>
        <p:txBody>
          <a:bodyPr vert="horz" lIns="0" tIns="0" rIns="0" bIns="0" rtlCol="0">
            <a:noAutofit/>
          </a:bodyPr>
          <a:lstStyle/>
          <a:p>
            <a:pPr lvl="0"/>
            <a:r>
              <a:rPr lang="da-DK" noProof="0" dirty="0" err="1" smtClean="0"/>
              <a:t>Click</a:t>
            </a:r>
            <a:r>
              <a:rPr lang="da-DK" noProof="0" dirty="0" smtClean="0"/>
              <a:t> to </a:t>
            </a:r>
            <a:r>
              <a:rPr lang="da-DK" noProof="0" dirty="0" err="1" smtClean="0"/>
              <a:t>edit</a:t>
            </a:r>
            <a:r>
              <a:rPr lang="da-DK" noProof="0" dirty="0" smtClean="0"/>
              <a:t> Master </a:t>
            </a:r>
            <a:r>
              <a:rPr lang="da-DK" noProof="0" dirty="0" err="1" smtClean="0"/>
              <a:t>text</a:t>
            </a:r>
            <a:r>
              <a:rPr lang="da-DK" noProof="0" dirty="0" smtClean="0"/>
              <a:t> </a:t>
            </a:r>
            <a:r>
              <a:rPr lang="da-DK" noProof="0" dirty="0" err="1" smtClean="0"/>
              <a:t>styles</a:t>
            </a:r>
            <a:endParaRPr lang="da-DK" noProof="0" dirty="0" smtClean="0"/>
          </a:p>
          <a:p>
            <a:pPr lvl="1"/>
            <a:r>
              <a:rPr lang="da-DK" noProof="0" dirty="0" smtClean="0"/>
              <a:t>Second </a:t>
            </a:r>
            <a:r>
              <a:rPr lang="da-DK" noProof="0" dirty="0" err="1" smtClean="0"/>
              <a:t>level</a:t>
            </a:r>
            <a:endParaRPr lang="da-DK" noProof="0" dirty="0" smtClean="0"/>
          </a:p>
          <a:p>
            <a:pPr lvl="2"/>
            <a:r>
              <a:rPr lang="da-DK" noProof="0" dirty="0" smtClean="0"/>
              <a:t>Third </a:t>
            </a:r>
            <a:r>
              <a:rPr lang="da-DK" noProof="0" dirty="0" err="1" smtClean="0"/>
              <a:t>level</a:t>
            </a:r>
            <a:endParaRPr lang="da-DK" noProof="0" dirty="0" smtClean="0"/>
          </a:p>
          <a:p>
            <a:pPr lvl="3"/>
            <a:r>
              <a:rPr lang="da-DK" noProof="0" dirty="0" err="1" smtClean="0"/>
              <a:t>Fourth</a:t>
            </a:r>
            <a:r>
              <a:rPr lang="da-DK" noProof="0" dirty="0" smtClean="0"/>
              <a:t> </a:t>
            </a:r>
            <a:r>
              <a:rPr lang="da-DK" noProof="0" dirty="0" err="1" smtClean="0"/>
              <a:t>level</a:t>
            </a:r>
            <a:endParaRPr lang="da-DK" noProof="0" dirty="0" smtClean="0"/>
          </a:p>
          <a:p>
            <a:pPr lvl="4"/>
            <a:r>
              <a:rPr lang="da-DK" noProof="0" dirty="0" smtClean="0"/>
              <a:t>Fifth </a:t>
            </a:r>
            <a:r>
              <a:rPr lang="da-DK" noProof="0" dirty="0" err="1" smtClean="0"/>
              <a:t>level</a:t>
            </a:r>
            <a:endParaRPr lang="en-GB" noProof="0" dirty="0" smtClean="0"/>
          </a:p>
        </p:txBody>
      </p:sp>
      <p:sp>
        <p:nvSpPr>
          <p:cNvPr id="6" name="Slide Number Placeholder 5"/>
          <p:cNvSpPr>
            <a:spLocks noGrp="1"/>
          </p:cNvSpPr>
          <p:nvPr>
            <p:ph type="sldNum" sz="quarter" idx="4"/>
          </p:nvPr>
        </p:nvSpPr>
        <p:spPr>
          <a:xfrm>
            <a:off x="234000" y="6333067"/>
            <a:ext cx="946450" cy="313580"/>
          </a:xfrm>
          <a:prstGeom prst="rect">
            <a:avLst/>
          </a:prstGeom>
        </p:spPr>
        <p:txBody>
          <a:bodyPr vert="horz" lIns="107171" tIns="53582" rIns="107171" bIns="53582" rtlCol="0" anchor="ctr"/>
          <a:lstStyle>
            <a:lvl1pPr algn="r">
              <a:defRPr sz="1100">
                <a:solidFill>
                  <a:schemeClr val="bg1"/>
                </a:solidFill>
                <a:latin typeface="Verdana" pitchFamily="34" charset="0"/>
                <a:ea typeface="Verdana" pitchFamily="34" charset="0"/>
                <a:cs typeface="Verdana" pitchFamily="34" charset="0"/>
              </a:defRPr>
            </a:lvl1pPr>
          </a:lstStyle>
          <a:p>
            <a:pPr algn="l" defTabSz="1071701"/>
            <a:fld id="{9E3F2187-72A1-4155-9883-4CD47C4CAE02}" type="slidenum">
              <a:rPr lang="en-GB" smtClean="0">
                <a:solidFill>
                  <a:prstClr val="white"/>
                </a:solidFill>
              </a:rPr>
              <a:pPr algn="l" defTabSz="1071701"/>
              <a:t>‹#›</a:t>
            </a:fld>
            <a:endParaRPr lang="en-GB" dirty="0">
              <a:solidFill>
                <a:prstClr val="white"/>
              </a:solidFill>
            </a:endParaRPr>
          </a:p>
        </p:txBody>
      </p:sp>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38862" y="383117"/>
            <a:ext cx="1433250" cy="240000"/>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63720" y="6380179"/>
            <a:ext cx="2091480" cy="238735"/>
          </a:xfrm>
          <a:prstGeom prst="rect">
            <a:avLst/>
          </a:prstGeom>
        </p:spPr>
      </p:pic>
      <p:pic>
        <p:nvPicPr>
          <p:cNvPr id="9" name="Picture 8"/>
          <p:cNvPicPr>
            <a:picLocks/>
          </p:cNvPicPr>
          <p:nvPr/>
        </p:nvPicPr>
        <p:blipFill>
          <a:blip r:embed="rId15">
            <a:extLst>
              <a:ext uri="{28A0092B-C50C-407E-A947-70E740481C1C}">
                <a14:useLocalDpi xmlns:a14="http://schemas.microsoft.com/office/drawing/2010/main" val="0"/>
              </a:ext>
            </a:extLst>
          </a:blip>
          <a:stretch>
            <a:fillRect/>
          </a:stretch>
        </p:blipFill>
        <p:spPr>
          <a:xfrm>
            <a:off x="8190000" y="386865"/>
            <a:ext cx="1482000" cy="240000"/>
          </a:xfrm>
          <a:prstGeom prst="rect">
            <a:avLst/>
          </a:prstGeom>
        </p:spPr>
      </p:pic>
    </p:spTree>
    <p:extLst>
      <p:ext uri="{BB962C8B-B14F-4D97-AF65-F5344CB8AC3E}">
        <p14:creationId xmlns:p14="http://schemas.microsoft.com/office/powerpoint/2010/main" val="736148211"/>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iming>
    <p:tnLst>
      <p:par>
        <p:cTn xmlns:p14="http://schemas.microsoft.com/office/powerpoint/2010/main" id="1" dur="indefinite" restart="never" nodeType="tmRoot"/>
      </p:par>
    </p:tnLst>
  </p:timing>
  <p:hf hdr="0" ftr="0" dt="0"/>
  <p:txStyles>
    <p:titleStyle>
      <a:lvl1pPr algn="l" defTabSz="1071701" rtl="0" eaLnBrk="1" latinLnBrk="0" hangingPunct="1">
        <a:lnSpc>
          <a:spcPts val="4224"/>
        </a:lnSpc>
        <a:spcBef>
          <a:spcPct val="0"/>
        </a:spcBef>
        <a:buNone/>
        <a:defRPr sz="4200" kern="1200" spc="-47" baseline="0">
          <a:solidFill>
            <a:schemeClr val="bg1"/>
          </a:solidFill>
          <a:latin typeface="Verdana" pitchFamily="34" charset="0"/>
          <a:ea typeface="Verdana" pitchFamily="34" charset="0"/>
          <a:cs typeface="Verdana" pitchFamily="34" charset="0"/>
        </a:defRPr>
      </a:lvl1pPr>
    </p:titleStyle>
    <p:bodyStyle>
      <a:lvl1pPr marL="295351" indent="-295351" algn="l" defTabSz="1071701" rtl="0" eaLnBrk="1" latinLnBrk="0" hangingPunct="1">
        <a:lnSpc>
          <a:spcPct val="100000"/>
        </a:lnSpc>
        <a:spcBef>
          <a:spcPts val="0"/>
        </a:spcBef>
        <a:spcAft>
          <a:spcPts val="1170"/>
        </a:spcAft>
        <a:buClr>
          <a:schemeClr val="tx2"/>
        </a:buClr>
        <a:buSzPct val="95000"/>
        <a:buFont typeface="Wingdings 2" pitchFamily="18" charset="2"/>
        <a:buChar char=""/>
        <a:defRPr sz="2800" kern="1200">
          <a:solidFill>
            <a:schemeClr val="bg1"/>
          </a:solidFill>
          <a:latin typeface="Verdana" pitchFamily="34" charset="0"/>
          <a:ea typeface="Verdana" pitchFamily="34" charset="0"/>
          <a:cs typeface="Verdana" pitchFamily="34" charset="0"/>
        </a:defRPr>
      </a:lvl1pPr>
      <a:lvl2pPr marL="590699" indent="-295351" algn="l" defTabSz="1071701" rtl="0" eaLnBrk="1" latinLnBrk="0" hangingPunct="1">
        <a:lnSpc>
          <a:spcPct val="100000"/>
        </a:lnSpc>
        <a:spcBef>
          <a:spcPts val="0"/>
        </a:spcBef>
        <a:spcAft>
          <a:spcPts val="1170"/>
        </a:spcAft>
        <a:buClr>
          <a:schemeClr val="tx2"/>
        </a:buClr>
        <a:buFont typeface="Verdana" pitchFamily="34" charset="0"/>
        <a:buChar char="‒"/>
        <a:defRPr sz="2600" kern="1200">
          <a:solidFill>
            <a:schemeClr val="bg1"/>
          </a:solidFill>
          <a:latin typeface="Verdana" pitchFamily="34" charset="0"/>
          <a:ea typeface="Verdana" pitchFamily="34" charset="0"/>
          <a:cs typeface="Verdana" pitchFamily="34" charset="0"/>
        </a:defRPr>
      </a:lvl2pPr>
      <a:lvl3pPr marL="886052" indent="-295351" algn="l" defTabSz="1071701" rtl="0" eaLnBrk="1" latinLnBrk="0" hangingPunct="1">
        <a:lnSpc>
          <a:spcPct val="100000"/>
        </a:lnSpc>
        <a:spcBef>
          <a:spcPts val="0"/>
        </a:spcBef>
        <a:spcAft>
          <a:spcPts val="1170"/>
        </a:spcAft>
        <a:buClr>
          <a:schemeClr val="tx2"/>
        </a:buClr>
        <a:buFont typeface="Verdana" pitchFamily="34" charset="0"/>
        <a:buChar char="‒"/>
        <a:defRPr sz="2300" kern="1200" baseline="0">
          <a:solidFill>
            <a:schemeClr val="bg1"/>
          </a:solidFill>
          <a:latin typeface="Verdana" pitchFamily="34" charset="0"/>
          <a:ea typeface="Verdana" pitchFamily="34" charset="0"/>
          <a:cs typeface="Verdana" pitchFamily="34" charset="0"/>
        </a:defRPr>
      </a:lvl3pPr>
      <a:lvl4pPr marL="1181404" indent="-295351" algn="l" defTabSz="1071701" rtl="0" eaLnBrk="1" latinLnBrk="0" hangingPunct="1">
        <a:lnSpc>
          <a:spcPct val="100000"/>
        </a:lnSpc>
        <a:spcBef>
          <a:spcPts val="0"/>
        </a:spcBef>
        <a:spcAft>
          <a:spcPts val="1170"/>
        </a:spcAft>
        <a:buClr>
          <a:schemeClr val="tx2"/>
        </a:buClr>
        <a:buFont typeface="Verdana" pitchFamily="34" charset="0"/>
        <a:buChar char="‒"/>
        <a:defRPr sz="2100" kern="1200">
          <a:solidFill>
            <a:schemeClr val="bg1"/>
          </a:solidFill>
          <a:latin typeface="Verdana" pitchFamily="34" charset="0"/>
          <a:ea typeface="Verdana" pitchFamily="34" charset="0"/>
          <a:cs typeface="Verdana" pitchFamily="34" charset="0"/>
        </a:defRPr>
      </a:lvl4pPr>
      <a:lvl5pPr marL="1476754" indent="-295351" algn="l" defTabSz="1071701" rtl="0" eaLnBrk="1" latinLnBrk="0" hangingPunct="1">
        <a:lnSpc>
          <a:spcPct val="100000"/>
        </a:lnSpc>
        <a:spcBef>
          <a:spcPts val="0"/>
        </a:spcBef>
        <a:spcAft>
          <a:spcPts val="1170"/>
        </a:spcAft>
        <a:buClr>
          <a:schemeClr val="tx2"/>
        </a:buClr>
        <a:buFont typeface="Verdana" pitchFamily="34" charset="0"/>
        <a:buChar char="‒"/>
        <a:defRPr sz="1900" kern="1200">
          <a:solidFill>
            <a:schemeClr val="bg1"/>
          </a:solidFill>
          <a:latin typeface="Verdana" pitchFamily="34" charset="0"/>
          <a:ea typeface="Verdana" pitchFamily="34" charset="0"/>
          <a:cs typeface="Verdana" pitchFamily="34" charset="0"/>
        </a:defRPr>
      </a:lvl5pPr>
      <a:lvl6pPr marL="2947179" indent="-267926" algn="l" defTabSz="1071701"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3030" indent="-267926" algn="l" defTabSz="1071701"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8882" indent="-267926" algn="l" defTabSz="1071701"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4730" indent="-267926" algn="l" defTabSz="1071701"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da-DK"/>
      </a:defPPr>
      <a:lvl1pPr marL="0" algn="l" defTabSz="1071701" rtl="0" eaLnBrk="1" latinLnBrk="0" hangingPunct="1">
        <a:defRPr sz="2100" kern="1200">
          <a:solidFill>
            <a:schemeClr val="tx1"/>
          </a:solidFill>
          <a:latin typeface="+mn-lt"/>
          <a:ea typeface="+mn-ea"/>
          <a:cs typeface="+mn-cs"/>
        </a:defRPr>
      </a:lvl1pPr>
      <a:lvl2pPr marL="535852" algn="l" defTabSz="1071701" rtl="0" eaLnBrk="1" latinLnBrk="0" hangingPunct="1">
        <a:defRPr sz="2100" kern="1200">
          <a:solidFill>
            <a:schemeClr val="tx1"/>
          </a:solidFill>
          <a:latin typeface="+mn-lt"/>
          <a:ea typeface="+mn-ea"/>
          <a:cs typeface="+mn-cs"/>
        </a:defRPr>
      </a:lvl2pPr>
      <a:lvl3pPr marL="1071701" algn="l" defTabSz="1071701" rtl="0" eaLnBrk="1" latinLnBrk="0" hangingPunct="1">
        <a:defRPr sz="2100" kern="1200">
          <a:solidFill>
            <a:schemeClr val="tx1"/>
          </a:solidFill>
          <a:latin typeface="+mn-lt"/>
          <a:ea typeface="+mn-ea"/>
          <a:cs typeface="+mn-cs"/>
        </a:defRPr>
      </a:lvl3pPr>
      <a:lvl4pPr marL="1607553" algn="l" defTabSz="1071701" rtl="0" eaLnBrk="1" latinLnBrk="0" hangingPunct="1">
        <a:defRPr sz="2100" kern="1200">
          <a:solidFill>
            <a:schemeClr val="tx1"/>
          </a:solidFill>
          <a:latin typeface="+mn-lt"/>
          <a:ea typeface="+mn-ea"/>
          <a:cs typeface="+mn-cs"/>
        </a:defRPr>
      </a:lvl4pPr>
      <a:lvl5pPr marL="2143403" algn="l" defTabSz="1071701" rtl="0" eaLnBrk="1" latinLnBrk="0" hangingPunct="1">
        <a:defRPr sz="2100" kern="1200">
          <a:solidFill>
            <a:schemeClr val="tx1"/>
          </a:solidFill>
          <a:latin typeface="+mn-lt"/>
          <a:ea typeface="+mn-ea"/>
          <a:cs typeface="+mn-cs"/>
        </a:defRPr>
      </a:lvl5pPr>
      <a:lvl6pPr marL="2679255" algn="l" defTabSz="1071701" rtl="0" eaLnBrk="1" latinLnBrk="0" hangingPunct="1">
        <a:defRPr sz="2100" kern="1200">
          <a:solidFill>
            <a:schemeClr val="tx1"/>
          </a:solidFill>
          <a:latin typeface="+mn-lt"/>
          <a:ea typeface="+mn-ea"/>
          <a:cs typeface="+mn-cs"/>
        </a:defRPr>
      </a:lvl6pPr>
      <a:lvl7pPr marL="3215104" algn="l" defTabSz="1071701" rtl="0" eaLnBrk="1" latinLnBrk="0" hangingPunct="1">
        <a:defRPr sz="2100" kern="1200">
          <a:solidFill>
            <a:schemeClr val="tx1"/>
          </a:solidFill>
          <a:latin typeface="+mn-lt"/>
          <a:ea typeface="+mn-ea"/>
          <a:cs typeface="+mn-cs"/>
        </a:defRPr>
      </a:lvl7pPr>
      <a:lvl8pPr marL="3750956" algn="l" defTabSz="1071701" rtl="0" eaLnBrk="1" latinLnBrk="0" hangingPunct="1">
        <a:defRPr sz="2100" kern="1200">
          <a:solidFill>
            <a:schemeClr val="tx1"/>
          </a:solidFill>
          <a:latin typeface="+mn-lt"/>
          <a:ea typeface="+mn-ea"/>
          <a:cs typeface="+mn-cs"/>
        </a:defRPr>
      </a:lvl8pPr>
      <a:lvl9pPr marL="4286809" algn="l" defTabSz="1071701" rtl="0" eaLnBrk="1" latinLnBrk="0" hangingPunct="1">
        <a:defRPr sz="21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90000" y="288929"/>
            <a:ext cx="1482000" cy="180500"/>
          </a:xfrm>
          <a:prstGeom prst="rect">
            <a:avLst/>
          </a:prstGeom>
        </p:spPr>
      </p:pic>
      <p:sp>
        <p:nvSpPr>
          <p:cNvPr id="7" name="Rectangle 6"/>
          <p:cNvSpPr/>
          <p:nvPr/>
        </p:nvSpPr>
        <p:spPr>
          <a:xfrm>
            <a:off x="233896" y="6424615"/>
            <a:ext cx="9427898" cy="2889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7206" tIns="53601" rIns="107206" bIns="53601" rtlCol="0" anchor="ctr"/>
          <a:lstStyle/>
          <a:p>
            <a:pPr algn="ctr" defTabSz="1072067"/>
            <a:endParaRPr lang="en-GB">
              <a:solidFill>
                <a:prstClr val="white"/>
              </a:solidFill>
              <a:ea typeface="Verdana" pitchFamily="34" charset="0"/>
              <a:cs typeface="Verdana" pitchFamily="34" charset="0"/>
            </a:endParaRPr>
          </a:p>
        </p:txBody>
      </p:sp>
      <p:pic>
        <p:nvPicPr>
          <p:cNvPr id="9" name="Picture 8"/>
          <p:cNvPicPr>
            <a:picLocks/>
          </p:cNvPicPr>
          <p:nvPr userDrawn="1"/>
        </p:nvPicPr>
        <p:blipFill>
          <a:blip r:embed="rId14" cstate="print">
            <a:extLst>
              <a:ext uri="{28A0092B-C50C-407E-A947-70E740481C1C}">
                <a14:useLocalDpi xmlns:a14="http://schemas.microsoft.com/office/drawing/2010/main" val="0"/>
              </a:ext>
            </a:extLst>
          </a:blip>
          <a:stretch>
            <a:fillRect/>
          </a:stretch>
        </p:blipFill>
        <p:spPr>
          <a:xfrm>
            <a:off x="7183800" y="6476955"/>
            <a:ext cx="2090400" cy="179327"/>
          </a:xfrm>
          <a:prstGeom prst="rect">
            <a:avLst/>
          </a:prstGeom>
        </p:spPr>
      </p:pic>
      <p:sp>
        <p:nvSpPr>
          <p:cNvPr id="2" name="Title Placeholder 1"/>
          <p:cNvSpPr>
            <a:spLocks noGrp="1"/>
          </p:cNvSpPr>
          <p:nvPr>
            <p:ph type="title"/>
          </p:nvPr>
        </p:nvSpPr>
        <p:spPr>
          <a:xfrm>
            <a:off x="234004" y="287345"/>
            <a:ext cx="7004604" cy="1130299"/>
          </a:xfrm>
          <a:prstGeom prst="rect">
            <a:avLst/>
          </a:prstGeom>
        </p:spPr>
        <p:txBody>
          <a:bodyPr vert="horz" lIns="0" tIns="0" rIns="0" bIns="0" rtlCol="0" anchor="t">
            <a:noAutofit/>
          </a:bodyPr>
          <a:lstStyle/>
          <a:p>
            <a:endParaRPr/>
          </a:p>
        </p:txBody>
      </p:sp>
      <p:sp>
        <p:nvSpPr>
          <p:cNvPr id="3" name="Text Placeholder 2"/>
          <p:cNvSpPr>
            <a:spLocks noGrp="1"/>
          </p:cNvSpPr>
          <p:nvPr>
            <p:ph type="body" idx="1"/>
          </p:nvPr>
        </p:nvSpPr>
        <p:spPr>
          <a:xfrm>
            <a:off x="233897" y="1871664"/>
            <a:ext cx="9427897" cy="4481511"/>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6" name="Slide Number Placeholder 5"/>
          <p:cNvSpPr>
            <a:spLocks noGrp="1"/>
          </p:cNvSpPr>
          <p:nvPr>
            <p:ph type="sldNum" sz="quarter" idx="4"/>
          </p:nvPr>
        </p:nvSpPr>
        <p:spPr>
          <a:xfrm>
            <a:off x="234000" y="6427798"/>
            <a:ext cx="946450" cy="285751"/>
          </a:xfrm>
          <a:prstGeom prst="rect">
            <a:avLst/>
          </a:prstGeom>
        </p:spPr>
        <p:txBody>
          <a:bodyPr vert="horz" lIns="107206" tIns="53601" rIns="107206" bIns="53601" rtlCol="0" anchor="ctr"/>
          <a:lstStyle>
            <a:lvl1pPr algn="r">
              <a:defRPr sz="1100">
                <a:solidFill>
                  <a:schemeClr val="bg1"/>
                </a:solidFill>
                <a:latin typeface="Verdana" pitchFamily="34" charset="0"/>
                <a:ea typeface="Verdana" pitchFamily="34" charset="0"/>
                <a:cs typeface="Verdana" pitchFamily="34" charset="0"/>
              </a:defRPr>
            </a:lvl1pPr>
          </a:lstStyle>
          <a:p>
            <a:pPr algn="l" defTabSz="1072067"/>
            <a:fld id="{9E3F2187-72A1-4155-9883-4CD47C4CAE02}" type="slidenum">
              <a:rPr lang="en-GB" smtClean="0">
                <a:solidFill>
                  <a:prstClr val="white"/>
                </a:solidFill>
              </a:rPr>
              <a:pPr algn="l" defTabSz="1072067"/>
              <a:t>‹#›</a:t>
            </a:fld>
            <a:endParaRPr lang="en-GB">
              <a:solidFill>
                <a:prstClr val="white"/>
              </a:solidFill>
            </a:endParaRPr>
          </a:p>
        </p:txBody>
      </p:sp>
    </p:spTree>
    <p:extLst>
      <p:ext uri="{BB962C8B-B14F-4D97-AF65-F5344CB8AC3E}">
        <p14:creationId xmlns:p14="http://schemas.microsoft.com/office/powerpoint/2010/main" val="2552572018"/>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iming>
    <p:tnLst>
      <p:par>
        <p:cTn xmlns:p14="http://schemas.microsoft.com/office/powerpoint/2010/main" id="1" dur="indefinite" restart="never" nodeType="tmRoot"/>
      </p:par>
    </p:tnLst>
  </p:timing>
  <p:hf hdr="0" ftr="0" dt="0"/>
  <p:txStyles>
    <p:titleStyle>
      <a:lvl1pPr algn="l" defTabSz="1072067" rtl="0" eaLnBrk="1" latinLnBrk="0" hangingPunct="1">
        <a:lnSpc>
          <a:spcPts val="4224"/>
        </a:lnSpc>
        <a:spcBef>
          <a:spcPct val="0"/>
        </a:spcBef>
        <a:buNone/>
        <a:defRPr sz="4200" kern="1200" spc="-47" baseline="0">
          <a:solidFill>
            <a:schemeClr val="tx1"/>
          </a:solidFill>
          <a:latin typeface="Verdana" pitchFamily="34" charset="0"/>
          <a:ea typeface="Verdana" pitchFamily="34" charset="0"/>
          <a:cs typeface="Verdana" pitchFamily="34" charset="0"/>
        </a:defRPr>
      </a:lvl1pPr>
    </p:titleStyle>
    <p:bodyStyle>
      <a:lvl1pPr marL="294073" indent="-294073" algn="l" defTabSz="1072067" rtl="0" eaLnBrk="1" latinLnBrk="0" hangingPunct="1">
        <a:lnSpc>
          <a:spcPct val="100000"/>
        </a:lnSpc>
        <a:spcBef>
          <a:spcPts val="0"/>
        </a:spcBef>
        <a:spcAft>
          <a:spcPts val="1170"/>
        </a:spcAft>
        <a:buClr>
          <a:schemeClr val="tx2"/>
        </a:buClr>
        <a:buSzPct val="95000"/>
        <a:buFont typeface="Wingdings 2" pitchFamily="18" charset="2"/>
        <a:buChar char=""/>
        <a:defRPr sz="2800" kern="1200">
          <a:solidFill>
            <a:schemeClr val="tx1"/>
          </a:solidFill>
          <a:latin typeface="Verdana" pitchFamily="34" charset="0"/>
          <a:ea typeface="Verdana" pitchFamily="34" charset="0"/>
          <a:cs typeface="Verdana" pitchFamily="34" charset="0"/>
        </a:defRPr>
      </a:lvl1pPr>
      <a:lvl2pPr marL="590902" indent="-295453" algn="l" defTabSz="1072067" rtl="0" eaLnBrk="1" latinLnBrk="0" hangingPunct="1">
        <a:lnSpc>
          <a:spcPct val="100000"/>
        </a:lnSpc>
        <a:spcBef>
          <a:spcPts val="0"/>
        </a:spcBef>
        <a:spcAft>
          <a:spcPts val="1170"/>
        </a:spcAft>
        <a:buClr>
          <a:schemeClr val="tx2"/>
        </a:buClr>
        <a:buFont typeface="Verdana" pitchFamily="34" charset="0"/>
        <a:buChar char="‒"/>
        <a:defRPr sz="2600" kern="1200">
          <a:solidFill>
            <a:schemeClr val="tx1"/>
          </a:solidFill>
          <a:latin typeface="Verdana" pitchFamily="34" charset="0"/>
          <a:ea typeface="Verdana" pitchFamily="34" charset="0"/>
          <a:cs typeface="Verdana" pitchFamily="34" charset="0"/>
        </a:defRPr>
      </a:lvl2pPr>
      <a:lvl3pPr marL="886355" indent="-295453" algn="l" defTabSz="1072067" rtl="0" eaLnBrk="1" latinLnBrk="0" hangingPunct="1">
        <a:lnSpc>
          <a:spcPct val="100000"/>
        </a:lnSpc>
        <a:spcBef>
          <a:spcPts val="0"/>
        </a:spcBef>
        <a:spcAft>
          <a:spcPts val="1170"/>
        </a:spcAft>
        <a:buClr>
          <a:schemeClr val="tx2"/>
        </a:buClr>
        <a:buFont typeface="Verdana" pitchFamily="34" charset="0"/>
        <a:buChar char="‒"/>
        <a:defRPr sz="2300" kern="1200" baseline="0">
          <a:solidFill>
            <a:schemeClr val="tx1"/>
          </a:solidFill>
          <a:latin typeface="Verdana" pitchFamily="34" charset="0"/>
          <a:ea typeface="Verdana" pitchFamily="34" charset="0"/>
          <a:cs typeface="Verdana" pitchFamily="34" charset="0"/>
        </a:defRPr>
      </a:lvl3pPr>
      <a:lvl4pPr marL="1181807" indent="-295453" algn="l" defTabSz="1072067" rtl="0" eaLnBrk="1" latinLnBrk="0" hangingPunct="1">
        <a:lnSpc>
          <a:spcPct val="100000"/>
        </a:lnSpc>
        <a:spcBef>
          <a:spcPts val="0"/>
        </a:spcBef>
        <a:spcAft>
          <a:spcPts val="1170"/>
        </a:spcAft>
        <a:buClr>
          <a:schemeClr val="tx2"/>
        </a:buClr>
        <a:buFont typeface="Verdana" pitchFamily="34" charset="0"/>
        <a:buChar char="‒"/>
        <a:defRPr sz="2100" kern="1200">
          <a:solidFill>
            <a:schemeClr val="tx1"/>
          </a:solidFill>
          <a:latin typeface="Verdana" pitchFamily="34" charset="0"/>
          <a:ea typeface="Verdana" pitchFamily="34" charset="0"/>
          <a:cs typeface="Verdana" pitchFamily="34" charset="0"/>
        </a:defRPr>
      </a:lvl4pPr>
      <a:lvl5pPr marL="1477258" indent="-295453" algn="l" defTabSz="1072067" rtl="0" eaLnBrk="1" latinLnBrk="0" hangingPunct="1">
        <a:lnSpc>
          <a:spcPct val="100000"/>
        </a:lnSpc>
        <a:spcBef>
          <a:spcPts val="0"/>
        </a:spcBef>
        <a:spcAft>
          <a:spcPts val="1170"/>
        </a:spcAft>
        <a:buClr>
          <a:schemeClr val="tx2"/>
        </a:buClr>
        <a:buFont typeface="Verdana" pitchFamily="34" charset="0"/>
        <a:buChar char="‒"/>
        <a:defRPr sz="1900" kern="1200">
          <a:solidFill>
            <a:schemeClr val="tx1"/>
          </a:solidFill>
          <a:latin typeface="Verdana" pitchFamily="34" charset="0"/>
          <a:ea typeface="Verdana" pitchFamily="34" charset="0"/>
          <a:cs typeface="Verdana" pitchFamily="34" charset="0"/>
        </a:defRPr>
      </a:lvl5pPr>
      <a:lvl6pPr marL="2948185" indent="-268016" algn="l" defTabSz="1072067"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4220" indent="-268016" algn="l" defTabSz="1072067"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0254" indent="-268016" algn="l" defTabSz="1072067"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6288" indent="-268016" algn="l" defTabSz="1072067"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da-DK"/>
      </a:defPPr>
      <a:lvl1pPr marL="0" algn="l" defTabSz="1072067" rtl="0" eaLnBrk="1" latinLnBrk="0" hangingPunct="1">
        <a:defRPr sz="2100" kern="1200">
          <a:solidFill>
            <a:schemeClr val="tx1"/>
          </a:solidFill>
          <a:latin typeface="+mn-lt"/>
          <a:ea typeface="+mn-ea"/>
          <a:cs typeface="+mn-cs"/>
        </a:defRPr>
      </a:lvl1pPr>
      <a:lvl2pPr marL="536034" algn="l" defTabSz="1072067" rtl="0" eaLnBrk="1" latinLnBrk="0" hangingPunct="1">
        <a:defRPr sz="2100" kern="1200">
          <a:solidFill>
            <a:schemeClr val="tx1"/>
          </a:solidFill>
          <a:latin typeface="+mn-lt"/>
          <a:ea typeface="+mn-ea"/>
          <a:cs typeface="+mn-cs"/>
        </a:defRPr>
      </a:lvl2pPr>
      <a:lvl3pPr marL="1072067" algn="l" defTabSz="1072067" rtl="0" eaLnBrk="1" latinLnBrk="0" hangingPunct="1">
        <a:defRPr sz="2100" kern="1200">
          <a:solidFill>
            <a:schemeClr val="tx1"/>
          </a:solidFill>
          <a:latin typeface="+mn-lt"/>
          <a:ea typeface="+mn-ea"/>
          <a:cs typeface="+mn-cs"/>
        </a:defRPr>
      </a:lvl3pPr>
      <a:lvl4pPr marL="1608100" algn="l" defTabSz="1072067" rtl="0" eaLnBrk="1" latinLnBrk="0" hangingPunct="1">
        <a:defRPr sz="2100" kern="1200">
          <a:solidFill>
            <a:schemeClr val="tx1"/>
          </a:solidFill>
          <a:latin typeface="+mn-lt"/>
          <a:ea typeface="+mn-ea"/>
          <a:cs typeface="+mn-cs"/>
        </a:defRPr>
      </a:lvl4pPr>
      <a:lvl5pPr marL="2144135" algn="l" defTabSz="1072067" rtl="0" eaLnBrk="1" latinLnBrk="0" hangingPunct="1">
        <a:defRPr sz="2100" kern="1200">
          <a:solidFill>
            <a:schemeClr val="tx1"/>
          </a:solidFill>
          <a:latin typeface="+mn-lt"/>
          <a:ea typeface="+mn-ea"/>
          <a:cs typeface="+mn-cs"/>
        </a:defRPr>
      </a:lvl5pPr>
      <a:lvl6pPr marL="2680169" algn="l" defTabSz="1072067" rtl="0" eaLnBrk="1" latinLnBrk="0" hangingPunct="1">
        <a:defRPr sz="2100" kern="1200">
          <a:solidFill>
            <a:schemeClr val="tx1"/>
          </a:solidFill>
          <a:latin typeface="+mn-lt"/>
          <a:ea typeface="+mn-ea"/>
          <a:cs typeface="+mn-cs"/>
        </a:defRPr>
      </a:lvl6pPr>
      <a:lvl7pPr marL="3216203" algn="l" defTabSz="1072067" rtl="0" eaLnBrk="1" latinLnBrk="0" hangingPunct="1">
        <a:defRPr sz="2100" kern="1200">
          <a:solidFill>
            <a:schemeClr val="tx1"/>
          </a:solidFill>
          <a:latin typeface="+mn-lt"/>
          <a:ea typeface="+mn-ea"/>
          <a:cs typeface="+mn-cs"/>
        </a:defRPr>
      </a:lvl7pPr>
      <a:lvl8pPr marL="3752237" algn="l" defTabSz="1072067" rtl="0" eaLnBrk="1" latinLnBrk="0" hangingPunct="1">
        <a:defRPr sz="2100" kern="1200">
          <a:solidFill>
            <a:schemeClr val="tx1"/>
          </a:solidFill>
          <a:latin typeface="+mn-lt"/>
          <a:ea typeface="+mn-ea"/>
          <a:cs typeface="+mn-cs"/>
        </a:defRPr>
      </a:lvl8pPr>
      <a:lvl9pPr marL="4288271" algn="l" defTabSz="1072067" rtl="0" eaLnBrk="1" latinLnBrk="0" hangingPunct="1">
        <a:defRPr sz="21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90000" y="288929"/>
            <a:ext cx="1482000" cy="180500"/>
          </a:xfrm>
          <a:prstGeom prst="rect">
            <a:avLst/>
          </a:prstGeom>
        </p:spPr>
      </p:pic>
      <p:sp>
        <p:nvSpPr>
          <p:cNvPr id="7" name="Rectangle 6"/>
          <p:cNvSpPr/>
          <p:nvPr/>
        </p:nvSpPr>
        <p:spPr>
          <a:xfrm>
            <a:off x="233896" y="6424615"/>
            <a:ext cx="9427898" cy="2889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7257" tIns="53627" rIns="107257" bIns="53627" rtlCol="0" anchor="ctr"/>
          <a:lstStyle/>
          <a:p>
            <a:pPr algn="ctr" defTabSz="1072557"/>
            <a:endParaRPr lang="en-GB">
              <a:solidFill>
                <a:prstClr val="white"/>
              </a:solidFill>
              <a:ea typeface="Verdana" pitchFamily="34" charset="0"/>
              <a:cs typeface="Verdana" pitchFamily="34" charset="0"/>
            </a:endParaRPr>
          </a:p>
        </p:txBody>
      </p:sp>
      <p:pic>
        <p:nvPicPr>
          <p:cNvPr id="9" name="Picture 8"/>
          <p:cNvPicPr>
            <a:picLocks/>
          </p:cNvPicPr>
          <p:nvPr userDrawn="1"/>
        </p:nvPicPr>
        <p:blipFill>
          <a:blip r:embed="rId14" cstate="print">
            <a:extLst>
              <a:ext uri="{28A0092B-C50C-407E-A947-70E740481C1C}">
                <a14:useLocalDpi xmlns:a14="http://schemas.microsoft.com/office/drawing/2010/main" val="0"/>
              </a:ext>
            </a:extLst>
          </a:blip>
          <a:stretch>
            <a:fillRect/>
          </a:stretch>
        </p:blipFill>
        <p:spPr>
          <a:xfrm>
            <a:off x="7183800" y="6476950"/>
            <a:ext cx="2090400" cy="179327"/>
          </a:xfrm>
          <a:prstGeom prst="rect">
            <a:avLst/>
          </a:prstGeom>
        </p:spPr>
      </p:pic>
      <p:sp>
        <p:nvSpPr>
          <p:cNvPr id="2" name="Title Placeholder 1"/>
          <p:cNvSpPr>
            <a:spLocks noGrp="1"/>
          </p:cNvSpPr>
          <p:nvPr>
            <p:ph type="title"/>
          </p:nvPr>
        </p:nvSpPr>
        <p:spPr>
          <a:xfrm>
            <a:off x="234004" y="287343"/>
            <a:ext cx="7004604" cy="1130299"/>
          </a:xfrm>
          <a:prstGeom prst="rect">
            <a:avLst/>
          </a:prstGeom>
        </p:spPr>
        <p:txBody>
          <a:bodyPr vert="horz" lIns="0" tIns="0" rIns="0" bIns="0" rtlCol="0" anchor="t">
            <a:noAutofit/>
          </a:bodyPr>
          <a:lstStyle/>
          <a:p>
            <a:endParaRPr/>
          </a:p>
        </p:txBody>
      </p:sp>
      <p:sp>
        <p:nvSpPr>
          <p:cNvPr id="3" name="Text Placeholder 2"/>
          <p:cNvSpPr>
            <a:spLocks noGrp="1"/>
          </p:cNvSpPr>
          <p:nvPr>
            <p:ph type="body" idx="1"/>
          </p:nvPr>
        </p:nvSpPr>
        <p:spPr>
          <a:xfrm>
            <a:off x="233893" y="1871664"/>
            <a:ext cx="9427897" cy="4481511"/>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6" name="Slide Number Placeholder 5"/>
          <p:cNvSpPr>
            <a:spLocks noGrp="1"/>
          </p:cNvSpPr>
          <p:nvPr>
            <p:ph type="sldNum" sz="quarter" idx="4"/>
          </p:nvPr>
        </p:nvSpPr>
        <p:spPr>
          <a:xfrm>
            <a:off x="234000" y="6427793"/>
            <a:ext cx="946450" cy="285751"/>
          </a:xfrm>
          <a:prstGeom prst="rect">
            <a:avLst/>
          </a:prstGeom>
        </p:spPr>
        <p:txBody>
          <a:bodyPr vert="horz" lIns="107257" tIns="53627" rIns="107257" bIns="53627" rtlCol="0" anchor="ctr"/>
          <a:lstStyle>
            <a:lvl1pPr algn="r">
              <a:defRPr sz="1000">
                <a:solidFill>
                  <a:schemeClr val="bg1"/>
                </a:solidFill>
                <a:latin typeface="Verdana" pitchFamily="34" charset="0"/>
                <a:ea typeface="Verdana" pitchFamily="34" charset="0"/>
                <a:cs typeface="Verdana" pitchFamily="34" charset="0"/>
              </a:defRPr>
            </a:lvl1pPr>
          </a:lstStyle>
          <a:p>
            <a:pPr algn="l" defTabSz="1072557"/>
            <a:fld id="{9E3F2187-72A1-4155-9883-4CD47C4CAE02}" type="slidenum">
              <a:rPr lang="en-GB" smtClean="0">
                <a:solidFill>
                  <a:prstClr val="white"/>
                </a:solidFill>
              </a:rPr>
              <a:pPr algn="l" defTabSz="1072557"/>
              <a:t>‹#›</a:t>
            </a:fld>
            <a:endParaRPr lang="en-GB">
              <a:solidFill>
                <a:prstClr val="white"/>
              </a:solidFill>
            </a:endParaRPr>
          </a:p>
        </p:txBody>
      </p:sp>
    </p:spTree>
    <p:extLst>
      <p:ext uri="{BB962C8B-B14F-4D97-AF65-F5344CB8AC3E}">
        <p14:creationId xmlns:p14="http://schemas.microsoft.com/office/powerpoint/2010/main" val="3144801245"/>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iming>
    <p:tnLst>
      <p:par>
        <p:cTn xmlns:p14="http://schemas.microsoft.com/office/powerpoint/2010/main" id="1" dur="indefinite" restart="never" nodeType="tmRoot"/>
      </p:par>
    </p:tnLst>
  </p:timing>
  <p:hf hdr="0" ftr="0" dt="0"/>
  <p:txStyles>
    <p:titleStyle>
      <a:lvl1pPr algn="l" defTabSz="1072557" rtl="0" eaLnBrk="1" latinLnBrk="0" hangingPunct="1">
        <a:lnSpc>
          <a:spcPts val="4224"/>
        </a:lnSpc>
        <a:spcBef>
          <a:spcPct val="0"/>
        </a:spcBef>
        <a:buNone/>
        <a:defRPr sz="4200" kern="1200" spc="-47" baseline="0">
          <a:solidFill>
            <a:schemeClr val="tx1"/>
          </a:solidFill>
          <a:latin typeface="Verdana" pitchFamily="34" charset="0"/>
          <a:ea typeface="Verdana" pitchFamily="34" charset="0"/>
          <a:cs typeface="Verdana" pitchFamily="34" charset="0"/>
        </a:defRPr>
      </a:lvl1pPr>
    </p:titleStyle>
    <p:bodyStyle>
      <a:lvl1pPr marL="294208" indent="-294208" algn="l" defTabSz="1072557" rtl="0" eaLnBrk="1" latinLnBrk="0" hangingPunct="1">
        <a:lnSpc>
          <a:spcPct val="100000"/>
        </a:lnSpc>
        <a:spcBef>
          <a:spcPts val="0"/>
        </a:spcBef>
        <a:spcAft>
          <a:spcPts val="1170"/>
        </a:spcAft>
        <a:buClr>
          <a:schemeClr val="tx2"/>
        </a:buClr>
        <a:buSzPct val="95000"/>
        <a:buFont typeface="Wingdings 2" pitchFamily="18" charset="2"/>
        <a:buChar char=""/>
        <a:defRPr sz="2800" kern="1200">
          <a:solidFill>
            <a:schemeClr val="tx1"/>
          </a:solidFill>
          <a:latin typeface="Verdana" pitchFamily="34" charset="0"/>
          <a:ea typeface="Verdana" pitchFamily="34" charset="0"/>
          <a:cs typeface="Verdana" pitchFamily="34" charset="0"/>
        </a:defRPr>
      </a:lvl1pPr>
      <a:lvl2pPr marL="591172" indent="-295586" algn="l" defTabSz="1072557" rtl="0" eaLnBrk="1" latinLnBrk="0" hangingPunct="1">
        <a:lnSpc>
          <a:spcPct val="100000"/>
        </a:lnSpc>
        <a:spcBef>
          <a:spcPts val="0"/>
        </a:spcBef>
        <a:spcAft>
          <a:spcPts val="1170"/>
        </a:spcAft>
        <a:buClr>
          <a:schemeClr val="tx2"/>
        </a:buClr>
        <a:buFont typeface="Verdana" pitchFamily="34" charset="0"/>
        <a:buChar char="‒"/>
        <a:defRPr sz="2600" kern="1200">
          <a:solidFill>
            <a:schemeClr val="tx1"/>
          </a:solidFill>
          <a:latin typeface="Verdana" pitchFamily="34" charset="0"/>
          <a:ea typeface="Verdana" pitchFamily="34" charset="0"/>
          <a:cs typeface="Verdana" pitchFamily="34" charset="0"/>
        </a:defRPr>
      </a:lvl2pPr>
      <a:lvl3pPr marL="886758" indent="-295586" algn="l" defTabSz="1072557" rtl="0" eaLnBrk="1" latinLnBrk="0" hangingPunct="1">
        <a:lnSpc>
          <a:spcPct val="100000"/>
        </a:lnSpc>
        <a:spcBef>
          <a:spcPts val="0"/>
        </a:spcBef>
        <a:spcAft>
          <a:spcPts val="1170"/>
        </a:spcAft>
        <a:buClr>
          <a:schemeClr val="tx2"/>
        </a:buClr>
        <a:buFont typeface="Verdana" pitchFamily="34" charset="0"/>
        <a:buChar char="‒"/>
        <a:defRPr sz="2300" kern="1200" baseline="0">
          <a:solidFill>
            <a:schemeClr val="tx1"/>
          </a:solidFill>
          <a:latin typeface="Verdana" pitchFamily="34" charset="0"/>
          <a:ea typeface="Verdana" pitchFamily="34" charset="0"/>
          <a:cs typeface="Verdana" pitchFamily="34" charset="0"/>
        </a:defRPr>
      </a:lvl3pPr>
      <a:lvl4pPr marL="1182344" indent="-295586" algn="l" defTabSz="1072557" rtl="0" eaLnBrk="1" latinLnBrk="0" hangingPunct="1">
        <a:lnSpc>
          <a:spcPct val="100000"/>
        </a:lnSpc>
        <a:spcBef>
          <a:spcPts val="0"/>
        </a:spcBef>
        <a:spcAft>
          <a:spcPts val="1170"/>
        </a:spcAft>
        <a:buClr>
          <a:schemeClr val="tx2"/>
        </a:buClr>
        <a:buFont typeface="Verdana" pitchFamily="34" charset="0"/>
        <a:buChar char="‒"/>
        <a:defRPr sz="2100" kern="1200">
          <a:solidFill>
            <a:schemeClr val="tx1"/>
          </a:solidFill>
          <a:latin typeface="Verdana" pitchFamily="34" charset="0"/>
          <a:ea typeface="Verdana" pitchFamily="34" charset="0"/>
          <a:cs typeface="Verdana" pitchFamily="34" charset="0"/>
        </a:defRPr>
      </a:lvl4pPr>
      <a:lvl5pPr marL="1477930" indent="-295586" algn="l" defTabSz="1072557" rtl="0" eaLnBrk="1" latinLnBrk="0" hangingPunct="1">
        <a:lnSpc>
          <a:spcPct val="100000"/>
        </a:lnSpc>
        <a:spcBef>
          <a:spcPts val="0"/>
        </a:spcBef>
        <a:spcAft>
          <a:spcPts val="1170"/>
        </a:spcAft>
        <a:buClr>
          <a:schemeClr val="tx2"/>
        </a:buClr>
        <a:buFont typeface="Verdana" pitchFamily="34" charset="0"/>
        <a:buChar char="‒"/>
        <a:defRPr sz="1900" kern="1200">
          <a:solidFill>
            <a:schemeClr val="tx1"/>
          </a:solidFill>
          <a:latin typeface="Verdana" pitchFamily="34" charset="0"/>
          <a:ea typeface="Verdana" pitchFamily="34" charset="0"/>
          <a:cs typeface="Verdana" pitchFamily="34" charset="0"/>
        </a:defRPr>
      </a:lvl5pPr>
      <a:lvl6pPr marL="2949528" indent="-268138" algn="l" defTabSz="1072557"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5806" indent="-268138" algn="l" defTabSz="1072557"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2082" indent="-268138" algn="l" defTabSz="1072557"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8360" indent="-268138" algn="l" defTabSz="1072557"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da-DK"/>
      </a:defPPr>
      <a:lvl1pPr marL="0" algn="l" defTabSz="1072557" rtl="0" eaLnBrk="1" latinLnBrk="0" hangingPunct="1">
        <a:defRPr sz="2100" kern="1200">
          <a:solidFill>
            <a:schemeClr val="tx1"/>
          </a:solidFill>
          <a:latin typeface="+mn-lt"/>
          <a:ea typeface="+mn-ea"/>
          <a:cs typeface="+mn-cs"/>
        </a:defRPr>
      </a:lvl1pPr>
      <a:lvl2pPr marL="536277" algn="l" defTabSz="1072557" rtl="0" eaLnBrk="1" latinLnBrk="0" hangingPunct="1">
        <a:defRPr sz="2100" kern="1200">
          <a:solidFill>
            <a:schemeClr val="tx1"/>
          </a:solidFill>
          <a:latin typeface="+mn-lt"/>
          <a:ea typeface="+mn-ea"/>
          <a:cs typeface="+mn-cs"/>
        </a:defRPr>
      </a:lvl2pPr>
      <a:lvl3pPr marL="1072557" algn="l" defTabSz="1072557" rtl="0" eaLnBrk="1" latinLnBrk="0" hangingPunct="1">
        <a:defRPr sz="2100" kern="1200">
          <a:solidFill>
            <a:schemeClr val="tx1"/>
          </a:solidFill>
          <a:latin typeface="+mn-lt"/>
          <a:ea typeface="+mn-ea"/>
          <a:cs typeface="+mn-cs"/>
        </a:defRPr>
      </a:lvl3pPr>
      <a:lvl4pPr marL="1608831" algn="l" defTabSz="1072557" rtl="0" eaLnBrk="1" latinLnBrk="0" hangingPunct="1">
        <a:defRPr sz="2100" kern="1200">
          <a:solidFill>
            <a:schemeClr val="tx1"/>
          </a:solidFill>
          <a:latin typeface="+mn-lt"/>
          <a:ea typeface="+mn-ea"/>
          <a:cs typeface="+mn-cs"/>
        </a:defRPr>
      </a:lvl4pPr>
      <a:lvl5pPr marL="2145111" algn="l" defTabSz="1072557" rtl="0" eaLnBrk="1" latinLnBrk="0" hangingPunct="1">
        <a:defRPr sz="2100" kern="1200">
          <a:solidFill>
            <a:schemeClr val="tx1"/>
          </a:solidFill>
          <a:latin typeface="+mn-lt"/>
          <a:ea typeface="+mn-ea"/>
          <a:cs typeface="+mn-cs"/>
        </a:defRPr>
      </a:lvl5pPr>
      <a:lvl6pPr marL="2681389" algn="l" defTabSz="1072557" rtl="0" eaLnBrk="1" latinLnBrk="0" hangingPunct="1">
        <a:defRPr sz="2100" kern="1200">
          <a:solidFill>
            <a:schemeClr val="tx1"/>
          </a:solidFill>
          <a:latin typeface="+mn-lt"/>
          <a:ea typeface="+mn-ea"/>
          <a:cs typeface="+mn-cs"/>
        </a:defRPr>
      </a:lvl6pPr>
      <a:lvl7pPr marL="3217668" algn="l" defTabSz="1072557" rtl="0" eaLnBrk="1" latinLnBrk="0" hangingPunct="1">
        <a:defRPr sz="2100" kern="1200">
          <a:solidFill>
            <a:schemeClr val="tx1"/>
          </a:solidFill>
          <a:latin typeface="+mn-lt"/>
          <a:ea typeface="+mn-ea"/>
          <a:cs typeface="+mn-cs"/>
        </a:defRPr>
      </a:lvl7pPr>
      <a:lvl8pPr marL="3753943" algn="l" defTabSz="1072557" rtl="0" eaLnBrk="1" latinLnBrk="0" hangingPunct="1">
        <a:defRPr sz="2100" kern="1200">
          <a:solidFill>
            <a:schemeClr val="tx1"/>
          </a:solidFill>
          <a:latin typeface="+mn-lt"/>
          <a:ea typeface="+mn-ea"/>
          <a:cs typeface="+mn-cs"/>
        </a:defRPr>
      </a:lvl8pPr>
      <a:lvl9pPr marL="4290222" algn="l" defTabSz="107255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14.xml"/><Relationship Id="rId2" Type="http://schemas.openxmlformats.org/officeDocument/2006/relationships/diagramData" Target="../diagrams/data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14.xml"/><Relationship Id="rId2"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14.xml"/><Relationship Id="rId2"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742954" y="590827"/>
            <a:ext cx="8420100" cy="1470025"/>
          </a:xfrm>
        </p:spPr>
        <p:txBody>
          <a:bodyPr/>
          <a:lstStyle/>
          <a:p>
            <a:pPr algn="ctr"/>
            <a:r>
              <a:rPr lang="nb-NO" dirty="0" smtClean="0"/>
              <a:t>Ny organisasjonsstruktur</a:t>
            </a:r>
            <a:endParaRPr lang="nb-NO" dirty="0"/>
          </a:p>
        </p:txBody>
      </p:sp>
      <p:pic>
        <p:nvPicPr>
          <p:cNvPr id="4" name="Bilde 3" descr="Screenshot 2014-10-01 08.32.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024" y="1268764"/>
            <a:ext cx="6974143" cy="5100493"/>
          </a:xfrm>
          <a:prstGeom prst="rect">
            <a:avLst/>
          </a:prstGeom>
        </p:spPr>
      </p:pic>
    </p:spTree>
    <p:extLst>
      <p:ext uri="{BB962C8B-B14F-4D97-AF65-F5344CB8AC3E}">
        <p14:creationId xmlns:p14="http://schemas.microsoft.com/office/powerpoint/2010/main" val="38042824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sz="quarter" idx="11"/>
          </p:nvPr>
        </p:nvSpPr>
        <p:spPr/>
        <p:txBody>
          <a:bodyPr/>
          <a:lstStyle/>
          <a:p>
            <a:r>
              <a:rPr lang="nb-NO" sz="1000" dirty="0"/>
              <a:t>Stillingen skal bistå med utvikling av analyser, statistikk og prognoser for programavdelingen, samt øvrig ledergruppe. Stillingen rapporterer til Programdirektør.</a:t>
            </a:r>
          </a:p>
          <a:p>
            <a:pPr lvl="0"/>
            <a:r>
              <a:rPr lang="nb-NO" sz="1000" dirty="0"/>
              <a:t>Bistå programdirektøren i ukentlig detaljprogrammering av kjedens </a:t>
            </a:r>
            <a:r>
              <a:rPr lang="nb-NO" sz="1000" dirty="0" err="1"/>
              <a:t>kinohus</a:t>
            </a:r>
            <a:r>
              <a:rPr lang="nb-NO" sz="1000" dirty="0"/>
              <a:t>.</a:t>
            </a:r>
          </a:p>
          <a:p>
            <a:pPr lvl="0"/>
            <a:r>
              <a:rPr lang="nb-NO" sz="1000" dirty="0"/>
              <a:t>Utarbeide analyser, statistikk og prognoser i forhold til filmprogrammering, filmer, besøkstall og andre økonomiske nøkkeltall.</a:t>
            </a:r>
          </a:p>
          <a:p>
            <a:pPr lvl="0"/>
            <a:r>
              <a:rPr lang="nb-NO" sz="1000" dirty="0"/>
              <a:t>Bistå markedsavdelingen med analyser, statistikk og prognoser i forhold til markedsføring og kommersielt alternativt innhold.</a:t>
            </a:r>
          </a:p>
          <a:p>
            <a:pPr lvl="0"/>
            <a:r>
              <a:rPr lang="nb-NO" sz="1000" dirty="0"/>
              <a:t>Bistå slags- og driftsavdelingen med analyser, statistikk og prognoser i forhold til B2B, </a:t>
            </a:r>
            <a:r>
              <a:rPr lang="nb-NO" sz="1000" dirty="0" err="1"/>
              <a:t>concession</a:t>
            </a:r>
            <a:r>
              <a:rPr lang="nb-NO" sz="1000" dirty="0"/>
              <a:t> og andre salgsaktiviteter.</a:t>
            </a:r>
          </a:p>
          <a:p>
            <a:pPr lvl="0"/>
            <a:r>
              <a:rPr lang="nb-NO" sz="1000" dirty="0"/>
              <a:t>Utarbeide strategisk ledelsesinformasjon på besøkstall og programmeringstider, samt bistå i utarbeidelsen med besøksbudsjett for selskapet.</a:t>
            </a:r>
          </a:p>
          <a:p>
            <a:pPr lvl="0"/>
            <a:r>
              <a:rPr lang="nb-NO" sz="1000" dirty="0"/>
              <a:t>Øvrig støtte til ledergruppen på analyse, prognoser og budsjett.</a:t>
            </a:r>
          </a:p>
          <a:p>
            <a:pPr lvl="0"/>
            <a:r>
              <a:rPr lang="nb-NO" sz="1000" dirty="0"/>
              <a:t>Samarbeid og kontakt med filmdistributørene i forhold til besøk og estimater.</a:t>
            </a:r>
          </a:p>
          <a:p>
            <a:pPr lvl="0"/>
            <a:r>
              <a:rPr lang="nb-NO" sz="1000" dirty="0"/>
              <a:t>Bistå programdirektøren i arbeid rundt filmleie, prosjekter, arrangementer, og presentasjoner.</a:t>
            </a:r>
          </a:p>
          <a:p>
            <a:pPr lvl="0"/>
            <a:r>
              <a:rPr lang="nb-NO" sz="1000" dirty="0"/>
              <a:t>Øvrige forefallende arbeidsoppgaver i programavdelingen.</a:t>
            </a:r>
          </a:p>
          <a:p>
            <a:pPr lvl="0"/>
            <a:r>
              <a:rPr lang="nb-NO" sz="1000" dirty="0"/>
              <a:t>Ha en tett dialog, og samarbeid med sentrale funksjoner i Nordisk Film Biografer på områder hvor det er overlappende, eller felles ansvarsområder, både sentralt og lokalt.</a:t>
            </a:r>
          </a:p>
          <a:p>
            <a:endParaRPr lang="nb-NO" sz="1000" dirty="0"/>
          </a:p>
        </p:txBody>
      </p:sp>
      <p:sp>
        <p:nvSpPr>
          <p:cNvPr id="3" name="Tittel 2"/>
          <p:cNvSpPr>
            <a:spLocks noGrp="1"/>
          </p:cNvSpPr>
          <p:nvPr>
            <p:ph type="title"/>
          </p:nvPr>
        </p:nvSpPr>
        <p:spPr/>
        <p:txBody>
          <a:bodyPr/>
          <a:lstStyle/>
          <a:p>
            <a:r>
              <a:rPr lang="nb-NO" dirty="0" smtClean="0"/>
              <a:t>Programcontroller</a:t>
            </a:r>
            <a:br>
              <a:rPr lang="nb-NO" dirty="0" smtClean="0"/>
            </a:br>
            <a:r>
              <a:rPr lang="nb-NO" sz="2400" dirty="0"/>
              <a:t>Stillingsinstruks</a:t>
            </a:r>
            <a:endParaRPr lang="nb-NO" dirty="0"/>
          </a:p>
        </p:txBody>
      </p:sp>
    </p:spTree>
    <p:extLst>
      <p:ext uri="{BB962C8B-B14F-4D97-AF65-F5344CB8AC3E}">
        <p14:creationId xmlns:p14="http://schemas.microsoft.com/office/powerpoint/2010/main" val="10084034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52600" y="332660"/>
            <a:ext cx="7004604" cy="1130299"/>
          </a:xfrm>
        </p:spPr>
        <p:txBody>
          <a:bodyPr/>
          <a:lstStyle/>
          <a:p>
            <a:pPr algn="ctr"/>
            <a:r>
              <a:rPr lang="nb-NO" sz="4000" dirty="0" smtClean="0"/>
              <a:t>Dagens salgs-</a:t>
            </a:r>
            <a:r>
              <a:rPr lang="nb-NO" sz="4000" dirty="0"/>
              <a:t>, marked og </a:t>
            </a:r>
            <a:r>
              <a:rPr lang="nb-NO" sz="4000" dirty="0" smtClean="0"/>
              <a:t>driftsstruktur</a:t>
            </a:r>
            <a:endParaRPr lang="nb-NO" sz="4000" dirty="0"/>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595756777"/>
              </p:ext>
            </p:extLst>
          </p:nvPr>
        </p:nvGraphicFramePr>
        <p:xfrm>
          <a:off x="495300" y="1486807"/>
          <a:ext cx="89154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67403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52600" y="332658"/>
            <a:ext cx="7004604" cy="1130299"/>
          </a:xfrm>
        </p:spPr>
        <p:txBody>
          <a:bodyPr/>
          <a:lstStyle/>
          <a:p>
            <a:pPr algn="ctr"/>
            <a:r>
              <a:rPr lang="nb-NO" sz="4000" dirty="0" smtClean="0"/>
              <a:t>Morgendagens driftsstruktur</a:t>
            </a:r>
            <a:endParaRPr lang="nb-NO" sz="4000" dirty="0"/>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829640977"/>
              </p:ext>
            </p:extLst>
          </p:nvPr>
        </p:nvGraphicFramePr>
        <p:xfrm>
          <a:off x="632520" y="1700808"/>
          <a:ext cx="8778180" cy="4311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Rett linje 5"/>
          <p:cNvCxnSpPr/>
          <p:nvPr/>
        </p:nvCxnSpPr>
        <p:spPr>
          <a:xfrm flipH="1">
            <a:off x="2585841" y="3707242"/>
            <a:ext cx="402280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 name="TekstSylinder 6"/>
          <p:cNvSpPr txBox="1"/>
          <p:nvPr/>
        </p:nvSpPr>
        <p:spPr>
          <a:xfrm>
            <a:off x="4881268" y="3439658"/>
            <a:ext cx="1304315" cy="275484"/>
          </a:xfrm>
          <a:prstGeom prst="rect">
            <a:avLst/>
          </a:prstGeom>
          <a:noFill/>
          <a:ln>
            <a:noFill/>
          </a:ln>
        </p:spPr>
        <p:txBody>
          <a:bodyPr wrap="none" lIns="89940" tIns="44970" rIns="89940" bIns="44970" rtlCol="0">
            <a:spAutoFit/>
          </a:bodyPr>
          <a:lstStyle/>
          <a:p>
            <a:r>
              <a:rPr lang="nb-NO" sz="1200" dirty="0"/>
              <a:t>Ressursperson</a:t>
            </a:r>
          </a:p>
        </p:txBody>
      </p:sp>
      <p:sp>
        <p:nvSpPr>
          <p:cNvPr id="8" name="TekstSylinder 7"/>
          <p:cNvSpPr txBox="1"/>
          <p:nvPr/>
        </p:nvSpPr>
        <p:spPr>
          <a:xfrm>
            <a:off x="2944501" y="3436128"/>
            <a:ext cx="1304315" cy="275484"/>
          </a:xfrm>
          <a:prstGeom prst="rect">
            <a:avLst/>
          </a:prstGeom>
          <a:noFill/>
          <a:ln>
            <a:noFill/>
          </a:ln>
        </p:spPr>
        <p:txBody>
          <a:bodyPr wrap="none" lIns="89940" tIns="44970" rIns="89940" bIns="44970" rtlCol="0">
            <a:spAutoFit/>
          </a:bodyPr>
          <a:lstStyle/>
          <a:p>
            <a:r>
              <a:rPr lang="nb-NO" sz="1200" dirty="0"/>
              <a:t>Ressursperson</a:t>
            </a:r>
          </a:p>
        </p:txBody>
      </p:sp>
    </p:spTree>
    <p:extLst>
      <p:ext uri="{BB962C8B-B14F-4D97-AF65-F5344CB8AC3E}">
        <p14:creationId xmlns:p14="http://schemas.microsoft.com/office/powerpoint/2010/main" val="510469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sz="quarter" idx="11"/>
          </p:nvPr>
        </p:nvSpPr>
        <p:spPr>
          <a:xfrm>
            <a:off x="233908" y="1613371"/>
            <a:ext cx="9427898" cy="4479925"/>
          </a:xfrm>
        </p:spPr>
        <p:txBody>
          <a:bodyPr/>
          <a:lstStyle/>
          <a:p>
            <a:r>
              <a:rPr lang="nb-NO" sz="900" dirty="0"/>
              <a:t>Stillingen har overordnet driftsansvar for salgs- og driftsavdelingen i bedriften, herunder ansvar for å gjennomføre de mål og strategier som til en hver tid gjelder i bedriften. Stilingen har lederansvar for regionssjefene og B2B. Stillingen inngår som en del av ledergruppen i selskapet og rapporterer til Adm. Direktør. </a:t>
            </a:r>
          </a:p>
          <a:p>
            <a:pPr lvl="0"/>
            <a:r>
              <a:rPr lang="nb-NO" sz="900" dirty="0"/>
              <a:t>Overordnet ansvar for salgs- og driftsavdelingen, herunder ledelse, organisering og utvikling. </a:t>
            </a:r>
          </a:p>
          <a:p>
            <a:pPr lvl="0"/>
            <a:r>
              <a:rPr lang="nb-NO" sz="900" dirty="0"/>
              <a:t>Fastsette salgs- og driftsavdelingens salgsmål og </a:t>
            </a:r>
            <a:r>
              <a:rPr lang="nb-NO" sz="900" dirty="0" err="1"/>
              <a:t>KPIer</a:t>
            </a:r>
            <a:r>
              <a:rPr lang="nb-NO" sz="900" dirty="0"/>
              <a:t> for å sikre selskapets resultatoppnåelse.</a:t>
            </a:r>
          </a:p>
          <a:p>
            <a:pPr lvl="0"/>
            <a:r>
              <a:rPr lang="nb-NO" sz="900" dirty="0"/>
              <a:t>Følge opp drifts- og lønnsbudsjetter, nøkkeltall, analyser og statistikker i nært samarbeid med regionssjefene og ledergruppen for øvrig.</a:t>
            </a:r>
          </a:p>
          <a:p>
            <a:pPr lvl="0"/>
            <a:r>
              <a:rPr lang="nb-NO" sz="900" dirty="0"/>
              <a:t>Fremme innovasjon i selskapet, herunder å sikre at salgs- og driftsavdelingen besitter den beste kunnskap innen ledere og medarbeidere.</a:t>
            </a:r>
          </a:p>
          <a:p>
            <a:pPr lvl="0"/>
            <a:r>
              <a:rPr lang="nb-NO" sz="900" dirty="0"/>
              <a:t>Ansvar for det løpende vedlikeholdet på kinohusene, samt å bistå prosjektavdelingen i NFC ved planlegging av store prosjekter.</a:t>
            </a:r>
          </a:p>
          <a:p>
            <a:pPr lvl="0"/>
            <a:r>
              <a:rPr lang="nb-NO" sz="900" dirty="0"/>
              <a:t>Ansvarlig for drift- og markedsføring av </a:t>
            </a:r>
            <a:r>
              <a:rPr lang="nb-NO" sz="900" dirty="0" err="1"/>
              <a:t>consession</a:t>
            </a:r>
            <a:r>
              <a:rPr lang="nb-NO" sz="900" dirty="0"/>
              <a:t> i Norge i samarbeid med konsept- og utviklingsdirektør i NFC.</a:t>
            </a:r>
          </a:p>
          <a:p>
            <a:pPr lvl="0"/>
            <a:r>
              <a:rPr lang="nb-NO" sz="900" dirty="0"/>
              <a:t>Oppfølging og samarbeid med leverandører innen drift og </a:t>
            </a:r>
            <a:r>
              <a:rPr lang="nb-NO" sz="900" dirty="0" err="1"/>
              <a:t>consession</a:t>
            </a:r>
            <a:r>
              <a:rPr lang="nb-NO" sz="900" dirty="0"/>
              <a:t>.</a:t>
            </a:r>
          </a:p>
          <a:p>
            <a:pPr lvl="0"/>
            <a:r>
              <a:rPr lang="nb-NO" sz="900" dirty="0"/>
              <a:t>Ansvar for å sikre høy kvalitet på den gode gjesteopplevelsen, samt fastsette aktiviteter innenfor driftsområdet for å utvikle, og øke den gode gjesteopplevelsen.</a:t>
            </a:r>
          </a:p>
          <a:p>
            <a:pPr lvl="0"/>
            <a:r>
              <a:rPr lang="nb-NO" sz="900" dirty="0"/>
              <a:t>Ansvarlig for implementering og oppfølging av driftssystemer.</a:t>
            </a:r>
          </a:p>
          <a:p>
            <a:pPr lvl="0"/>
            <a:r>
              <a:rPr lang="nb-NO" sz="900" dirty="0"/>
              <a:t>Initiere og utvikle produkter og tjenester til BTB, herunder vedlikehold av store nøkkelkunder.</a:t>
            </a:r>
          </a:p>
          <a:p>
            <a:pPr lvl="0"/>
            <a:r>
              <a:rPr lang="nb-NO" sz="900" dirty="0"/>
              <a:t>Ha en tett dialog, og samarbeid med sentrale funksjoner i Nordisk Film </a:t>
            </a:r>
            <a:r>
              <a:rPr lang="nb-NO" sz="900" dirty="0" err="1"/>
              <a:t>Cinemas</a:t>
            </a:r>
            <a:r>
              <a:rPr lang="nb-NO" sz="900" dirty="0"/>
              <a:t>. Spesielt på områder hvor det er overlappende eller felles ansvarsområder, både sentralt og lokalt. Blant annet prosjektutvikling, prosjektledelse og prosjektgjennomføring, samt IT og kinoteknologi.</a:t>
            </a:r>
          </a:p>
          <a:p>
            <a:endParaRPr lang="nb-NO" sz="900" dirty="0"/>
          </a:p>
        </p:txBody>
      </p:sp>
      <p:sp>
        <p:nvSpPr>
          <p:cNvPr id="3" name="Tittel 2"/>
          <p:cNvSpPr>
            <a:spLocks noGrp="1"/>
          </p:cNvSpPr>
          <p:nvPr>
            <p:ph type="title"/>
          </p:nvPr>
        </p:nvSpPr>
        <p:spPr/>
        <p:txBody>
          <a:bodyPr/>
          <a:lstStyle/>
          <a:p>
            <a:r>
              <a:rPr lang="nb-NO" dirty="0" smtClean="0"/>
              <a:t>Salgs- og driftsdirektør</a:t>
            </a:r>
            <a:br>
              <a:rPr lang="nb-NO" dirty="0" smtClean="0"/>
            </a:br>
            <a:r>
              <a:rPr lang="nb-NO" sz="2400" dirty="0"/>
              <a:t>Stillingsinstruks</a:t>
            </a:r>
            <a:endParaRPr lang="nb-NO" dirty="0"/>
          </a:p>
        </p:txBody>
      </p:sp>
    </p:spTree>
    <p:extLst>
      <p:ext uri="{BB962C8B-B14F-4D97-AF65-F5344CB8AC3E}">
        <p14:creationId xmlns:p14="http://schemas.microsoft.com/office/powerpoint/2010/main" val="41684090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sz="quarter" idx="11"/>
          </p:nvPr>
        </p:nvSpPr>
        <p:spPr/>
        <p:txBody>
          <a:bodyPr/>
          <a:lstStyle/>
          <a:p>
            <a:r>
              <a:rPr lang="nb-NO" dirty="0" smtClean="0"/>
              <a:t>Salgs- og driftsdirektøren er den overordnede strategiske rollen i salgs- og driftsorganisasjonen. </a:t>
            </a:r>
          </a:p>
          <a:p>
            <a:r>
              <a:rPr lang="nb-NO" dirty="0" smtClean="0"/>
              <a:t>Regionsjefstillingen </a:t>
            </a:r>
            <a:r>
              <a:rPr lang="nb-NO" dirty="0"/>
              <a:t>e</a:t>
            </a:r>
            <a:r>
              <a:rPr lang="nb-NO" dirty="0" smtClean="0"/>
              <a:t>r den </a:t>
            </a:r>
            <a:r>
              <a:rPr lang="nb-NO" b="1" dirty="0" smtClean="0"/>
              <a:t>operative</a:t>
            </a:r>
            <a:r>
              <a:rPr lang="nb-NO" dirty="0" smtClean="0"/>
              <a:t> lederrollen med oppfølgingen av </a:t>
            </a:r>
            <a:r>
              <a:rPr lang="nb-NO" dirty="0"/>
              <a:t>kinohusene</a:t>
            </a:r>
            <a:r>
              <a:rPr lang="nb-NO" dirty="0" smtClean="0"/>
              <a:t>.</a:t>
            </a:r>
          </a:p>
          <a:p>
            <a:r>
              <a:rPr lang="nb-NO" dirty="0" smtClean="0"/>
              <a:t>Kinosjefen er ansvarlig for driften av kinohuset.    - Hvert </a:t>
            </a:r>
            <a:r>
              <a:rPr lang="nb-NO" dirty="0"/>
              <a:t>enkelt </a:t>
            </a:r>
            <a:r>
              <a:rPr lang="nb-NO" dirty="0" err="1"/>
              <a:t>kinohus</a:t>
            </a:r>
            <a:r>
              <a:rPr lang="nb-NO" dirty="0"/>
              <a:t> skal ha en egen kinosjef.</a:t>
            </a:r>
          </a:p>
          <a:p>
            <a:pPr marL="0" indent="0">
              <a:buNone/>
            </a:pPr>
            <a:endParaRPr lang="nb-NO" dirty="0"/>
          </a:p>
        </p:txBody>
      </p:sp>
      <p:sp>
        <p:nvSpPr>
          <p:cNvPr id="3" name="Tittel 2"/>
          <p:cNvSpPr>
            <a:spLocks noGrp="1"/>
          </p:cNvSpPr>
          <p:nvPr>
            <p:ph type="title"/>
          </p:nvPr>
        </p:nvSpPr>
        <p:spPr/>
        <p:txBody>
          <a:bodyPr/>
          <a:lstStyle/>
          <a:p>
            <a:pPr algn="ctr"/>
            <a:r>
              <a:rPr lang="nb-NO" dirty="0" smtClean="0"/>
              <a:t>Grunnprinsipp for strukturen i drift</a:t>
            </a:r>
            <a:endParaRPr lang="nb-NO" dirty="0"/>
          </a:p>
        </p:txBody>
      </p:sp>
    </p:spTree>
    <p:extLst>
      <p:ext uri="{BB962C8B-B14F-4D97-AF65-F5344CB8AC3E}">
        <p14:creationId xmlns:p14="http://schemas.microsoft.com/office/powerpoint/2010/main" val="4520461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Regionsjef</a:t>
            </a:r>
            <a:endParaRPr lang="nb-NO" dirty="0"/>
          </a:p>
        </p:txBody>
      </p:sp>
      <p:sp>
        <p:nvSpPr>
          <p:cNvPr id="3" name="Plassholder for innhold 2"/>
          <p:cNvSpPr>
            <a:spLocks noGrp="1"/>
          </p:cNvSpPr>
          <p:nvPr>
            <p:ph idx="1"/>
          </p:nvPr>
        </p:nvSpPr>
        <p:spPr>
          <a:xfrm>
            <a:off x="233897" y="891705"/>
            <a:ext cx="9427897" cy="4481511"/>
          </a:xfrm>
        </p:spPr>
        <p:txBody>
          <a:bodyPr>
            <a:normAutofit fontScale="25000" lnSpcReduction="20000"/>
          </a:bodyPr>
          <a:lstStyle/>
          <a:p>
            <a:r>
              <a:rPr lang="nb-NO" sz="8000" dirty="0"/>
              <a:t>Stillingsinstruks</a:t>
            </a:r>
          </a:p>
          <a:p>
            <a:r>
              <a:rPr lang="nb-NO" sz="4000" dirty="0"/>
              <a:t>Stillingen har det operative drifts- og utviklingsansvaret av kinoene i sin region, herunder ansvar for å gjennomføre de mål og strategier som til en hver tid gjelder i bedriften. Regionsjefen skal være en motiverende og god rollemodell. Regionsjefen rapporterer til Salgs og Driftsdirektør.</a:t>
            </a:r>
          </a:p>
          <a:p>
            <a:r>
              <a:rPr lang="nb-NO" sz="4000" dirty="0"/>
              <a:t>Regionsjefen skal delta i oppfølging og utvikling av kinovirksomheten i deres region, blant annet ved å oppnå overordnede mål. Regionsjefen skal bidra til å følge opp og utvikle en kompetent, effektiv, og ambisiøs kinodrift i samarbeid med administrasjon og øvrig ledelse.</a:t>
            </a:r>
          </a:p>
          <a:p>
            <a:pPr marL="0" indent="0">
              <a:buNone/>
            </a:pPr>
            <a:r>
              <a:rPr lang="nb-NO" sz="4000" b="1" dirty="0"/>
              <a:t>Primære ansvars- og arbeidsoppgaver:</a:t>
            </a:r>
            <a:r>
              <a:rPr lang="nb-NO" sz="4000" dirty="0"/>
              <a:t> </a:t>
            </a:r>
          </a:p>
          <a:p>
            <a:pPr lvl="0"/>
            <a:r>
              <a:rPr lang="nb-NO" sz="4000" dirty="0"/>
              <a:t>Følge opp og delegere mål og ansvar for kinohusene for å sikre resultatoppnåelse.</a:t>
            </a:r>
          </a:p>
          <a:p>
            <a:pPr lvl="0"/>
            <a:r>
              <a:rPr lang="nb-NO" sz="4000" dirty="0"/>
              <a:t>Følge opp drifts- og lønnsbudsjetter (herunder bemanning og etablering av turnusplaner), nøkkeltall, analyser og statistikker. </a:t>
            </a:r>
            <a:r>
              <a:rPr lang="nb-NO" sz="4000" dirty="0" err="1"/>
              <a:t>Coache</a:t>
            </a:r>
            <a:r>
              <a:rPr lang="nb-NO" sz="4000" dirty="0"/>
              <a:t>, motivere og utvikle kinosjefene og deres lederteam, inkludert oppfølging av deres plikter og funksjoner. </a:t>
            </a:r>
          </a:p>
          <a:p>
            <a:pPr lvl="0"/>
            <a:r>
              <a:rPr lang="nb-NO" sz="4000" dirty="0"/>
              <a:t>Følge opp sine </a:t>
            </a:r>
            <a:r>
              <a:rPr lang="nb-NO" sz="4000" dirty="0" err="1"/>
              <a:t>kinohus</a:t>
            </a:r>
            <a:r>
              <a:rPr lang="nb-NO" sz="4000" dirty="0"/>
              <a:t> på kvalitet i forhold til den gode gjesteopplevelsen. Følge opp og igangsette aktiviteter innenfor driftsområdet for å utvikle, og øke den gode gjesteopplevelsen. Oppfølging av markedsføring på sine </a:t>
            </a:r>
            <a:r>
              <a:rPr lang="nb-NO" sz="4000" dirty="0" err="1"/>
              <a:t>kinohus</a:t>
            </a:r>
            <a:r>
              <a:rPr lang="nb-NO" sz="4000" dirty="0"/>
              <a:t> herunder film, kiosk og øvrige markedsaktiviteter, samt kinoenes visuelle uttrykk.</a:t>
            </a:r>
          </a:p>
          <a:p>
            <a:pPr lvl="0"/>
            <a:r>
              <a:rPr lang="nb-NO" sz="4000" dirty="0"/>
              <a:t>Oppfølging av samarbeid med leverandører innen drift og </a:t>
            </a:r>
            <a:r>
              <a:rPr lang="nb-NO" sz="4000" dirty="0" err="1"/>
              <a:t>consession</a:t>
            </a:r>
            <a:r>
              <a:rPr lang="nb-NO" sz="4000" dirty="0"/>
              <a:t>.</a:t>
            </a:r>
          </a:p>
          <a:p>
            <a:pPr lvl="0"/>
            <a:r>
              <a:rPr lang="nb-NO" sz="4000" dirty="0"/>
              <a:t>Oppfølging av rutiner og driftssystemer, samt bistå i implementering av disse ute i driften.</a:t>
            </a:r>
          </a:p>
          <a:p>
            <a:pPr lvl="0"/>
            <a:r>
              <a:rPr lang="nb-NO" sz="4000" dirty="0"/>
              <a:t>Oppfølging av relevante salgsaktiviteter og tjenester som vi tilbyr våre kinogjester, ha et spesielt fokus på satsningsfilmene, samt ferie- og helligdagsperioder.</a:t>
            </a:r>
          </a:p>
          <a:p>
            <a:pPr lvl="0"/>
            <a:r>
              <a:rPr lang="nb-NO" sz="4000" dirty="0"/>
              <a:t>People Management, rekruttering, opplæring, motivasjon og utvikling. Oppfølging og kvalitetssikring av medarbeiderinnsatsen på kinoene. </a:t>
            </a:r>
          </a:p>
          <a:p>
            <a:pPr lvl="0"/>
            <a:r>
              <a:rPr lang="nb-NO" sz="4000" dirty="0"/>
              <a:t>Oppfølging av kinoens vedlikehold og bistå kinosjefen ved utførelse av store prosjekter.</a:t>
            </a:r>
          </a:p>
          <a:p>
            <a:pPr lvl="0"/>
            <a:r>
              <a:rPr lang="nb-NO" sz="4000" dirty="0"/>
              <a:t>Følge opp kinosjefene på HMS arbeidet på kinohuset, bistå i oppfølging av handlingsplaner og iverksetting av tiltak i samarbeid med bedriftens HR- direktør og kinoens verneombud. </a:t>
            </a:r>
          </a:p>
          <a:p>
            <a:pPr lvl="0"/>
            <a:r>
              <a:rPr lang="nb-NO" sz="4000" dirty="0"/>
              <a:t>Delegert myndighet innenfor en godkjent budsjettramme til å godkjenne kjøp av tjenester, enkeltkjøp av rekvisita og til vedlikehold av utstyr og inventar. </a:t>
            </a:r>
          </a:p>
          <a:p>
            <a:pPr lvl="0"/>
            <a:r>
              <a:rPr lang="nb-NO" sz="4000" dirty="0"/>
              <a:t>Regionsjefen skal bidra til å beholde og utvikle et positivt arbeidsmiljø i selskapet.</a:t>
            </a:r>
          </a:p>
          <a:p>
            <a:pPr lvl="0"/>
            <a:r>
              <a:rPr lang="nb-NO" sz="4000" dirty="0"/>
              <a:t>Regionsjefen skal gjennomføre Nordisk Film Kinos personalpolitikk, verdier og retningslinjer, herunder ”Slik gjør vi det her”, ”Train The </a:t>
            </a:r>
            <a:r>
              <a:rPr lang="nb-NO" sz="4000" dirty="0" err="1"/>
              <a:t>Trainer</a:t>
            </a:r>
            <a:r>
              <a:rPr lang="nb-NO" sz="4000" dirty="0"/>
              <a:t>” og lignende. </a:t>
            </a:r>
          </a:p>
          <a:p>
            <a:pPr marL="0" indent="0">
              <a:buNone/>
            </a:pPr>
            <a:endParaRPr lang="nb-NO" sz="4000" dirty="0"/>
          </a:p>
        </p:txBody>
      </p:sp>
    </p:spTree>
    <p:extLst>
      <p:ext uri="{BB962C8B-B14F-4D97-AF65-F5344CB8AC3E}">
        <p14:creationId xmlns:p14="http://schemas.microsoft.com/office/powerpoint/2010/main" val="10789697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404784" y="570513"/>
            <a:ext cx="7004604" cy="1130299"/>
          </a:xfrm>
        </p:spPr>
        <p:txBody>
          <a:bodyPr/>
          <a:lstStyle/>
          <a:p>
            <a:pPr algn="ctr"/>
            <a:r>
              <a:rPr lang="nb-NO" dirty="0" smtClean="0"/>
              <a:t>Struktur store </a:t>
            </a:r>
            <a:r>
              <a:rPr lang="nb-NO" dirty="0" err="1" smtClean="0"/>
              <a:t>kinohus</a:t>
            </a:r>
            <a:endParaRPr lang="nb-NO" dirty="0"/>
          </a:p>
        </p:txBody>
      </p:sp>
      <p:graphicFrame>
        <p:nvGraphicFramePr>
          <p:cNvPr id="3" name="Diagram 2"/>
          <p:cNvGraphicFramePr/>
          <p:nvPr>
            <p:extLst>
              <p:ext uri="{D42A27DB-BD31-4B8C-83A1-F6EECF244321}">
                <p14:modId xmlns:p14="http://schemas.microsoft.com/office/powerpoint/2010/main" val="4182807027"/>
              </p:ext>
            </p:extLst>
          </p:nvPr>
        </p:nvGraphicFramePr>
        <p:xfrm>
          <a:off x="1651000" y="1957288"/>
          <a:ext cx="6604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44866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32776" y="570513"/>
            <a:ext cx="7004604" cy="1130299"/>
          </a:xfrm>
        </p:spPr>
        <p:txBody>
          <a:bodyPr/>
          <a:lstStyle/>
          <a:p>
            <a:pPr algn="ctr"/>
            <a:r>
              <a:rPr lang="nb-NO" dirty="0" smtClean="0"/>
              <a:t>Struktur mellomstore </a:t>
            </a:r>
            <a:r>
              <a:rPr lang="nb-NO" dirty="0" err="1"/>
              <a:t>k</a:t>
            </a:r>
            <a:r>
              <a:rPr lang="nb-NO" dirty="0" err="1" smtClean="0"/>
              <a:t>inohus</a:t>
            </a:r>
            <a:endParaRPr lang="nb-NO" dirty="0"/>
          </a:p>
        </p:txBody>
      </p:sp>
      <p:graphicFrame>
        <p:nvGraphicFramePr>
          <p:cNvPr id="3" name="Diagram 2"/>
          <p:cNvGraphicFramePr/>
          <p:nvPr>
            <p:extLst>
              <p:ext uri="{D42A27DB-BD31-4B8C-83A1-F6EECF244321}">
                <p14:modId xmlns:p14="http://schemas.microsoft.com/office/powerpoint/2010/main" val="4061051704"/>
              </p:ext>
            </p:extLst>
          </p:nvPr>
        </p:nvGraphicFramePr>
        <p:xfrm>
          <a:off x="1651000" y="1669259"/>
          <a:ext cx="6604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76298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404784" y="426497"/>
            <a:ext cx="7004604" cy="1130299"/>
          </a:xfrm>
        </p:spPr>
        <p:txBody>
          <a:bodyPr/>
          <a:lstStyle/>
          <a:p>
            <a:r>
              <a:rPr lang="nb-NO" dirty="0" smtClean="0"/>
              <a:t>Struktur små </a:t>
            </a:r>
            <a:r>
              <a:rPr lang="nb-NO" dirty="0" err="1"/>
              <a:t>k</a:t>
            </a:r>
            <a:r>
              <a:rPr lang="nb-NO" dirty="0" err="1" smtClean="0"/>
              <a:t>inohus</a:t>
            </a:r>
            <a:endParaRPr lang="nb-NO" dirty="0"/>
          </a:p>
        </p:txBody>
      </p:sp>
      <p:graphicFrame>
        <p:nvGraphicFramePr>
          <p:cNvPr id="3" name="Diagram 2"/>
          <p:cNvGraphicFramePr/>
          <p:nvPr>
            <p:extLst>
              <p:ext uri="{D42A27DB-BD31-4B8C-83A1-F6EECF244321}">
                <p14:modId xmlns:p14="http://schemas.microsoft.com/office/powerpoint/2010/main" val="514395214"/>
              </p:ext>
            </p:extLst>
          </p:nvPr>
        </p:nvGraphicFramePr>
        <p:xfrm>
          <a:off x="1651000" y="1813272"/>
          <a:ext cx="6604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23479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31995" y="1600205"/>
            <a:ext cx="2688761" cy="4525963"/>
          </a:xfrm>
        </p:spPr>
        <p:txBody>
          <a:bodyPr/>
          <a:lstStyle/>
          <a:p>
            <a:r>
              <a:rPr lang="nb-NO" dirty="0" smtClean="0"/>
              <a:t>Små </a:t>
            </a:r>
            <a:r>
              <a:rPr lang="nb-NO" dirty="0" err="1" smtClean="0"/>
              <a:t>Kinohus</a:t>
            </a:r>
            <a:endParaRPr lang="nb-NO" dirty="0" smtClean="0"/>
          </a:p>
          <a:p>
            <a:pPr lvl="1"/>
            <a:r>
              <a:rPr lang="nb-NO" dirty="0" smtClean="0"/>
              <a:t>Halden</a:t>
            </a:r>
          </a:p>
          <a:p>
            <a:pPr lvl="1"/>
            <a:r>
              <a:rPr lang="nb-NO" dirty="0" smtClean="0"/>
              <a:t>Askim</a:t>
            </a:r>
          </a:p>
          <a:p>
            <a:pPr lvl="1"/>
            <a:r>
              <a:rPr lang="nb-NO" dirty="0" smtClean="0"/>
              <a:t>Gimle</a:t>
            </a:r>
          </a:p>
          <a:p>
            <a:pPr lvl="1"/>
            <a:r>
              <a:rPr lang="nb-NO" dirty="0" smtClean="0"/>
              <a:t>Symra</a:t>
            </a:r>
          </a:p>
          <a:p>
            <a:pPr lvl="1"/>
            <a:r>
              <a:rPr lang="nb-NO" dirty="0" smtClean="0"/>
              <a:t>Kristiansund</a:t>
            </a:r>
          </a:p>
          <a:p>
            <a:pPr lvl="1"/>
            <a:r>
              <a:rPr lang="nb-NO" dirty="0" smtClean="0"/>
              <a:t>Verdal</a:t>
            </a:r>
            <a:endParaRPr lang="nb-NO" dirty="0"/>
          </a:p>
        </p:txBody>
      </p:sp>
      <p:sp>
        <p:nvSpPr>
          <p:cNvPr id="4" name="Plassholder for innhold 3"/>
          <p:cNvSpPr>
            <a:spLocks noGrp="1"/>
          </p:cNvSpPr>
          <p:nvPr>
            <p:ph sz="half" idx="2"/>
          </p:nvPr>
        </p:nvSpPr>
        <p:spPr>
          <a:xfrm>
            <a:off x="7063882" y="1607457"/>
            <a:ext cx="4375150" cy="4525963"/>
          </a:xfrm>
        </p:spPr>
        <p:txBody>
          <a:bodyPr/>
          <a:lstStyle/>
          <a:p>
            <a:r>
              <a:rPr lang="nb-NO" dirty="0" smtClean="0"/>
              <a:t>Store </a:t>
            </a:r>
            <a:r>
              <a:rPr lang="nb-NO" dirty="0" err="1" smtClean="0"/>
              <a:t>Kinohus</a:t>
            </a:r>
            <a:endParaRPr lang="nb-NO" dirty="0" smtClean="0"/>
          </a:p>
          <a:p>
            <a:pPr lvl="1"/>
            <a:r>
              <a:rPr lang="nb-NO" dirty="0" smtClean="0"/>
              <a:t>Colosseum</a:t>
            </a:r>
          </a:p>
          <a:p>
            <a:pPr lvl="1"/>
            <a:r>
              <a:rPr lang="nb-NO" dirty="0" smtClean="0"/>
              <a:t>Saga/Kling.</a:t>
            </a:r>
          </a:p>
          <a:p>
            <a:pPr lvl="1"/>
            <a:r>
              <a:rPr lang="nb-NO" dirty="0" smtClean="0"/>
              <a:t>Ringen</a:t>
            </a:r>
          </a:p>
          <a:p>
            <a:pPr lvl="1"/>
            <a:r>
              <a:rPr lang="nb-NO" dirty="0" smtClean="0"/>
              <a:t>Kilden</a:t>
            </a:r>
            <a:endParaRPr lang="nb-NO" dirty="0"/>
          </a:p>
        </p:txBody>
      </p:sp>
      <p:sp>
        <p:nvSpPr>
          <p:cNvPr id="7" name="Plassholder for innhold 2"/>
          <p:cNvSpPr txBox="1">
            <a:spLocks/>
          </p:cNvSpPr>
          <p:nvPr/>
        </p:nvSpPr>
        <p:spPr>
          <a:xfrm>
            <a:off x="2792761" y="1639343"/>
            <a:ext cx="4104456" cy="4525963"/>
          </a:xfrm>
          <a:prstGeom prst="rect">
            <a:avLst/>
          </a:prstGeom>
        </p:spPr>
        <p:txBody>
          <a:bodyPr vert="horz" lIns="0" tIns="0" rIns="0" bIns="0" rtlCol="0">
            <a:noAutofit/>
          </a:bodyPr>
          <a:lstStyle>
            <a:lvl1pPr marL="293989" indent="-293989" algn="l" defTabSz="1071767" rtl="0" eaLnBrk="1" latinLnBrk="0" hangingPunct="1">
              <a:lnSpc>
                <a:spcPct val="100000"/>
              </a:lnSpc>
              <a:spcBef>
                <a:spcPts val="0"/>
              </a:spcBef>
              <a:spcAft>
                <a:spcPts val="1173"/>
              </a:spcAft>
              <a:buClr>
                <a:schemeClr val="tx2"/>
              </a:buClr>
              <a:buSzPct val="95000"/>
              <a:buFont typeface="Wingdings 2" pitchFamily="18" charset="2"/>
              <a:buChar char=""/>
              <a:defRPr sz="2800" kern="1200">
                <a:solidFill>
                  <a:schemeClr val="tx1"/>
                </a:solidFill>
                <a:latin typeface="Verdana" pitchFamily="34" charset="0"/>
                <a:ea typeface="Verdana" pitchFamily="34" charset="0"/>
                <a:cs typeface="Verdana" pitchFamily="34" charset="0"/>
              </a:defRPr>
            </a:lvl1pPr>
            <a:lvl2pPr marL="590734" indent="-295369" algn="l" defTabSz="1071767" rtl="0" eaLnBrk="1" latinLnBrk="0" hangingPunct="1">
              <a:lnSpc>
                <a:spcPct val="100000"/>
              </a:lnSpc>
              <a:spcBef>
                <a:spcPts val="0"/>
              </a:spcBef>
              <a:spcAft>
                <a:spcPts val="1173"/>
              </a:spcAft>
              <a:buClr>
                <a:schemeClr val="tx2"/>
              </a:buClr>
              <a:buFont typeface="Verdana" pitchFamily="34" charset="0"/>
              <a:buChar char="‒"/>
              <a:defRPr sz="2400" kern="1200">
                <a:solidFill>
                  <a:schemeClr val="tx1"/>
                </a:solidFill>
                <a:latin typeface="Verdana" pitchFamily="34" charset="0"/>
                <a:ea typeface="Verdana" pitchFamily="34" charset="0"/>
                <a:cs typeface="Verdana" pitchFamily="34" charset="0"/>
              </a:defRPr>
            </a:lvl2pPr>
            <a:lvl3pPr marL="886107" indent="-295369" algn="l" defTabSz="1071767" rtl="0" eaLnBrk="1" latinLnBrk="0" hangingPunct="1">
              <a:lnSpc>
                <a:spcPct val="100000"/>
              </a:lnSpc>
              <a:spcBef>
                <a:spcPts val="0"/>
              </a:spcBef>
              <a:spcAft>
                <a:spcPts val="1173"/>
              </a:spcAft>
              <a:buClr>
                <a:schemeClr val="tx2"/>
              </a:buClr>
              <a:buFont typeface="Verdana" pitchFamily="34" charset="0"/>
              <a:buChar char="‒"/>
              <a:defRPr sz="2000" kern="1200" baseline="0">
                <a:solidFill>
                  <a:schemeClr val="tx1"/>
                </a:solidFill>
                <a:latin typeface="Verdana" pitchFamily="34" charset="0"/>
                <a:ea typeface="Verdana" pitchFamily="34" charset="0"/>
                <a:cs typeface="Verdana" pitchFamily="34" charset="0"/>
              </a:defRPr>
            </a:lvl3pPr>
            <a:lvl4pPr marL="1181474" indent="-295369" algn="l" defTabSz="1071767" rtl="0" eaLnBrk="1" latinLnBrk="0" hangingPunct="1">
              <a:lnSpc>
                <a:spcPct val="100000"/>
              </a:lnSpc>
              <a:spcBef>
                <a:spcPts val="0"/>
              </a:spcBef>
              <a:spcAft>
                <a:spcPts val="1173"/>
              </a:spcAft>
              <a:buClr>
                <a:schemeClr val="tx2"/>
              </a:buClr>
              <a:buFont typeface="Verdana" pitchFamily="34" charset="0"/>
              <a:buChar char="‒"/>
              <a:defRPr sz="1800" kern="1200">
                <a:solidFill>
                  <a:schemeClr val="tx1"/>
                </a:solidFill>
                <a:latin typeface="Verdana" pitchFamily="34" charset="0"/>
                <a:ea typeface="Verdana" pitchFamily="34" charset="0"/>
                <a:cs typeface="Verdana" pitchFamily="34" charset="0"/>
              </a:defRPr>
            </a:lvl4pPr>
            <a:lvl5pPr marL="1476844" indent="-295369" algn="l" defTabSz="1071767" rtl="0" eaLnBrk="1" latinLnBrk="0" hangingPunct="1">
              <a:lnSpc>
                <a:spcPct val="100000"/>
              </a:lnSpc>
              <a:spcBef>
                <a:spcPts val="0"/>
              </a:spcBef>
              <a:spcAft>
                <a:spcPts val="1173"/>
              </a:spcAft>
              <a:buClr>
                <a:schemeClr val="tx2"/>
              </a:buClr>
              <a:buFont typeface="Verdana" pitchFamily="34" charset="0"/>
              <a:buChar char="‒"/>
              <a:defRPr sz="1800" kern="1200">
                <a:solidFill>
                  <a:schemeClr val="tx1"/>
                </a:solidFill>
                <a:latin typeface="Verdana" pitchFamily="34" charset="0"/>
                <a:ea typeface="Verdana" pitchFamily="34" charset="0"/>
                <a:cs typeface="Verdana" pitchFamily="34" charset="0"/>
              </a:defRPr>
            </a:lvl5pPr>
            <a:lvl6pPr marL="2947361" indent="-267942" algn="l" defTabSz="107176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3483244" indent="-267942" algn="l" defTabSz="107176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4019129" indent="-267942" algn="l" defTabSz="107176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4555012" indent="-267942" algn="l" defTabSz="1071767"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nb-NO" dirty="0" smtClean="0"/>
              <a:t>Mellomstore </a:t>
            </a:r>
            <a:r>
              <a:rPr lang="nb-NO" dirty="0" err="1" smtClean="0"/>
              <a:t>Kinohus</a:t>
            </a:r>
            <a:endParaRPr lang="nb-NO" dirty="0" smtClean="0"/>
          </a:p>
          <a:p>
            <a:pPr lvl="1"/>
            <a:r>
              <a:rPr lang="nb-NO" dirty="0" smtClean="0"/>
              <a:t>Asker</a:t>
            </a:r>
          </a:p>
          <a:p>
            <a:pPr lvl="1"/>
            <a:r>
              <a:rPr lang="nb-NO" dirty="0" smtClean="0"/>
              <a:t>Hønefoss</a:t>
            </a:r>
          </a:p>
          <a:p>
            <a:pPr lvl="1"/>
            <a:r>
              <a:rPr lang="nb-NO" dirty="0" smtClean="0"/>
              <a:t>Ålesund</a:t>
            </a:r>
          </a:p>
          <a:p>
            <a:pPr lvl="1"/>
            <a:r>
              <a:rPr lang="nb-NO" dirty="0" smtClean="0"/>
              <a:t>Victoria</a:t>
            </a:r>
          </a:p>
          <a:p>
            <a:pPr lvl="1"/>
            <a:r>
              <a:rPr lang="nb-NO" dirty="0" smtClean="0"/>
              <a:t>Horten</a:t>
            </a:r>
          </a:p>
          <a:p>
            <a:pPr lvl="1"/>
            <a:endParaRPr lang="nb-NO" dirty="0" smtClean="0"/>
          </a:p>
          <a:p>
            <a:pPr lvl="1"/>
            <a:endParaRPr lang="nb-NO" dirty="0"/>
          </a:p>
        </p:txBody>
      </p:sp>
    </p:spTree>
    <p:extLst>
      <p:ext uri="{BB962C8B-B14F-4D97-AF65-F5344CB8AC3E}">
        <p14:creationId xmlns:p14="http://schemas.microsoft.com/office/powerpoint/2010/main" val="34956784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Ny organisasjonsstruktur -</a:t>
            </a:r>
            <a:br>
              <a:rPr lang="nb-NO" dirty="0" smtClean="0"/>
            </a:br>
            <a:r>
              <a:rPr lang="nb-NO" dirty="0" smtClean="0"/>
              <a:t>hvorfor: </a:t>
            </a:r>
            <a:br>
              <a:rPr lang="nb-NO" dirty="0" smtClean="0"/>
            </a:br>
            <a:endParaRPr lang="nb-NO" dirty="0"/>
          </a:p>
        </p:txBody>
      </p:sp>
      <p:sp>
        <p:nvSpPr>
          <p:cNvPr id="3" name="Plassholder for innhold 2"/>
          <p:cNvSpPr>
            <a:spLocks noGrp="1"/>
          </p:cNvSpPr>
          <p:nvPr>
            <p:ph idx="1"/>
          </p:nvPr>
        </p:nvSpPr>
        <p:spPr>
          <a:xfrm>
            <a:off x="495300" y="1861453"/>
            <a:ext cx="8915400" cy="4525963"/>
          </a:xfrm>
        </p:spPr>
        <p:txBody>
          <a:bodyPr>
            <a:normAutofit/>
          </a:bodyPr>
          <a:lstStyle/>
          <a:p>
            <a:r>
              <a:rPr lang="nb-NO" sz="2000" dirty="0" smtClean="0"/>
              <a:t>Sikre </a:t>
            </a:r>
            <a:r>
              <a:rPr lang="nb-NO" sz="2000" dirty="0"/>
              <a:t>bedre gjennomføring og oppfølging av mål, strategier og rutiner på hvert enkelt </a:t>
            </a:r>
            <a:r>
              <a:rPr lang="nb-NO" sz="2000" dirty="0" err="1"/>
              <a:t>kinohus</a:t>
            </a:r>
            <a:endParaRPr lang="nb-NO" sz="2000" dirty="0"/>
          </a:p>
          <a:p>
            <a:r>
              <a:rPr lang="nb-NO" sz="2000" dirty="0"/>
              <a:t>Styrke organisasjonens evne til å levere gode gjesteopplevelser gjennom ”Det gode vertskap”, og med økt fokus på operativ drift.</a:t>
            </a:r>
          </a:p>
          <a:p>
            <a:r>
              <a:rPr lang="nb-NO" sz="2000" dirty="0"/>
              <a:t>Styrke fokus på markeds</a:t>
            </a:r>
            <a:r>
              <a:rPr lang="nb-NO" sz="2000" b="1" u="sng" dirty="0"/>
              <a:t>kommunikasjon</a:t>
            </a:r>
            <a:r>
              <a:rPr lang="nb-NO" sz="2000" dirty="0"/>
              <a:t> og rendyrke dette som et eget fag.</a:t>
            </a:r>
          </a:p>
          <a:p>
            <a:r>
              <a:rPr lang="nb-NO" sz="2000" dirty="0"/>
              <a:t>Optimalisere program ytterligere</a:t>
            </a:r>
          </a:p>
        </p:txBody>
      </p:sp>
    </p:spTree>
    <p:extLst>
      <p:ext uri="{BB962C8B-B14F-4D97-AF65-F5344CB8AC3E}">
        <p14:creationId xmlns:p14="http://schemas.microsoft.com/office/powerpoint/2010/main" val="25867650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Kinosjef	</a:t>
            </a:r>
            <a:endParaRPr lang="nb-NO" dirty="0"/>
          </a:p>
        </p:txBody>
      </p:sp>
      <p:sp>
        <p:nvSpPr>
          <p:cNvPr id="3" name="Plassholder for innhold 2"/>
          <p:cNvSpPr>
            <a:spLocks noGrp="1"/>
          </p:cNvSpPr>
          <p:nvPr>
            <p:ph idx="1"/>
          </p:nvPr>
        </p:nvSpPr>
        <p:spPr>
          <a:xfrm>
            <a:off x="233897" y="908720"/>
            <a:ext cx="9427897" cy="5544616"/>
          </a:xfrm>
        </p:spPr>
        <p:txBody>
          <a:bodyPr>
            <a:normAutofit fontScale="62500" lnSpcReduction="20000"/>
          </a:bodyPr>
          <a:lstStyle/>
          <a:p>
            <a:r>
              <a:rPr lang="nb-NO" sz="3200" dirty="0"/>
              <a:t>Stillingsinstruks</a:t>
            </a:r>
          </a:p>
          <a:p>
            <a:r>
              <a:rPr lang="nb-NO" sz="1800" dirty="0"/>
              <a:t>Kinosjefen har ansvaret for den enkelte kinoavdelingenes operative drift, ansatte, kvalitetsnorm og lønnsomhet. Kinosjefen har driftsansvar for kinoavdelingen, som innebærer ansvar for å gjennomføre de mål og strategier som til en hver tid gjelder for bedriften. Kinosjef stillingen har en fordeling på 40/60, mellom operativ drift og administrative oppgaver. Fordelingen er i henhold til en tilstedeværelsesplan med arbeid på dag, kveld og minimum hver 3 helg. Kinosjef rapporterer til Regionsjef.</a:t>
            </a:r>
          </a:p>
          <a:p>
            <a:r>
              <a:rPr lang="nb-NO" sz="1800" b="1" dirty="0"/>
              <a:t>Primære ansvars- og arbeidsoppgaver:</a:t>
            </a:r>
            <a:r>
              <a:rPr lang="nb-NO" sz="1800" dirty="0"/>
              <a:t> </a:t>
            </a:r>
          </a:p>
          <a:p>
            <a:pPr lvl="0"/>
            <a:r>
              <a:rPr lang="nb-NO" sz="1800" dirty="0"/>
              <a:t>Kinosjefen skal ivareta den daglige ledelsen av kinoen, herunder utvikling og gjennomføring av "det gode vertskap" med spesiell fokus på den totale gjesteopplevelsen, personalledelse, kinoteknikk, kiosk, renhold og lokalt vedlikehold. Kinosjefen skal optimalisere drift ved kinoen.</a:t>
            </a:r>
          </a:p>
          <a:p>
            <a:pPr lvl="0"/>
            <a:r>
              <a:rPr lang="nb-NO" sz="1800" dirty="0"/>
              <a:t>Ansvar for lønns- og driftsbudsjettet, herunder bemanning, etablering av turnusplaner, samt tett oppfølging av driftsinntekter og kostnader. </a:t>
            </a:r>
          </a:p>
          <a:p>
            <a:pPr lvl="0"/>
            <a:r>
              <a:rPr lang="nb-NO" sz="1800" dirty="0" err="1"/>
              <a:t>Concession</a:t>
            </a:r>
            <a:r>
              <a:rPr lang="nb-NO" sz="1800" dirty="0"/>
              <a:t>: oppfølging av salgsmål og </a:t>
            </a:r>
            <a:r>
              <a:rPr lang="nb-NO" sz="1800" dirty="0" err="1"/>
              <a:t>KPIer</a:t>
            </a:r>
            <a:r>
              <a:rPr lang="nb-NO" sz="1800" dirty="0"/>
              <a:t>.</a:t>
            </a:r>
          </a:p>
          <a:p>
            <a:pPr lvl="0"/>
            <a:r>
              <a:rPr lang="nb-NO" sz="1800" dirty="0"/>
              <a:t>Gjennomføring og oppfølging av relevante salgsaktiviteter og tjenester som vi tilbyr våre kinogjester, inkludert et spesielt fokus på store premieredager, og ferie- og helligdagsperioder, spesielle arrangementer og </a:t>
            </a:r>
            <a:r>
              <a:rPr lang="nb-NO" sz="1800" dirty="0" err="1"/>
              <a:t>events</a:t>
            </a:r>
            <a:r>
              <a:rPr lang="nb-NO" sz="1800" dirty="0"/>
              <a:t>.</a:t>
            </a:r>
          </a:p>
          <a:p>
            <a:pPr lvl="0"/>
            <a:r>
              <a:rPr lang="nb-NO" sz="1800" dirty="0"/>
              <a:t>People Management, rekruttering, opplæring, motivasjon og </a:t>
            </a:r>
            <a:r>
              <a:rPr lang="nb-NO" sz="1800" dirty="0" err="1"/>
              <a:t>coaching</a:t>
            </a:r>
            <a:r>
              <a:rPr lang="nb-NO" sz="1800" dirty="0"/>
              <a:t>. Oppfølging og kvalitetssikring av medarbeiderinnsatsen. </a:t>
            </a:r>
          </a:p>
          <a:p>
            <a:pPr lvl="0"/>
            <a:r>
              <a:rPr lang="nb-NO" sz="1800" dirty="0"/>
              <a:t>Oppfølging av markedsføring i eget </a:t>
            </a:r>
            <a:r>
              <a:rPr lang="nb-NO" sz="1800" dirty="0" err="1"/>
              <a:t>kinohus</a:t>
            </a:r>
            <a:r>
              <a:rPr lang="nb-NO" sz="1800" dirty="0"/>
              <a:t> herunder film, kiosk og øvrige markedsaktiviteter, samt kinoens visuelle uttrykk.</a:t>
            </a:r>
          </a:p>
          <a:p>
            <a:pPr lvl="0"/>
            <a:r>
              <a:rPr lang="nb-NO" sz="1800" dirty="0"/>
              <a:t>Oppfølging av kinoens vedlikehold og koordinator ved utførelse av store prosjekter.</a:t>
            </a:r>
          </a:p>
          <a:p>
            <a:pPr lvl="0"/>
            <a:r>
              <a:rPr lang="nb-NO" sz="1800" dirty="0"/>
              <a:t>Kinosjefen har overordnet ansvar for HMS på kinohuset, samt utførelse av bedriftens HMS- strategier og rutiner. Kinosjefen skal i dette arbeidet samarbeide med bedriftens HR- direktør og lokalt verneombud.</a:t>
            </a:r>
          </a:p>
          <a:p>
            <a:pPr lvl="0"/>
            <a:r>
              <a:rPr lang="nb-NO" sz="1800" dirty="0"/>
              <a:t>Kinosjefen har delegert myndighet innenfor en godkjent budsjettramme til å godkjenne kjøp av tjenester, enkeltkjøp av rekvisita og til vedlikehold av utstyr og inventar.</a:t>
            </a:r>
          </a:p>
          <a:p>
            <a:pPr lvl="0"/>
            <a:r>
              <a:rPr lang="nb-NO" sz="1800" dirty="0"/>
              <a:t>Øvrige forefallende driftsoppgaver.</a:t>
            </a:r>
          </a:p>
          <a:p>
            <a:pPr lvl="0"/>
            <a:r>
              <a:rPr lang="nb-NO" sz="1800" dirty="0"/>
              <a:t>Kinosjefen skal bidra til å beholde og utvikle et positivt arbeidsmiljø på arbeidsplassen.</a:t>
            </a:r>
          </a:p>
          <a:p>
            <a:r>
              <a:rPr lang="nb-NO" sz="1800" dirty="0"/>
              <a:t>Kinosjefen skal gjennomføre Nordisk Film Kinos personalpolitikk, verdier og retningslinjer, herunder ”Slik gjør vi det her”, ”Train The </a:t>
            </a:r>
            <a:r>
              <a:rPr lang="nb-NO" sz="1800" dirty="0" err="1"/>
              <a:t>Trainer</a:t>
            </a:r>
            <a:r>
              <a:rPr lang="nb-NO" sz="1800" dirty="0"/>
              <a:t>” og lignende.</a:t>
            </a:r>
          </a:p>
        </p:txBody>
      </p:sp>
    </p:spTree>
    <p:extLst>
      <p:ext uri="{BB962C8B-B14F-4D97-AF65-F5344CB8AC3E}">
        <p14:creationId xmlns:p14="http://schemas.microsoft.com/office/powerpoint/2010/main" val="149486027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Ass. Kinosjef	</a:t>
            </a:r>
            <a:endParaRPr lang="nb-NO" dirty="0"/>
          </a:p>
        </p:txBody>
      </p:sp>
      <p:sp>
        <p:nvSpPr>
          <p:cNvPr id="3" name="Plassholder for innhold 2"/>
          <p:cNvSpPr>
            <a:spLocks noGrp="1"/>
          </p:cNvSpPr>
          <p:nvPr>
            <p:ph idx="1"/>
          </p:nvPr>
        </p:nvSpPr>
        <p:spPr>
          <a:xfrm>
            <a:off x="214064" y="836712"/>
            <a:ext cx="8915400" cy="5256584"/>
          </a:xfrm>
        </p:spPr>
        <p:txBody>
          <a:bodyPr>
            <a:normAutofit/>
          </a:bodyPr>
          <a:lstStyle/>
          <a:p>
            <a:r>
              <a:rPr lang="nb-NO" sz="2200" dirty="0"/>
              <a:t>Stillingsinstruks</a:t>
            </a:r>
          </a:p>
          <a:p>
            <a:r>
              <a:rPr lang="nb-NO" sz="1000" dirty="0"/>
              <a:t>Ass. kinosjef er en del av kinohusets operative ledelse med ansvar for den enkelte kinoavdelingenes drift, herunder hovedansvar for </a:t>
            </a:r>
            <a:r>
              <a:rPr lang="nb-NO" sz="1000" dirty="0" err="1"/>
              <a:t>concession</a:t>
            </a:r>
            <a:r>
              <a:rPr lang="nb-NO" sz="1000" dirty="0"/>
              <a:t>. Ass. kinosjef skal sammen med øvrig driftsledelse gjennomføre de mål og strategier som til en hver tid gjelder for bedriften. Ass. kinosjef er kinosjefens høyre hånd og stedfortreder i dens fravær. Ass. Kinosjef stillingen har en fordeling på 60/40, mellom operativ drift og administrative oppgaver. Fordelingen er i henhold til en tilstedeværelsesplan med arbeid på dag, kveld og minimum hver 3 helg. </a:t>
            </a:r>
            <a:r>
              <a:rPr lang="nb-NO" sz="1000" dirty="0" err="1"/>
              <a:t>Ass.kinosjef</a:t>
            </a:r>
            <a:r>
              <a:rPr lang="nb-NO" sz="1000" dirty="0"/>
              <a:t> rapporterer til kinosjef.</a:t>
            </a:r>
            <a:endParaRPr lang="nb-NO" sz="1000" b="1" dirty="0"/>
          </a:p>
          <a:p>
            <a:r>
              <a:rPr lang="nb-NO" sz="1000" b="1" dirty="0"/>
              <a:t>Primære ansvars- og arbeidsoppgaver:</a:t>
            </a:r>
            <a:endParaRPr lang="nb-NO" sz="1000" dirty="0"/>
          </a:p>
          <a:p>
            <a:r>
              <a:rPr lang="nb-NO" sz="1000" dirty="0" err="1"/>
              <a:t>Ass.Kinosjef</a:t>
            </a:r>
            <a:r>
              <a:rPr lang="nb-NO" sz="1000" dirty="0"/>
              <a:t> skal ivareta den daglige driften av kinohusets salgsarealer. </a:t>
            </a:r>
          </a:p>
          <a:p>
            <a:r>
              <a:rPr lang="nb-NO" sz="1000" dirty="0" err="1"/>
              <a:t>Ass.Kinosjef</a:t>
            </a:r>
            <a:r>
              <a:rPr lang="nb-NO" sz="1000" dirty="0"/>
              <a:t> skal bistå kinosjefen med utvikling og gjennomføring av "det gode vertskap" med spesielt fokus på den totale gjesteopplevelsen.</a:t>
            </a:r>
          </a:p>
          <a:p>
            <a:r>
              <a:rPr lang="nb-NO" sz="1000" dirty="0"/>
              <a:t>Sikre «State </a:t>
            </a:r>
            <a:r>
              <a:rPr lang="nb-NO" sz="1000" dirty="0" err="1"/>
              <a:t>of</a:t>
            </a:r>
            <a:r>
              <a:rPr lang="nb-NO" sz="1000" dirty="0"/>
              <a:t> </a:t>
            </a:r>
            <a:r>
              <a:rPr lang="nb-NO" sz="1000" dirty="0" err="1"/>
              <a:t>the</a:t>
            </a:r>
            <a:r>
              <a:rPr lang="nb-NO" sz="1000" dirty="0"/>
              <a:t> art» i kioskområdet, oppnå avtalte salgsmål og </a:t>
            </a:r>
            <a:r>
              <a:rPr lang="nb-NO" sz="1000" dirty="0" err="1"/>
              <a:t>KPIer</a:t>
            </a:r>
            <a:r>
              <a:rPr lang="nb-NO" sz="1000" dirty="0"/>
              <a:t>, samt god varehåndtering. Gjennomføre og følge opp div. kampanjer, drive salgsopplæring/ </a:t>
            </a:r>
            <a:r>
              <a:rPr lang="nb-NO" sz="1000" dirty="0" err="1"/>
              <a:t>coaching</a:t>
            </a:r>
            <a:r>
              <a:rPr lang="nb-NO" sz="1000" dirty="0"/>
              <a:t> av ansatte og øvrige ledere.</a:t>
            </a:r>
          </a:p>
          <a:p>
            <a:r>
              <a:rPr lang="nb-NO" sz="1000" dirty="0"/>
              <a:t>Gjennomføring og oppfølging av relevante salgsaktiviteter og tjenester som vi tilbyr våre kinogjester, inkludert et spesielt fokus på store premieredager, og ferie- og helligdagsperioder, spesielle arrangementer og </a:t>
            </a:r>
            <a:r>
              <a:rPr lang="nb-NO" sz="1000" dirty="0" err="1"/>
              <a:t>events</a:t>
            </a:r>
            <a:r>
              <a:rPr lang="nb-NO" sz="1000" dirty="0"/>
              <a:t>.</a:t>
            </a:r>
          </a:p>
          <a:p>
            <a:r>
              <a:rPr lang="nb-NO" sz="1000" dirty="0"/>
              <a:t>Oppfølging av driftsinntekter og kostnader i samarbeid med kinosjefen.</a:t>
            </a:r>
          </a:p>
          <a:p>
            <a:r>
              <a:rPr lang="nb-NO" sz="1000" dirty="0"/>
              <a:t>People Management, opplæring, motivasjon og </a:t>
            </a:r>
            <a:r>
              <a:rPr lang="nb-NO" sz="1000" dirty="0" err="1"/>
              <a:t>coaching</a:t>
            </a:r>
            <a:r>
              <a:rPr lang="nb-NO" sz="1000" dirty="0"/>
              <a:t>. Oppfølging og kvalitetssikring av medarbeiderinnsatsen.</a:t>
            </a:r>
          </a:p>
          <a:p>
            <a:pPr lvl="0"/>
            <a:r>
              <a:rPr lang="nb-NO" sz="1000" dirty="0"/>
              <a:t>Bistå til å sikre riktig standarder for renhold og kinoens visuelle uttrykk.</a:t>
            </a:r>
          </a:p>
          <a:p>
            <a:r>
              <a:rPr lang="nb-NO" sz="1000" dirty="0"/>
              <a:t>Øvrige forefallende driftsoppgaver.</a:t>
            </a:r>
          </a:p>
          <a:p>
            <a:r>
              <a:rPr lang="nb-NO" sz="1000" dirty="0"/>
              <a:t>Ass. kinosjef skal bidra til å beholde og utvikle et positivt arbeidsmiljø på arbeidsplassen.</a:t>
            </a:r>
          </a:p>
          <a:p>
            <a:r>
              <a:rPr lang="nb-NO" sz="1000" dirty="0"/>
              <a:t>Ass. kinosjef skal gjennomføre Nordisk Film Kinos personalpolitikk, verdier og retningslinjer, herunder ”Slik gjør vi det her”, ”Train The </a:t>
            </a:r>
            <a:r>
              <a:rPr lang="nb-NO" sz="1000" dirty="0" err="1"/>
              <a:t>Trainer</a:t>
            </a:r>
            <a:r>
              <a:rPr lang="nb-NO" sz="1000" dirty="0"/>
              <a:t>” og lignende.</a:t>
            </a:r>
          </a:p>
        </p:txBody>
      </p:sp>
    </p:spTree>
    <p:extLst>
      <p:ext uri="{BB962C8B-B14F-4D97-AF65-F5344CB8AC3E}">
        <p14:creationId xmlns:p14="http://schemas.microsoft.com/office/powerpoint/2010/main" val="1249429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Salgs- og teamleder</a:t>
            </a:r>
            <a:endParaRPr lang="nb-NO" dirty="0"/>
          </a:p>
        </p:txBody>
      </p:sp>
      <p:sp>
        <p:nvSpPr>
          <p:cNvPr id="3" name="Plassholder for innhold 2"/>
          <p:cNvSpPr>
            <a:spLocks noGrp="1"/>
          </p:cNvSpPr>
          <p:nvPr>
            <p:ph idx="1"/>
          </p:nvPr>
        </p:nvSpPr>
        <p:spPr>
          <a:xfrm>
            <a:off x="200472" y="908724"/>
            <a:ext cx="8915400" cy="5400600"/>
          </a:xfrm>
        </p:spPr>
        <p:txBody>
          <a:bodyPr>
            <a:normAutofit/>
          </a:bodyPr>
          <a:lstStyle/>
          <a:p>
            <a:r>
              <a:rPr lang="nb-NO" sz="2400" dirty="0"/>
              <a:t>Stillingsinstruks</a:t>
            </a:r>
          </a:p>
          <a:p>
            <a:r>
              <a:rPr lang="nb-NO" sz="1000" dirty="0"/>
              <a:t>Salgs- og teamleder er en del av kinohusets operative ledelse og innehar ansvar for daglige driftsoppgaver som blir delegert fra kinosjef/</a:t>
            </a:r>
            <a:r>
              <a:rPr lang="nb-NO" sz="1000" dirty="0" err="1"/>
              <a:t>ass.kinosjef</a:t>
            </a:r>
            <a:r>
              <a:rPr lang="nb-NO" sz="1000" dirty="0"/>
              <a:t>, og som gjelder for kinohuset. Salgs- og teamleder vil ha daglig driftsansvar for kinoen på sitt skift, herunder ansvar for å gjennomføre de mål og strategier som til en hver tid gjelder i bedriften, samt rapportering av avvik, uregelmessigheter til kinosjef/</a:t>
            </a:r>
            <a:r>
              <a:rPr lang="nb-NO" sz="1000" dirty="0" err="1"/>
              <a:t>ass.kinosjef</a:t>
            </a:r>
            <a:r>
              <a:rPr lang="nb-NO" sz="1000" dirty="0"/>
              <a:t>. Salgs- og teamleder stillingen er 100% operativ i drift med turnus og arbeid hver annen helg. Salgs og teamleder rapporterer til Kinosjef.</a:t>
            </a:r>
          </a:p>
          <a:p>
            <a:r>
              <a:rPr lang="nb-NO" sz="1000" b="1" dirty="0"/>
              <a:t>Primære ansvars- og arbeidsoppgaver:</a:t>
            </a:r>
            <a:r>
              <a:rPr lang="nb-NO" sz="1000" dirty="0"/>
              <a:t> </a:t>
            </a:r>
          </a:p>
          <a:p>
            <a:pPr lvl="0"/>
            <a:r>
              <a:rPr lang="nb-NO" sz="1000" dirty="0"/>
              <a:t>Ansvar for daglig oppfølging av «det gode vertskap» for å sikre den optimale kinoopplevelse for våre gjester.</a:t>
            </a:r>
          </a:p>
          <a:p>
            <a:pPr lvl="0"/>
            <a:r>
              <a:rPr lang="nb-NO" sz="1000" dirty="0"/>
              <a:t>People Management, opplæring, motivasjon og </a:t>
            </a:r>
            <a:r>
              <a:rPr lang="nb-NO" sz="1000" dirty="0" err="1"/>
              <a:t>coaching</a:t>
            </a:r>
            <a:r>
              <a:rPr lang="nb-NO" sz="1000" dirty="0"/>
              <a:t>. Oppfølging og kvalitetssikring av medarbeiderinnsatsen. </a:t>
            </a:r>
          </a:p>
          <a:p>
            <a:pPr lvl="0"/>
            <a:r>
              <a:rPr lang="nb-NO" sz="1000" dirty="0"/>
              <a:t>Ansvar for daglig oppfølging av </a:t>
            </a:r>
            <a:r>
              <a:rPr lang="da-DK" sz="1000" dirty="0"/>
              <a:t> «State of the art» i kioskområder samt varehåndtering. </a:t>
            </a:r>
            <a:r>
              <a:rPr lang="nb-NO" sz="1000" dirty="0"/>
              <a:t>I samarbeide med </a:t>
            </a:r>
            <a:r>
              <a:rPr lang="nb-NO" sz="1000" dirty="0" err="1"/>
              <a:t>ass.kinosjef</a:t>
            </a:r>
            <a:r>
              <a:rPr lang="nb-NO" sz="1000" dirty="0"/>
              <a:t> følge opp div. kampanjer og salgsopplæring/ </a:t>
            </a:r>
            <a:r>
              <a:rPr lang="nb-NO" sz="1000" dirty="0" err="1"/>
              <a:t>coaching</a:t>
            </a:r>
            <a:r>
              <a:rPr lang="nb-NO" sz="1000" dirty="0"/>
              <a:t> av ansatte.</a:t>
            </a:r>
          </a:p>
          <a:p>
            <a:pPr lvl="0"/>
            <a:r>
              <a:rPr lang="nb-NO" sz="1000" dirty="0"/>
              <a:t>Daglig oppfølging av kinoteknikk, kundeservice, salg, varepåfylling, rydding og vasking av kioskarealer og øvrige kinoarealer. </a:t>
            </a:r>
          </a:p>
          <a:p>
            <a:pPr lvl="0"/>
            <a:r>
              <a:rPr lang="nb-NO" sz="1000" dirty="0"/>
              <a:t>Ansvar for daglig oppfølging av bemanning på sitt skift mot budsjett.</a:t>
            </a:r>
          </a:p>
          <a:p>
            <a:pPr lvl="0"/>
            <a:r>
              <a:rPr lang="nb-NO" sz="1000" dirty="0"/>
              <a:t>Ansvar for daglig koordinering og gjennomføring av ulike arrangementer, </a:t>
            </a:r>
            <a:r>
              <a:rPr lang="nb-NO" sz="1000" dirty="0" err="1"/>
              <a:t>events</a:t>
            </a:r>
            <a:r>
              <a:rPr lang="nb-NO" sz="1000" dirty="0"/>
              <a:t>, etc., samt koordinere markedsføring i eget </a:t>
            </a:r>
            <a:r>
              <a:rPr lang="nb-NO" sz="1000" dirty="0" err="1"/>
              <a:t>kinohus</a:t>
            </a:r>
            <a:r>
              <a:rPr lang="nb-NO" sz="1000" dirty="0"/>
              <a:t>, herunder film, kiosk og øvrige markedsaktiviteter.</a:t>
            </a:r>
          </a:p>
          <a:p>
            <a:pPr lvl="0"/>
            <a:r>
              <a:rPr lang="nb-NO" sz="1000" dirty="0"/>
              <a:t>Bistå til daglig å sikre riktig standarder for renhold og kinoens visuelle uttrykk.</a:t>
            </a:r>
          </a:p>
          <a:p>
            <a:pPr lvl="0"/>
            <a:r>
              <a:rPr lang="nb-NO" sz="1000" dirty="0"/>
              <a:t>Øvrige forefallende driftsoppgaver.</a:t>
            </a:r>
          </a:p>
          <a:p>
            <a:pPr lvl="0"/>
            <a:r>
              <a:rPr lang="nb-NO" sz="1000" dirty="0"/>
              <a:t>Salgs- og teamlederen skal bidra til å beholde og utvikle et positivt arbeidsmiljø på arbeidsplassen.</a:t>
            </a:r>
          </a:p>
          <a:p>
            <a:r>
              <a:rPr lang="nb-NO" sz="1000" dirty="0"/>
              <a:t>Salgs- og teamlederen skal gjennomføre Nordisk Film Kinos personalpolitikk, verdier og retningslinjer, herunder ”Slik gjør vi det her”, ”Train The </a:t>
            </a:r>
            <a:r>
              <a:rPr lang="nb-NO" sz="1000" dirty="0" err="1"/>
              <a:t>Trainer</a:t>
            </a:r>
            <a:r>
              <a:rPr lang="nb-NO" sz="1000" dirty="0"/>
              <a:t>” og lignende.</a:t>
            </a:r>
          </a:p>
        </p:txBody>
      </p:sp>
    </p:spTree>
    <p:extLst>
      <p:ext uri="{BB962C8B-B14F-4D97-AF65-F5344CB8AC3E}">
        <p14:creationId xmlns:p14="http://schemas.microsoft.com/office/powerpoint/2010/main" val="12234101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260768" y="692700"/>
            <a:ext cx="7004604" cy="1130299"/>
          </a:xfrm>
        </p:spPr>
        <p:txBody>
          <a:bodyPr>
            <a:normAutofit/>
          </a:bodyPr>
          <a:lstStyle/>
          <a:p>
            <a:pPr algn="ctr"/>
            <a:r>
              <a:rPr lang="nb-NO" dirty="0" smtClean="0"/>
              <a:t>Ny organisasjonsstruktur,</a:t>
            </a:r>
            <a:br>
              <a:rPr lang="nb-NO" dirty="0" smtClean="0"/>
            </a:br>
            <a:r>
              <a:rPr lang="nb-NO" dirty="0" smtClean="0"/>
              <a:t>Målsettinger:</a:t>
            </a:r>
            <a:endParaRPr lang="nb-NO" dirty="0"/>
          </a:p>
        </p:txBody>
      </p:sp>
      <p:sp>
        <p:nvSpPr>
          <p:cNvPr id="3" name="Plassholder for innhold 2"/>
          <p:cNvSpPr>
            <a:spLocks noGrp="1"/>
          </p:cNvSpPr>
          <p:nvPr>
            <p:ph idx="1"/>
          </p:nvPr>
        </p:nvSpPr>
        <p:spPr>
          <a:xfrm>
            <a:off x="233897" y="2403873"/>
            <a:ext cx="9427897" cy="4481511"/>
          </a:xfrm>
        </p:spPr>
        <p:txBody>
          <a:bodyPr/>
          <a:lstStyle/>
          <a:p>
            <a:r>
              <a:rPr lang="nb-NO" sz="2400" dirty="0"/>
              <a:t>Økt gjestetilfredshet.</a:t>
            </a:r>
          </a:p>
          <a:p>
            <a:r>
              <a:rPr lang="nb-NO" sz="2400" dirty="0"/>
              <a:t>Økt kinobesøk igjennom fokus på ”Det Gode Vertskap”.</a:t>
            </a:r>
          </a:p>
          <a:p>
            <a:r>
              <a:rPr lang="nb-NO" sz="2400" dirty="0"/>
              <a:t>Økt kundeservicekompetanse hos våre medarbeidere.</a:t>
            </a:r>
          </a:p>
          <a:p>
            <a:r>
              <a:rPr lang="nb-NO" sz="2400" dirty="0"/>
              <a:t>Økt medarbeidertilfredshet.</a:t>
            </a:r>
          </a:p>
          <a:p>
            <a:r>
              <a:rPr lang="nb-NO" sz="2400" dirty="0"/>
              <a:t>En mer effektiv organisasjon.</a:t>
            </a:r>
          </a:p>
          <a:p>
            <a:r>
              <a:rPr lang="nb-NO" sz="2400" dirty="0"/>
              <a:t>Organisasjonen blir rustet for fremtidig vekst og konkurranse.</a:t>
            </a:r>
          </a:p>
          <a:p>
            <a:r>
              <a:rPr lang="nb-NO" sz="2400" dirty="0"/>
              <a:t>= Selge flere kinobilletter</a:t>
            </a:r>
          </a:p>
          <a:p>
            <a:endParaRPr lang="nb-NO" dirty="0"/>
          </a:p>
        </p:txBody>
      </p:sp>
    </p:spTree>
    <p:extLst>
      <p:ext uri="{BB962C8B-B14F-4D97-AF65-F5344CB8AC3E}">
        <p14:creationId xmlns:p14="http://schemas.microsoft.com/office/powerpoint/2010/main" val="40796814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Ny </a:t>
            </a:r>
            <a:r>
              <a:rPr lang="nb-NO" dirty="0" smtClean="0"/>
              <a:t>organisasjonsstruktur-hva?</a:t>
            </a:r>
            <a:endParaRPr lang="nb-NO" dirty="0"/>
          </a:p>
        </p:txBody>
      </p:sp>
      <p:sp>
        <p:nvSpPr>
          <p:cNvPr id="3" name="Content Placeholder 2"/>
          <p:cNvSpPr>
            <a:spLocks noGrp="1"/>
          </p:cNvSpPr>
          <p:nvPr>
            <p:ph idx="1"/>
          </p:nvPr>
        </p:nvSpPr>
        <p:spPr/>
        <p:txBody>
          <a:bodyPr/>
          <a:lstStyle/>
          <a:p>
            <a:r>
              <a:rPr lang="nb-NO" sz="2400" dirty="0"/>
              <a:t>Vi skal omstrukturere marked og drift;</a:t>
            </a:r>
          </a:p>
          <a:p>
            <a:pPr lvl="1"/>
            <a:r>
              <a:rPr lang="nb-NO" sz="2200" dirty="0"/>
              <a:t>Salgs- og driftsdirektør</a:t>
            </a:r>
          </a:p>
          <a:p>
            <a:pPr lvl="1"/>
            <a:r>
              <a:rPr lang="nb-NO" sz="2200" dirty="0"/>
              <a:t>Markedsdirektør</a:t>
            </a:r>
          </a:p>
          <a:p>
            <a:r>
              <a:rPr lang="nb-NO" sz="2400" dirty="0"/>
              <a:t>Vi skal opprette en ny regionssjef med ansvar for Oslo </a:t>
            </a:r>
          </a:p>
          <a:p>
            <a:r>
              <a:rPr lang="nb-NO" sz="2400" dirty="0"/>
              <a:t>Vi skal opprette en ny stilling som programcontroller </a:t>
            </a:r>
          </a:p>
          <a:p>
            <a:r>
              <a:rPr lang="nb-NO" sz="2400" dirty="0"/>
              <a:t>Tydeligere rollebeskrivelser</a:t>
            </a:r>
          </a:p>
          <a:p>
            <a:r>
              <a:rPr lang="nb-NO" sz="2400" dirty="0"/>
              <a:t>Kinosjefer på hver kino (unntatt </a:t>
            </a:r>
            <a:r>
              <a:rPr lang="nb-NO" sz="2400" dirty="0" smtClean="0"/>
              <a:t>Klingenberg og Ålesund)</a:t>
            </a:r>
            <a:endParaRPr lang="nb-NO" sz="2400" dirty="0"/>
          </a:p>
          <a:p>
            <a:r>
              <a:rPr lang="nb-NO" sz="2400" dirty="0"/>
              <a:t>Etablere dansk-norske kompetansesentre</a:t>
            </a:r>
          </a:p>
          <a:p>
            <a:endParaRPr lang="nb-NO" dirty="0"/>
          </a:p>
        </p:txBody>
      </p:sp>
    </p:spTree>
    <p:extLst>
      <p:ext uri="{BB962C8B-B14F-4D97-AF65-F5344CB8AC3E}">
        <p14:creationId xmlns:p14="http://schemas.microsoft.com/office/powerpoint/2010/main" val="18576761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52600" y="570513"/>
            <a:ext cx="7004604" cy="1130299"/>
          </a:xfrm>
        </p:spPr>
        <p:txBody>
          <a:bodyPr/>
          <a:lstStyle/>
          <a:p>
            <a:pPr algn="ctr"/>
            <a:r>
              <a:rPr lang="nb-NO" dirty="0" smtClean="0"/>
              <a:t>Dagens struktur</a:t>
            </a:r>
            <a:endParaRPr lang="nb-NO" dirty="0"/>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4221200444"/>
              </p:ext>
            </p:extLst>
          </p:nvPr>
        </p:nvGraphicFramePr>
        <p:xfrm>
          <a:off x="495300" y="1556792"/>
          <a:ext cx="8915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2016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52600" y="570513"/>
            <a:ext cx="7004604" cy="1130299"/>
          </a:xfrm>
        </p:spPr>
        <p:txBody>
          <a:bodyPr/>
          <a:lstStyle/>
          <a:p>
            <a:pPr algn="ctr"/>
            <a:r>
              <a:rPr lang="nb-NO" dirty="0" smtClean="0"/>
              <a:t>Morgendagens struktur</a:t>
            </a:r>
            <a:endParaRPr lang="nb-NO" dirty="0"/>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43023733"/>
              </p:ext>
            </p:extLst>
          </p:nvPr>
        </p:nvGraphicFramePr>
        <p:xfrm>
          <a:off x="495300" y="1486807"/>
          <a:ext cx="8915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472" y="5621580"/>
            <a:ext cx="9289032" cy="497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1119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52600" y="332660"/>
            <a:ext cx="7004604" cy="1130299"/>
          </a:xfrm>
        </p:spPr>
        <p:txBody>
          <a:bodyPr/>
          <a:lstStyle/>
          <a:p>
            <a:pPr algn="ctr"/>
            <a:r>
              <a:rPr lang="nb-NO" sz="4000" dirty="0" smtClean="0"/>
              <a:t>Dagens økonomistruktur</a:t>
            </a:r>
            <a:endParaRPr lang="nb-NO" sz="4000" dirty="0"/>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451036674"/>
              </p:ext>
            </p:extLst>
          </p:nvPr>
        </p:nvGraphicFramePr>
        <p:xfrm>
          <a:off x="495300" y="1486807"/>
          <a:ext cx="89154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43419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52600" y="332656"/>
            <a:ext cx="7004604" cy="1130299"/>
          </a:xfrm>
        </p:spPr>
        <p:txBody>
          <a:bodyPr/>
          <a:lstStyle/>
          <a:p>
            <a:pPr algn="ctr"/>
            <a:r>
              <a:rPr lang="nb-NO" dirty="0" smtClean="0"/>
              <a:t>Morgendagens økonomistruktur</a:t>
            </a:r>
            <a:endParaRPr lang="nb-NO" dirty="0"/>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3118432159"/>
              </p:ext>
            </p:extLst>
          </p:nvPr>
        </p:nvGraphicFramePr>
        <p:xfrm>
          <a:off x="495300" y="1486807"/>
          <a:ext cx="89154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kstSylinder 6"/>
          <p:cNvSpPr txBox="1"/>
          <p:nvPr/>
        </p:nvSpPr>
        <p:spPr>
          <a:xfrm>
            <a:off x="4450875" y="2681467"/>
            <a:ext cx="181687" cy="275478"/>
          </a:xfrm>
          <a:prstGeom prst="rect">
            <a:avLst/>
          </a:prstGeom>
          <a:noFill/>
          <a:ln>
            <a:noFill/>
          </a:ln>
        </p:spPr>
        <p:txBody>
          <a:bodyPr wrap="none" lIns="89933" tIns="44967" rIns="89933" bIns="44967" rtlCol="0">
            <a:spAutoFit/>
          </a:bodyPr>
          <a:lstStyle/>
          <a:p>
            <a:endParaRPr lang="nb-NO" sz="1200" dirty="0"/>
          </a:p>
        </p:txBody>
      </p:sp>
    </p:spTree>
    <p:extLst>
      <p:ext uri="{BB962C8B-B14F-4D97-AF65-F5344CB8AC3E}">
        <p14:creationId xmlns:p14="http://schemas.microsoft.com/office/powerpoint/2010/main" val="40571389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52600" y="570513"/>
            <a:ext cx="7004604" cy="1130299"/>
          </a:xfrm>
        </p:spPr>
        <p:txBody>
          <a:bodyPr/>
          <a:lstStyle/>
          <a:p>
            <a:pPr algn="ctr"/>
            <a:r>
              <a:rPr lang="nb-NO" dirty="0" smtClean="0"/>
              <a:t>Morgendagens markedsstruktur</a:t>
            </a:r>
            <a:endParaRPr lang="nb-NO" dirty="0"/>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3061121233"/>
              </p:ext>
            </p:extLst>
          </p:nvPr>
        </p:nvGraphicFramePr>
        <p:xfrm>
          <a:off x="495300" y="1486807"/>
          <a:ext cx="89154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5215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gmont">
  <a:themeElements>
    <a:clrScheme name="Egmont Orange">
      <a:dk1>
        <a:sysClr val="windowText" lastClr="000000"/>
      </a:dk1>
      <a:lt1>
        <a:sysClr val="window" lastClr="FFFFFF"/>
      </a:lt1>
      <a:dk2>
        <a:srgbClr val="FF7900"/>
      </a:dk2>
      <a:lt2>
        <a:srgbClr val="CCCCCC"/>
      </a:lt2>
      <a:accent1>
        <a:srgbClr val="FF7900"/>
      </a:accent1>
      <a:accent2>
        <a:srgbClr val="009FDA"/>
      </a:accent2>
      <a:accent3>
        <a:srgbClr val="D10074"/>
      </a:accent3>
      <a:accent4>
        <a:srgbClr val="F9E300"/>
      </a:accent4>
      <a:accent5>
        <a:srgbClr val="CD202C"/>
      </a:accent5>
      <a:accent6>
        <a:srgbClr val="92D400"/>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Egmont">
  <a:themeElements>
    <a:clrScheme name="Egmont Orange">
      <a:dk1>
        <a:sysClr val="windowText" lastClr="000000"/>
      </a:dk1>
      <a:lt1>
        <a:sysClr val="window" lastClr="FFFFFF"/>
      </a:lt1>
      <a:dk2>
        <a:srgbClr val="FF7900"/>
      </a:dk2>
      <a:lt2>
        <a:srgbClr val="CCCCCC"/>
      </a:lt2>
      <a:accent1>
        <a:srgbClr val="FF7900"/>
      </a:accent1>
      <a:accent2>
        <a:srgbClr val="009FDA"/>
      </a:accent2>
      <a:accent3>
        <a:srgbClr val="D10074"/>
      </a:accent3>
      <a:accent4>
        <a:srgbClr val="F9E300"/>
      </a:accent4>
      <a:accent5>
        <a:srgbClr val="CD202C"/>
      </a:accent5>
      <a:accent6>
        <a:srgbClr val="92D400"/>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Balck Egmont-16-9">
  <a:themeElements>
    <a:clrScheme name="Egmont">
      <a:dk1>
        <a:sysClr val="windowText" lastClr="000000"/>
      </a:dk1>
      <a:lt1>
        <a:sysClr val="window" lastClr="FFFFFF"/>
      </a:lt1>
      <a:dk2>
        <a:srgbClr val="FF7900"/>
      </a:dk2>
      <a:lt2>
        <a:srgbClr val="CCCCCC"/>
      </a:lt2>
      <a:accent1>
        <a:srgbClr val="FF7900"/>
      </a:accent1>
      <a:accent2>
        <a:srgbClr val="009FDA"/>
      </a:accent2>
      <a:accent3>
        <a:srgbClr val="CD202C"/>
      </a:accent3>
      <a:accent4>
        <a:srgbClr val="F9E300"/>
      </a:accent4>
      <a:accent5>
        <a:srgbClr val="D10074"/>
      </a:accent5>
      <a:accent6>
        <a:srgbClr val="92D400"/>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Balck Egmont-16-9">
  <a:themeElements>
    <a:clrScheme name="Egmont">
      <a:dk1>
        <a:sysClr val="windowText" lastClr="000000"/>
      </a:dk1>
      <a:lt1>
        <a:sysClr val="window" lastClr="FFFFFF"/>
      </a:lt1>
      <a:dk2>
        <a:srgbClr val="FF7900"/>
      </a:dk2>
      <a:lt2>
        <a:srgbClr val="CCCCCC"/>
      </a:lt2>
      <a:accent1>
        <a:srgbClr val="FF7900"/>
      </a:accent1>
      <a:accent2>
        <a:srgbClr val="009FDA"/>
      </a:accent2>
      <a:accent3>
        <a:srgbClr val="CD202C"/>
      </a:accent3>
      <a:accent4>
        <a:srgbClr val="F9E300"/>
      </a:accent4>
      <a:accent5>
        <a:srgbClr val="D10074"/>
      </a:accent5>
      <a:accent6>
        <a:srgbClr val="92D400"/>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2_Egmont">
  <a:themeElements>
    <a:clrScheme name="Egmont Orange">
      <a:dk1>
        <a:sysClr val="windowText" lastClr="000000"/>
      </a:dk1>
      <a:lt1>
        <a:sysClr val="window" lastClr="FFFFFF"/>
      </a:lt1>
      <a:dk2>
        <a:srgbClr val="FF7900"/>
      </a:dk2>
      <a:lt2>
        <a:srgbClr val="CCCCCC"/>
      </a:lt2>
      <a:accent1>
        <a:srgbClr val="FF7900"/>
      </a:accent1>
      <a:accent2>
        <a:srgbClr val="009FDA"/>
      </a:accent2>
      <a:accent3>
        <a:srgbClr val="D10074"/>
      </a:accent3>
      <a:accent4>
        <a:srgbClr val="F9E300"/>
      </a:accent4>
      <a:accent5>
        <a:srgbClr val="CD202C"/>
      </a:accent5>
      <a:accent6>
        <a:srgbClr val="92D400"/>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3_Egmont">
  <a:themeElements>
    <a:clrScheme name="Egmont Orange">
      <a:dk1>
        <a:sysClr val="windowText" lastClr="000000"/>
      </a:dk1>
      <a:lt1>
        <a:sysClr val="window" lastClr="FFFFFF"/>
      </a:lt1>
      <a:dk2>
        <a:srgbClr val="FF7900"/>
      </a:dk2>
      <a:lt2>
        <a:srgbClr val="CCCCCC"/>
      </a:lt2>
      <a:accent1>
        <a:srgbClr val="FF7900"/>
      </a:accent1>
      <a:accent2>
        <a:srgbClr val="009FDA"/>
      </a:accent2>
      <a:accent3>
        <a:srgbClr val="D10074"/>
      </a:accent3>
      <a:accent4>
        <a:srgbClr val="F9E300"/>
      </a:accent4>
      <a:accent5>
        <a:srgbClr val="CD202C"/>
      </a:accent5>
      <a:accent6>
        <a:srgbClr val="92D400"/>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12CB6B63DFAF40B138FAF346A2A9B5" ma:contentTypeVersion="0" ma:contentTypeDescription="Create a new document." ma:contentTypeScope="" ma:versionID="0c2c6fdecf61d8099006650fbe2b75d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FA451A-4503-4AB8-A306-87BF93AE9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E2A553-51C8-407A-97A9-9698F3A99A97}">
  <ds:schemaRefs>
    <ds:schemaRef ds:uri="http://purl.org/dc/dcmitype/"/>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776D2D0-C3D3-4C43-8A8C-3DFD74F2A1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20970</TotalTime>
  <Words>2378</Words>
  <Application>Microsoft Macintosh PowerPoint</Application>
  <PresentationFormat>A4 (210 x 297 mm)</PresentationFormat>
  <Paragraphs>251</Paragraphs>
  <Slides>22</Slides>
  <Notes>13</Notes>
  <HiddenSlides>0</HiddenSlides>
  <MMClips>0</MMClips>
  <ScaleCrop>false</ScaleCrop>
  <HeadingPairs>
    <vt:vector size="4" baseType="variant">
      <vt:variant>
        <vt:lpstr>Tema</vt:lpstr>
      </vt:variant>
      <vt:variant>
        <vt:i4>6</vt:i4>
      </vt:variant>
      <vt:variant>
        <vt:lpstr>Lysbildetitler</vt:lpstr>
      </vt:variant>
      <vt:variant>
        <vt:i4>22</vt:i4>
      </vt:variant>
    </vt:vector>
  </HeadingPairs>
  <TitlesOfParts>
    <vt:vector size="28" baseType="lpstr">
      <vt:lpstr>Egmont</vt:lpstr>
      <vt:lpstr>1_Egmont</vt:lpstr>
      <vt:lpstr>Balck Egmont-16-9</vt:lpstr>
      <vt:lpstr>1_Balck Egmont-16-9</vt:lpstr>
      <vt:lpstr>2_Egmont</vt:lpstr>
      <vt:lpstr>3_Egmont</vt:lpstr>
      <vt:lpstr>Ny organisasjonsstruktur</vt:lpstr>
      <vt:lpstr>Ny organisasjonsstruktur - hvorfor:  </vt:lpstr>
      <vt:lpstr>Ny organisasjonsstruktur, Målsettinger:</vt:lpstr>
      <vt:lpstr>Ny organisasjonsstruktur-hva?</vt:lpstr>
      <vt:lpstr>Dagens struktur</vt:lpstr>
      <vt:lpstr>Morgendagens struktur</vt:lpstr>
      <vt:lpstr>Dagens økonomistruktur</vt:lpstr>
      <vt:lpstr>Morgendagens økonomistruktur</vt:lpstr>
      <vt:lpstr>Morgendagens markedsstruktur</vt:lpstr>
      <vt:lpstr>Programcontroller Stillingsinstruks</vt:lpstr>
      <vt:lpstr>Dagens salgs-, marked og driftsstruktur</vt:lpstr>
      <vt:lpstr>Morgendagens driftsstruktur</vt:lpstr>
      <vt:lpstr>Salgs- og driftsdirektør Stillingsinstruks</vt:lpstr>
      <vt:lpstr>Grunnprinsipp for strukturen i drift</vt:lpstr>
      <vt:lpstr>Regionsjef</vt:lpstr>
      <vt:lpstr>Struktur store kinohus</vt:lpstr>
      <vt:lpstr>Struktur mellomstore kinohus</vt:lpstr>
      <vt:lpstr>Struktur små kinohus</vt:lpstr>
      <vt:lpstr>PowerPoint-presentasjon</vt:lpstr>
      <vt:lpstr>Kinosjef </vt:lpstr>
      <vt:lpstr>Ass. Kinosjef </vt:lpstr>
      <vt:lpstr>Salgs- og teamleder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Katrine Rosenberg</dc:creator>
  <cp:lastModifiedBy>Espen Pedersen</cp:lastModifiedBy>
  <cp:revision>974</cp:revision>
  <cp:lastPrinted>2015-08-12T07:04:08Z</cp:lastPrinted>
  <dcterms:created xsi:type="dcterms:W3CDTF">2012-03-15T12:48:40Z</dcterms:created>
  <dcterms:modified xsi:type="dcterms:W3CDTF">2016-01-21T11:32:10Z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urrentLanguage">
    <vt:lpwstr>UK English</vt:lpwstr>
  </property>
  <property fmtid="{D5CDD505-2E9C-101B-9397-08002B2CF9AE}" pid="3" name="ContentTypeId">
    <vt:lpwstr>0x0101004A12CB6B63DFAF40B138FAF346A2A9B5</vt:lpwstr>
  </property>
</Properties>
</file>