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EBC97E-5362-4199-B241-95F711457BFD}" v="14" dt="2020-12-17T07:59:19.1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vel magallòn" userId="5ca5c009a2cd1445" providerId="LiveId" clId="{F4EBC97E-5362-4199-B241-95F711457BFD}"/>
    <pc:docChg chg="undo custSel mod modSld">
      <pc:chgData name="jovel magallòn" userId="5ca5c009a2cd1445" providerId="LiveId" clId="{F4EBC97E-5362-4199-B241-95F711457BFD}" dt="2020-12-17T07:59:19.161" v="304"/>
      <pc:docMkLst>
        <pc:docMk/>
      </pc:docMkLst>
      <pc:sldChg chg="addSp modSp mod setBg">
        <pc:chgData name="jovel magallòn" userId="5ca5c009a2cd1445" providerId="LiveId" clId="{F4EBC97E-5362-4199-B241-95F711457BFD}" dt="2020-12-17T07:58:18.993" v="299" actId="26606"/>
        <pc:sldMkLst>
          <pc:docMk/>
          <pc:sldMk cId="3536422129" sldId="256"/>
        </pc:sldMkLst>
        <pc:spChg chg="mod">
          <ac:chgData name="jovel magallòn" userId="5ca5c009a2cd1445" providerId="LiveId" clId="{F4EBC97E-5362-4199-B241-95F711457BFD}" dt="2020-12-17T07:58:18.993" v="299" actId="26606"/>
          <ac:spMkLst>
            <pc:docMk/>
            <pc:sldMk cId="3536422129" sldId="256"/>
            <ac:spMk id="2" creationId="{F5E1D75D-9AF0-41B2-BE50-E390046322B8}"/>
          </ac:spMkLst>
        </pc:spChg>
        <pc:spChg chg="mod">
          <ac:chgData name="jovel magallòn" userId="5ca5c009a2cd1445" providerId="LiveId" clId="{F4EBC97E-5362-4199-B241-95F711457BFD}" dt="2020-12-17T07:58:18.993" v="299" actId="26606"/>
          <ac:spMkLst>
            <pc:docMk/>
            <pc:sldMk cId="3536422129" sldId="256"/>
            <ac:spMk id="3" creationId="{0B37ADEA-3F0D-4011-8D7A-72C47C0279DE}"/>
          </ac:spMkLst>
        </pc:spChg>
        <pc:spChg chg="add">
          <ac:chgData name="jovel magallòn" userId="5ca5c009a2cd1445" providerId="LiveId" clId="{F4EBC97E-5362-4199-B241-95F711457BFD}" dt="2020-12-17T07:58:18.993" v="299" actId="26606"/>
          <ac:spMkLst>
            <pc:docMk/>
            <pc:sldMk cId="3536422129" sldId="256"/>
            <ac:spMk id="9" creationId="{1447A1EA-EE57-4862-AB19-DE9B1C55B85E}"/>
          </ac:spMkLst>
        </pc:spChg>
        <pc:grpChg chg="add">
          <ac:chgData name="jovel magallòn" userId="5ca5c009a2cd1445" providerId="LiveId" clId="{F4EBC97E-5362-4199-B241-95F711457BFD}" dt="2020-12-17T07:58:18.993" v="299" actId="26606"/>
          <ac:grpSpMkLst>
            <pc:docMk/>
            <pc:sldMk cId="3536422129" sldId="256"/>
            <ac:grpSpMk id="11" creationId="{D4FBD738-D961-4B6A-BCBF-D7D519CDF09C}"/>
          </ac:grpSpMkLst>
        </pc:grpChg>
        <pc:grpChg chg="add">
          <ac:chgData name="jovel magallòn" userId="5ca5c009a2cd1445" providerId="LiveId" clId="{F4EBC97E-5362-4199-B241-95F711457BFD}" dt="2020-12-17T07:58:18.993" v="299" actId="26606"/>
          <ac:grpSpMkLst>
            <pc:docMk/>
            <pc:sldMk cId="3536422129" sldId="256"/>
            <ac:grpSpMk id="32" creationId="{58339E62-BF6D-4EE5-B757-AD3901833F41}"/>
          </ac:grpSpMkLst>
        </pc:grpChg>
        <pc:picChg chg="add">
          <ac:chgData name="jovel magallòn" userId="5ca5c009a2cd1445" providerId="LiveId" clId="{F4EBC97E-5362-4199-B241-95F711457BFD}" dt="2020-12-17T07:58:18.993" v="299" actId="26606"/>
          <ac:picMkLst>
            <pc:docMk/>
            <pc:sldMk cId="3536422129" sldId="256"/>
            <ac:picMk id="5" creationId="{1DDB228B-FB7C-43BE-8A5F-FBF74068B404}"/>
          </ac:picMkLst>
        </pc:picChg>
      </pc:sldChg>
      <pc:sldChg chg="addSp modSp mod setBg setClrOvrMap">
        <pc:chgData name="jovel magallòn" userId="5ca5c009a2cd1445" providerId="LiveId" clId="{F4EBC97E-5362-4199-B241-95F711457BFD}" dt="2020-12-17T07:58:32.174" v="300" actId="26606"/>
        <pc:sldMkLst>
          <pc:docMk/>
          <pc:sldMk cId="320500586" sldId="257"/>
        </pc:sldMkLst>
        <pc:spChg chg="mod">
          <ac:chgData name="jovel magallòn" userId="5ca5c009a2cd1445" providerId="LiveId" clId="{F4EBC97E-5362-4199-B241-95F711457BFD}" dt="2020-12-17T07:58:32.174" v="300" actId="26606"/>
          <ac:spMkLst>
            <pc:docMk/>
            <pc:sldMk cId="320500586" sldId="257"/>
            <ac:spMk id="2" creationId="{ABEA3868-7BB5-441D-8980-6F620FD11245}"/>
          </ac:spMkLst>
        </pc:spChg>
        <pc:spChg chg="mod">
          <ac:chgData name="jovel magallòn" userId="5ca5c009a2cd1445" providerId="LiveId" clId="{F4EBC97E-5362-4199-B241-95F711457BFD}" dt="2020-12-17T07:58:32.174" v="300" actId="26606"/>
          <ac:spMkLst>
            <pc:docMk/>
            <pc:sldMk cId="320500586" sldId="257"/>
            <ac:spMk id="3" creationId="{1F8EA0B9-66B7-4E85-9D52-94EDC5293980}"/>
          </ac:spMkLst>
        </pc:spChg>
        <pc:spChg chg="add">
          <ac:chgData name="jovel magallòn" userId="5ca5c009a2cd1445" providerId="LiveId" clId="{F4EBC97E-5362-4199-B241-95F711457BFD}" dt="2020-12-17T07:58:32.174" v="300" actId="26606"/>
          <ac:spMkLst>
            <pc:docMk/>
            <pc:sldMk cId="320500586" sldId="257"/>
            <ac:spMk id="8" creationId="{90F08744-9D7B-4693-B8D6-2A5210AE96F6}"/>
          </ac:spMkLst>
        </pc:spChg>
        <pc:spChg chg="add">
          <ac:chgData name="jovel magallòn" userId="5ca5c009a2cd1445" providerId="LiveId" clId="{F4EBC97E-5362-4199-B241-95F711457BFD}" dt="2020-12-17T07:58:32.174" v="300" actId="26606"/>
          <ac:spMkLst>
            <pc:docMk/>
            <pc:sldMk cId="320500586" sldId="257"/>
            <ac:spMk id="10" creationId="{5B2E630F-F386-44FA-B1A1-C10A9BF4346C}"/>
          </ac:spMkLst>
        </pc:spChg>
        <pc:spChg chg="add">
          <ac:chgData name="jovel magallòn" userId="5ca5c009a2cd1445" providerId="LiveId" clId="{F4EBC97E-5362-4199-B241-95F711457BFD}" dt="2020-12-17T07:58:32.174" v="300" actId="26606"/>
          <ac:spMkLst>
            <pc:docMk/>
            <pc:sldMk cId="320500586" sldId="257"/>
            <ac:spMk id="12" creationId="{73567C09-8B4D-49A6-A711-C44C5807D8DD}"/>
          </ac:spMkLst>
        </pc:spChg>
      </pc:sldChg>
      <pc:sldChg chg="addSp delSp modSp mod setBg">
        <pc:chgData name="jovel magallòn" userId="5ca5c009a2cd1445" providerId="LiveId" clId="{F4EBC97E-5362-4199-B241-95F711457BFD}" dt="2020-12-17T07:58:39.079" v="301" actId="26606"/>
        <pc:sldMkLst>
          <pc:docMk/>
          <pc:sldMk cId="1968325580" sldId="258"/>
        </pc:sldMkLst>
        <pc:spChg chg="mod">
          <ac:chgData name="jovel magallòn" userId="5ca5c009a2cd1445" providerId="LiveId" clId="{F4EBC97E-5362-4199-B241-95F711457BFD}" dt="2020-12-17T07:58:39.079" v="301" actId="26606"/>
          <ac:spMkLst>
            <pc:docMk/>
            <pc:sldMk cId="1968325580" sldId="258"/>
            <ac:spMk id="2" creationId="{805FA974-CE7F-4E67-B280-FCE6729376C5}"/>
          </ac:spMkLst>
        </pc:spChg>
        <pc:spChg chg="mod">
          <ac:chgData name="jovel magallòn" userId="5ca5c009a2cd1445" providerId="LiveId" clId="{F4EBC97E-5362-4199-B241-95F711457BFD}" dt="2020-12-17T07:58:39.079" v="301" actId="26606"/>
          <ac:spMkLst>
            <pc:docMk/>
            <pc:sldMk cId="1968325580" sldId="258"/>
            <ac:spMk id="3" creationId="{33133ADF-C372-4F34-8E29-22347F596BD9}"/>
          </ac:spMkLst>
        </pc:spChg>
        <pc:spChg chg="add del mod">
          <ac:chgData name="jovel magallòn" userId="5ca5c009a2cd1445" providerId="LiveId" clId="{F4EBC97E-5362-4199-B241-95F711457BFD}" dt="2020-12-17T07:52:35.134" v="159" actId="478"/>
          <ac:spMkLst>
            <pc:docMk/>
            <pc:sldMk cId="1968325580" sldId="258"/>
            <ac:spMk id="4" creationId="{79A5F655-DF8D-4DCF-825D-3789626D462B}"/>
          </ac:spMkLst>
        </pc:spChg>
        <pc:spChg chg="add del mod">
          <ac:chgData name="jovel magallòn" userId="5ca5c009a2cd1445" providerId="LiveId" clId="{F4EBC97E-5362-4199-B241-95F711457BFD}" dt="2020-12-17T07:52:36.880" v="161" actId="478"/>
          <ac:spMkLst>
            <pc:docMk/>
            <pc:sldMk cId="1968325580" sldId="258"/>
            <ac:spMk id="5" creationId="{0B0DE9C9-5574-4A23-9B8E-92AFAA7AFD56}"/>
          </ac:spMkLst>
        </pc:spChg>
        <pc:spChg chg="add">
          <ac:chgData name="jovel magallòn" userId="5ca5c009a2cd1445" providerId="LiveId" clId="{F4EBC97E-5362-4199-B241-95F711457BFD}" dt="2020-12-17T07:58:39.079" v="301" actId="26606"/>
          <ac:spMkLst>
            <pc:docMk/>
            <pc:sldMk cId="1968325580" sldId="258"/>
            <ac:spMk id="8" creationId="{F3C5918A-1DC5-4CF3-AA27-00AA3088AA9F}"/>
          </ac:spMkLst>
        </pc:spChg>
        <pc:spChg chg="add">
          <ac:chgData name="jovel magallòn" userId="5ca5c009a2cd1445" providerId="LiveId" clId="{F4EBC97E-5362-4199-B241-95F711457BFD}" dt="2020-12-17T07:58:39.079" v="301" actId="26606"/>
          <ac:spMkLst>
            <pc:docMk/>
            <pc:sldMk cId="1968325580" sldId="258"/>
            <ac:spMk id="10" creationId="{B786683A-6FD6-4BF7-B3B0-DC397677391F}"/>
          </ac:spMkLst>
        </pc:spChg>
        <pc:spChg chg="add">
          <ac:chgData name="jovel magallòn" userId="5ca5c009a2cd1445" providerId="LiveId" clId="{F4EBC97E-5362-4199-B241-95F711457BFD}" dt="2020-12-17T07:58:39.079" v="301" actId="26606"/>
          <ac:spMkLst>
            <pc:docMk/>
            <pc:sldMk cId="1968325580" sldId="258"/>
            <ac:spMk id="12" creationId="{05169E50-59FB-4AEE-B61D-44A882A4CD2C}"/>
          </ac:spMkLst>
        </pc:spChg>
        <pc:spChg chg="add">
          <ac:chgData name="jovel magallòn" userId="5ca5c009a2cd1445" providerId="LiveId" clId="{F4EBC97E-5362-4199-B241-95F711457BFD}" dt="2020-12-17T07:58:39.079" v="301" actId="26606"/>
          <ac:spMkLst>
            <pc:docMk/>
            <pc:sldMk cId="1968325580" sldId="258"/>
            <ac:spMk id="14" creationId="{117C30F0-5A38-4B60-B632-3AF7C2780824}"/>
          </ac:spMkLst>
        </pc:spChg>
        <pc:spChg chg="add">
          <ac:chgData name="jovel magallòn" userId="5ca5c009a2cd1445" providerId="LiveId" clId="{F4EBC97E-5362-4199-B241-95F711457BFD}" dt="2020-12-17T07:58:39.079" v="301" actId="26606"/>
          <ac:spMkLst>
            <pc:docMk/>
            <pc:sldMk cId="1968325580" sldId="258"/>
            <ac:spMk id="16" creationId="{A200CBA5-3F2B-4AAC-9F86-99AFECC19C1D}"/>
          </ac:spMkLst>
        </pc:spChg>
      </pc:sldChg>
      <pc:sldChg chg="addSp delSp modSp mod setBg">
        <pc:chgData name="jovel magallòn" userId="5ca5c009a2cd1445" providerId="LiveId" clId="{F4EBC97E-5362-4199-B241-95F711457BFD}" dt="2020-12-17T07:59:19.161" v="304"/>
        <pc:sldMkLst>
          <pc:docMk/>
          <pc:sldMk cId="1085235494" sldId="259"/>
        </pc:sldMkLst>
        <pc:spChg chg="mod">
          <ac:chgData name="jovel magallòn" userId="5ca5c009a2cd1445" providerId="LiveId" clId="{F4EBC97E-5362-4199-B241-95F711457BFD}" dt="2020-12-17T07:58:52.738" v="302" actId="26606"/>
          <ac:spMkLst>
            <pc:docMk/>
            <pc:sldMk cId="1085235494" sldId="259"/>
            <ac:spMk id="2" creationId="{03333F7F-A365-4FA9-BE31-E51B69F13502}"/>
          </ac:spMkLst>
        </pc:spChg>
        <pc:spChg chg="del mod">
          <ac:chgData name="jovel magallòn" userId="5ca5c009a2cd1445" providerId="LiveId" clId="{F4EBC97E-5362-4199-B241-95F711457BFD}" dt="2020-12-17T07:58:52.738" v="302" actId="26606"/>
          <ac:spMkLst>
            <pc:docMk/>
            <pc:sldMk cId="1085235494" sldId="259"/>
            <ac:spMk id="3" creationId="{03745449-574F-411F-9AB2-F03386472E3A}"/>
          </ac:spMkLst>
        </pc:spChg>
        <pc:spChg chg="add">
          <ac:chgData name="jovel magallòn" userId="5ca5c009a2cd1445" providerId="LiveId" clId="{F4EBC97E-5362-4199-B241-95F711457BFD}" dt="2020-12-17T07:58:52.738" v="302" actId="26606"/>
          <ac:spMkLst>
            <pc:docMk/>
            <pc:sldMk cId="1085235494" sldId="259"/>
            <ac:spMk id="9" creationId="{84DC7300-CE29-46FD-A813-34A5C534B82D}"/>
          </ac:spMkLst>
        </pc:spChg>
        <pc:grpChg chg="add">
          <ac:chgData name="jovel magallòn" userId="5ca5c009a2cd1445" providerId="LiveId" clId="{F4EBC97E-5362-4199-B241-95F711457BFD}" dt="2020-12-17T07:58:52.738" v="302" actId="26606"/>
          <ac:grpSpMkLst>
            <pc:docMk/>
            <pc:sldMk cId="1085235494" sldId="259"/>
            <ac:grpSpMk id="11" creationId="{F004BE1D-7ED6-4B4D-8B78-34146771F82C}"/>
          </ac:grpSpMkLst>
        </pc:grpChg>
        <pc:grpChg chg="add">
          <ac:chgData name="jovel magallòn" userId="5ca5c009a2cd1445" providerId="LiveId" clId="{F4EBC97E-5362-4199-B241-95F711457BFD}" dt="2020-12-17T07:58:52.738" v="302" actId="26606"/>
          <ac:grpSpMkLst>
            <pc:docMk/>
            <pc:sldMk cId="1085235494" sldId="259"/>
            <ac:grpSpMk id="34" creationId="{A8595913-44BC-47F1-AF06-37E9D1F7E640}"/>
          </ac:grpSpMkLst>
        </pc:grpChg>
        <pc:graphicFrameChg chg="add mod">
          <ac:chgData name="jovel magallòn" userId="5ca5c009a2cd1445" providerId="LiveId" clId="{F4EBC97E-5362-4199-B241-95F711457BFD}" dt="2020-12-17T07:59:19.161" v="304"/>
          <ac:graphicFrameMkLst>
            <pc:docMk/>
            <pc:sldMk cId="1085235494" sldId="259"/>
            <ac:graphicFrameMk id="5" creationId="{2FEDF585-47B1-476B-8121-D49E3CAE80D5}"/>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hyperlink" Target="https://geo.nyu.edu/catalog/nyu_2451_34572" TargetMode="Externa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hyperlink" Target="https://geo.nyu.edu/catalog/nyu_2451_34572" TargetMode="External"/><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1.sv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svg"/><Relationship Id="rId9"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AA5219-233B-4781-9A91-91D380611E81}"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D425C14-1336-4CE7-877B-80F2165A4BAE}">
      <dgm:prSet/>
      <dgm:spPr/>
      <dgm:t>
        <a:bodyPr/>
        <a:lstStyle/>
        <a:p>
          <a:pPr>
            <a:defRPr cap="all"/>
          </a:pPr>
          <a:r>
            <a:rPr lang="en-US" cap="none" dirty="0">
              <a:latin typeface="+mj-lt"/>
            </a:rPr>
            <a:t>To identify the characteristics of our competitors' venues in </a:t>
          </a:r>
          <a:r>
            <a:rPr lang="tr-TR" cap="none" dirty="0">
              <a:latin typeface="+mj-lt"/>
            </a:rPr>
            <a:t>manhattan</a:t>
          </a:r>
          <a:r>
            <a:rPr lang="en-US" cap="none" dirty="0">
              <a:latin typeface="+mj-lt"/>
            </a:rPr>
            <a:t>, we would first need to find out the number of </a:t>
          </a:r>
          <a:r>
            <a:rPr lang="es-ES" cap="none" dirty="0">
              <a:latin typeface="+mj-lt"/>
            </a:rPr>
            <a:t>pizza places</a:t>
          </a:r>
          <a:r>
            <a:rPr lang="tr-TR" cap="none" dirty="0">
              <a:latin typeface="+mj-lt"/>
            </a:rPr>
            <a:t> in manhattan </a:t>
          </a:r>
          <a:r>
            <a:rPr lang="en-US" cap="none" dirty="0">
              <a:latin typeface="+mj-lt"/>
            </a:rPr>
            <a:t>currently and their location.</a:t>
          </a:r>
        </a:p>
      </dgm:t>
    </dgm:pt>
    <dgm:pt modelId="{D92798AC-0571-49F2-9E01-984534E12D21}" type="parTrans" cxnId="{CDA11D7D-F32F-4694-B138-3FAA1E813B30}">
      <dgm:prSet/>
      <dgm:spPr/>
      <dgm:t>
        <a:bodyPr/>
        <a:lstStyle/>
        <a:p>
          <a:endParaRPr lang="en-US" dirty="0">
            <a:latin typeface="+mj-lt"/>
          </a:endParaRPr>
        </a:p>
      </dgm:t>
    </dgm:pt>
    <dgm:pt modelId="{28632577-4DC4-41C5-AD97-01C2A1CB10FD}" type="sibTrans" cxnId="{CDA11D7D-F32F-4694-B138-3FAA1E813B30}">
      <dgm:prSet/>
      <dgm:spPr/>
      <dgm:t>
        <a:bodyPr/>
        <a:lstStyle/>
        <a:p>
          <a:endParaRPr lang="en-US" dirty="0">
            <a:latin typeface="+mj-lt"/>
          </a:endParaRPr>
        </a:p>
      </dgm:t>
    </dgm:pt>
    <dgm:pt modelId="{705F9B51-E0AF-4CF1-B063-385D2B4244DD}">
      <dgm:prSet/>
      <dgm:spPr/>
      <dgm:t>
        <a:bodyPr/>
        <a:lstStyle/>
        <a:p>
          <a:pPr>
            <a:defRPr cap="all"/>
          </a:pPr>
          <a:r>
            <a:rPr lang="en-US" cap="none" dirty="0">
              <a:latin typeface="+mj-lt"/>
            </a:rPr>
            <a:t>We then used google map API to find their geographic coordinates based on their postal code addresses.</a:t>
          </a:r>
        </a:p>
      </dgm:t>
    </dgm:pt>
    <dgm:pt modelId="{E7F1867D-D477-404A-8596-893690DE7A51}" type="parTrans" cxnId="{7C290DF7-6343-42B9-9D0E-A7CF0FB0B640}">
      <dgm:prSet/>
      <dgm:spPr/>
      <dgm:t>
        <a:bodyPr/>
        <a:lstStyle/>
        <a:p>
          <a:endParaRPr lang="en-US" dirty="0">
            <a:latin typeface="+mj-lt"/>
          </a:endParaRPr>
        </a:p>
      </dgm:t>
    </dgm:pt>
    <dgm:pt modelId="{A884B3DC-0393-491B-B07D-01740C11337A}" type="sibTrans" cxnId="{7C290DF7-6343-42B9-9D0E-A7CF0FB0B640}">
      <dgm:prSet/>
      <dgm:spPr/>
      <dgm:t>
        <a:bodyPr/>
        <a:lstStyle/>
        <a:p>
          <a:endParaRPr lang="en-US" dirty="0">
            <a:latin typeface="+mj-lt"/>
          </a:endParaRPr>
        </a:p>
      </dgm:t>
    </dgm:pt>
    <dgm:pt modelId="{E5FA9C63-D296-49BF-A62B-907FC0295275}">
      <dgm:prSet/>
      <dgm:spPr/>
      <dgm:t>
        <a:bodyPr/>
        <a:lstStyle/>
        <a:p>
          <a:pPr>
            <a:defRPr cap="all"/>
          </a:pPr>
          <a:r>
            <a:rPr lang="en-US" cap="none" dirty="0">
              <a:latin typeface="+mj-lt"/>
            </a:rPr>
            <a:t>New </a:t>
          </a:r>
          <a:r>
            <a:rPr lang="en-US" cap="none" dirty="0" err="1">
              <a:latin typeface="+mj-lt"/>
            </a:rPr>
            <a:t>york</a:t>
          </a:r>
          <a:r>
            <a:rPr lang="en-US" cap="none" dirty="0">
              <a:latin typeface="+mj-lt"/>
            </a:rPr>
            <a:t> data luckily exists for free on the web. Feel free to try to find this dataset on your own, but here is the link to the dataset: </a:t>
          </a:r>
          <a:r>
            <a:rPr lang="en-US" u="sng" cap="none" dirty="0">
              <a:latin typeface="+mj-lt"/>
              <a:hlinkClick xmlns:r="http://schemas.openxmlformats.org/officeDocument/2006/relationships" r:id="rId1"/>
            </a:rPr>
            <a:t>https://geo.Nyu.Edu/catalog/nyu_2451_34572</a:t>
          </a:r>
          <a:endParaRPr lang="en-US" cap="none" dirty="0">
            <a:latin typeface="+mj-lt"/>
          </a:endParaRPr>
        </a:p>
      </dgm:t>
    </dgm:pt>
    <dgm:pt modelId="{D506B3E0-03E2-4FF4-A5AE-E6FF8881CCAF}" type="parTrans" cxnId="{10A37F42-5611-4BC3-A542-083C31ACB56F}">
      <dgm:prSet/>
      <dgm:spPr/>
      <dgm:t>
        <a:bodyPr/>
        <a:lstStyle/>
        <a:p>
          <a:endParaRPr lang="en-US" dirty="0">
            <a:latin typeface="+mj-lt"/>
          </a:endParaRPr>
        </a:p>
      </dgm:t>
    </dgm:pt>
    <dgm:pt modelId="{C328D8F8-CEC2-468C-8DB7-18161B28789B}" type="sibTrans" cxnId="{10A37F42-5611-4BC3-A542-083C31ACB56F}">
      <dgm:prSet/>
      <dgm:spPr/>
      <dgm:t>
        <a:bodyPr/>
        <a:lstStyle/>
        <a:p>
          <a:endParaRPr lang="en-US" dirty="0">
            <a:latin typeface="+mj-lt"/>
          </a:endParaRPr>
        </a:p>
      </dgm:t>
    </dgm:pt>
    <dgm:pt modelId="{3B703E44-5852-48A6-9EE2-1039485E055C}">
      <dgm:prSet/>
      <dgm:spPr/>
      <dgm:t>
        <a:bodyPr/>
        <a:lstStyle/>
        <a:p>
          <a:pPr>
            <a:defRPr cap="all"/>
          </a:pPr>
          <a:r>
            <a:rPr lang="en-US" cap="none" dirty="0">
              <a:latin typeface="+mj-lt"/>
            </a:rPr>
            <a:t>I downloaded the files and placed it on the server</a:t>
          </a:r>
        </a:p>
      </dgm:t>
    </dgm:pt>
    <dgm:pt modelId="{B2BE34F6-DF0E-485B-BB7E-4C8A3AD3B276}" type="parTrans" cxnId="{54AAEB3D-F010-419E-BEB2-2CFDB234B14A}">
      <dgm:prSet/>
      <dgm:spPr/>
      <dgm:t>
        <a:bodyPr/>
        <a:lstStyle/>
        <a:p>
          <a:endParaRPr lang="en-US" dirty="0">
            <a:latin typeface="+mj-lt"/>
          </a:endParaRPr>
        </a:p>
      </dgm:t>
    </dgm:pt>
    <dgm:pt modelId="{A61E1920-D0D9-4E2C-993E-87AF0C7CB125}" type="sibTrans" cxnId="{54AAEB3D-F010-419E-BEB2-2CFDB234B14A}">
      <dgm:prSet/>
      <dgm:spPr/>
      <dgm:t>
        <a:bodyPr/>
        <a:lstStyle/>
        <a:p>
          <a:endParaRPr lang="en-US" dirty="0">
            <a:latin typeface="+mj-lt"/>
          </a:endParaRPr>
        </a:p>
      </dgm:t>
    </dgm:pt>
    <dgm:pt modelId="{FE6174C2-A4F7-4889-8DD0-1654518E473D}">
      <dgm:prSet/>
      <dgm:spPr/>
      <dgm:t>
        <a:bodyPr/>
        <a:lstStyle/>
        <a:p>
          <a:pPr>
            <a:defRPr cap="all"/>
          </a:pPr>
          <a:r>
            <a:rPr lang="en-US" cap="none" dirty="0">
              <a:latin typeface="+mj-lt"/>
            </a:rPr>
            <a:t>Also I took pizza places venues categories from foursquare </a:t>
          </a:r>
          <a:r>
            <a:rPr lang="es-PA" cap="none" dirty="0">
              <a:latin typeface="+mj-lt"/>
            </a:rPr>
            <a:t>4bf58dd8d48988d1ca941735</a:t>
          </a:r>
          <a:endParaRPr lang="en-US" cap="none" dirty="0">
            <a:latin typeface="+mj-lt"/>
          </a:endParaRPr>
        </a:p>
      </dgm:t>
    </dgm:pt>
    <dgm:pt modelId="{32EDBE45-5559-40A5-9C1C-551090D4317B}" type="parTrans" cxnId="{2254BB13-3277-4A02-B678-BB50C459E3AD}">
      <dgm:prSet/>
      <dgm:spPr/>
      <dgm:t>
        <a:bodyPr/>
        <a:lstStyle/>
        <a:p>
          <a:endParaRPr lang="en-US" dirty="0">
            <a:latin typeface="+mj-lt"/>
          </a:endParaRPr>
        </a:p>
      </dgm:t>
    </dgm:pt>
    <dgm:pt modelId="{B31703CD-213E-4515-A208-38F4CA0FE3B7}" type="sibTrans" cxnId="{2254BB13-3277-4A02-B678-BB50C459E3AD}">
      <dgm:prSet/>
      <dgm:spPr/>
      <dgm:t>
        <a:bodyPr/>
        <a:lstStyle/>
        <a:p>
          <a:endParaRPr lang="en-US" dirty="0">
            <a:latin typeface="+mj-lt"/>
          </a:endParaRPr>
        </a:p>
      </dgm:t>
    </dgm:pt>
    <dgm:pt modelId="{A6F680DF-0187-4563-8871-2DC60ECF328B}" type="pres">
      <dgm:prSet presAssocID="{75AA5219-233B-4781-9A91-91D380611E81}" presName="root" presStyleCnt="0">
        <dgm:presLayoutVars>
          <dgm:dir/>
          <dgm:resizeHandles val="exact"/>
        </dgm:presLayoutVars>
      </dgm:prSet>
      <dgm:spPr/>
    </dgm:pt>
    <dgm:pt modelId="{0FD6977F-9F25-47F5-99AD-04EC9744104B}" type="pres">
      <dgm:prSet presAssocID="{DD425C14-1336-4CE7-877B-80F2165A4BAE}" presName="compNode" presStyleCnt="0"/>
      <dgm:spPr/>
    </dgm:pt>
    <dgm:pt modelId="{97DF640F-9DC8-46D7-AAFB-874C44C51626}" type="pres">
      <dgm:prSet presAssocID="{DD425C14-1336-4CE7-877B-80F2165A4BAE}" presName="iconBgRect" presStyleLbl="bgShp" presStyleIdx="0" presStyleCnt="5"/>
      <dgm:spPr>
        <a:prstGeom prst="round2DiagRect">
          <a:avLst>
            <a:gd name="adj1" fmla="val 29727"/>
            <a:gd name="adj2" fmla="val 0"/>
          </a:avLst>
        </a:prstGeom>
      </dgm:spPr>
    </dgm:pt>
    <dgm:pt modelId="{785864B7-163F-4F02-B64B-55F46E47F379}" type="pres">
      <dgm:prSet presAssocID="{DD425C14-1336-4CE7-877B-80F2165A4BAE}" presName="iconRect" presStyleLbl="node1" presStyleIdx="0" presStyleCnt="5"/>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Pizza"/>
        </a:ext>
      </dgm:extLst>
    </dgm:pt>
    <dgm:pt modelId="{12D88798-BABB-4130-AB34-FAAEE5310E0B}" type="pres">
      <dgm:prSet presAssocID="{DD425C14-1336-4CE7-877B-80F2165A4BAE}" presName="spaceRect" presStyleCnt="0"/>
      <dgm:spPr/>
    </dgm:pt>
    <dgm:pt modelId="{95ABEC0B-6B4A-4F97-B5C1-54BEF7B3FD43}" type="pres">
      <dgm:prSet presAssocID="{DD425C14-1336-4CE7-877B-80F2165A4BAE}" presName="textRect" presStyleLbl="revTx" presStyleIdx="0" presStyleCnt="5">
        <dgm:presLayoutVars>
          <dgm:chMax val="1"/>
          <dgm:chPref val="1"/>
        </dgm:presLayoutVars>
      </dgm:prSet>
      <dgm:spPr/>
    </dgm:pt>
    <dgm:pt modelId="{3CD15356-039D-497B-9292-51CFCEA3116A}" type="pres">
      <dgm:prSet presAssocID="{28632577-4DC4-41C5-AD97-01C2A1CB10FD}" presName="sibTrans" presStyleCnt="0"/>
      <dgm:spPr/>
    </dgm:pt>
    <dgm:pt modelId="{558D196E-76C9-4B90-AC68-99E160703197}" type="pres">
      <dgm:prSet presAssocID="{705F9B51-E0AF-4CF1-B063-385D2B4244DD}" presName="compNode" presStyleCnt="0"/>
      <dgm:spPr/>
    </dgm:pt>
    <dgm:pt modelId="{6B83AFA0-6F21-4E7B-A737-8D594DD05D15}" type="pres">
      <dgm:prSet presAssocID="{705F9B51-E0AF-4CF1-B063-385D2B4244DD}" presName="iconBgRect" presStyleLbl="bgShp" presStyleIdx="1" presStyleCnt="5"/>
      <dgm:spPr>
        <a:prstGeom prst="round2DiagRect">
          <a:avLst>
            <a:gd name="adj1" fmla="val 29727"/>
            <a:gd name="adj2" fmla="val 0"/>
          </a:avLst>
        </a:prstGeom>
      </dgm:spPr>
    </dgm:pt>
    <dgm:pt modelId="{03FE0574-1BE2-45F0-A7AA-2772B7DE7DE0}" type="pres">
      <dgm:prSet presAssocID="{705F9B51-E0AF-4CF1-B063-385D2B4244DD}" presName="iconRect" presStyleLbl="node1" presStyleIdx="1"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Marcador"/>
        </a:ext>
      </dgm:extLst>
    </dgm:pt>
    <dgm:pt modelId="{ACB9F16D-B456-4E0F-89A1-8F67E43E4E82}" type="pres">
      <dgm:prSet presAssocID="{705F9B51-E0AF-4CF1-B063-385D2B4244DD}" presName="spaceRect" presStyleCnt="0"/>
      <dgm:spPr/>
    </dgm:pt>
    <dgm:pt modelId="{2038B57F-EF95-4357-B989-9089F49C192A}" type="pres">
      <dgm:prSet presAssocID="{705F9B51-E0AF-4CF1-B063-385D2B4244DD}" presName="textRect" presStyleLbl="revTx" presStyleIdx="1" presStyleCnt="5">
        <dgm:presLayoutVars>
          <dgm:chMax val="1"/>
          <dgm:chPref val="1"/>
        </dgm:presLayoutVars>
      </dgm:prSet>
      <dgm:spPr/>
    </dgm:pt>
    <dgm:pt modelId="{CE60F1B5-6BA1-4724-873A-412FF2E90E05}" type="pres">
      <dgm:prSet presAssocID="{A884B3DC-0393-491B-B07D-01740C11337A}" presName="sibTrans" presStyleCnt="0"/>
      <dgm:spPr/>
    </dgm:pt>
    <dgm:pt modelId="{2EDBC187-D8AD-409D-9370-49CFDAC7AE97}" type="pres">
      <dgm:prSet presAssocID="{E5FA9C63-D296-49BF-A62B-907FC0295275}" presName="compNode" presStyleCnt="0"/>
      <dgm:spPr/>
    </dgm:pt>
    <dgm:pt modelId="{5DD9E7F7-DFC6-4F0D-9F1D-0796B4E7F31C}" type="pres">
      <dgm:prSet presAssocID="{E5FA9C63-D296-49BF-A62B-907FC0295275}" presName="iconBgRect" presStyleLbl="bgShp" presStyleIdx="2" presStyleCnt="5"/>
      <dgm:spPr>
        <a:prstGeom prst="round2DiagRect">
          <a:avLst>
            <a:gd name="adj1" fmla="val 29727"/>
            <a:gd name="adj2" fmla="val 0"/>
          </a:avLst>
        </a:prstGeom>
      </dgm:spPr>
    </dgm:pt>
    <dgm:pt modelId="{436AFCF6-36F7-4F4A-8714-6BB2BDAD8991}" type="pres">
      <dgm:prSet presAssocID="{E5FA9C63-D296-49BF-A62B-907FC0295275}" presName="iconRect" presStyleLbl="node1" presStyleIdx="2"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Investigación"/>
        </a:ext>
      </dgm:extLst>
    </dgm:pt>
    <dgm:pt modelId="{D6DFE2C1-E412-4F06-A62B-BD5D9571B141}" type="pres">
      <dgm:prSet presAssocID="{E5FA9C63-D296-49BF-A62B-907FC0295275}" presName="spaceRect" presStyleCnt="0"/>
      <dgm:spPr/>
    </dgm:pt>
    <dgm:pt modelId="{0D5728D3-DB68-4C85-BC8C-47AD29DF5C1C}" type="pres">
      <dgm:prSet presAssocID="{E5FA9C63-D296-49BF-A62B-907FC0295275}" presName="textRect" presStyleLbl="revTx" presStyleIdx="2" presStyleCnt="5">
        <dgm:presLayoutVars>
          <dgm:chMax val="1"/>
          <dgm:chPref val="1"/>
        </dgm:presLayoutVars>
      </dgm:prSet>
      <dgm:spPr/>
    </dgm:pt>
    <dgm:pt modelId="{2E4262F8-C85D-4F26-8896-82A12CE64A42}" type="pres">
      <dgm:prSet presAssocID="{C328D8F8-CEC2-468C-8DB7-18161B28789B}" presName="sibTrans" presStyleCnt="0"/>
      <dgm:spPr/>
    </dgm:pt>
    <dgm:pt modelId="{35F5666E-DE6C-4D9D-A25C-A8197EF88D49}" type="pres">
      <dgm:prSet presAssocID="{3B703E44-5852-48A6-9EE2-1039485E055C}" presName="compNode" presStyleCnt="0"/>
      <dgm:spPr/>
    </dgm:pt>
    <dgm:pt modelId="{868354A7-246F-410C-A7D9-B5D0A876AEFC}" type="pres">
      <dgm:prSet presAssocID="{3B703E44-5852-48A6-9EE2-1039485E055C}" presName="iconBgRect" presStyleLbl="bgShp" presStyleIdx="3" presStyleCnt="5"/>
      <dgm:spPr>
        <a:prstGeom prst="round2DiagRect">
          <a:avLst>
            <a:gd name="adj1" fmla="val 29727"/>
            <a:gd name="adj2" fmla="val 0"/>
          </a:avLst>
        </a:prstGeom>
      </dgm:spPr>
    </dgm:pt>
    <dgm:pt modelId="{9C583F17-A853-44F7-BEEA-2C7E4323359E}" type="pres">
      <dgm:prSet presAssocID="{3B703E44-5852-48A6-9EE2-1039485E055C}" presName="iconRect" presStyleLbl="node1" presStyleIdx="3"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Descargar"/>
        </a:ext>
      </dgm:extLst>
    </dgm:pt>
    <dgm:pt modelId="{1ACFB025-E648-48E3-BF26-BD7EFB52DF47}" type="pres">
      <dgm:prSet presAssocID="{3B703E44-5852-48A6-9EE2-1039485E055C}" presName="spaceRect" presStyleCnt="0"/>
      <dgm:spPr/>
    </dgm:pt>
    <dgm:pt modelId="{0BEC773B-AAB8-4A08-96ED-9C59C073778F}" type="pres">
      <dgm:prSet presAssocID="{3B703E44-5852-48A6-9EE2-1039485E055C}" presName="textRect" presStyleLbl="revTx" presStyleIdx="3" presStyleCnt="5">
        <dgm:presLayoutVars>
          <dgm:chMax val="1"/>
          <dgm:chPref val="1"/>
        </dgm:presLayoutVars>
      </dgm:prSet>
      <dgm:spPr/>
    </dgm:pt>
    <dgm:pt modelId="{CA060491-A4F2-434D-B4B8-66E6DB1D8BB7}" type="pres">
      <dgm:prSet presAssocID="{A61E1920-D0D9-4E2C-993E-87AF0C7CB125}" presName="sibTrans" presStyleCnt="0"/>
      <dgm:spPr/>
    </dgm:pt>
    <dgm:pt modelId="{C61D7BFD-82A0-41FC-B77D-611C7E9934AA}" type="pres">
      <dgm:prSet presAssocID="{FE6174C2-A4F7-4889-8DD0-1654518E473D}" presName="compNode" presStyleCnt="0"/>
      <dgm:spPr/>
    </dgm:pt>
    <dgm:pt modelId="{5F7C696E-CFFB-4C02-A7E4-8DD0D198F6A2}" type="pres">
      <dgm:prSet presAssocID="{FE6174C2-A4F7-4889-8DD0-1654518E473D}" presName="iconBgRect" presStyleLbl="bgShp" presStyleIdx="4" presStyleCnt="5"/>
      <dgm:spPr>
        <a:prstGeom prst="round2DiagRect">
          <a:avLst>
            <a:gd name="adj1" fmla="val 29727"/>
            <a:gd name="adj2" fmla="val 0"/>
          </a:avLst>
        </a:prstGeom>
      </dgm:spPr>
    </dgm:pt>
    <dgm:pt modelId="{48295482-6D0F-494B-A7FD-7496443D6367}" type="pres">
      <dgm:prSet presAssocID="{FE6174C2-A4F7-4889-8DD0-1654518E473D}" presName="iconRect" presStyleLbl="node1" presStyleIdx="4"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Fork and knife"/>
        </a:ext>
      </dgm:extLst>
    </dgm:pt>
    <dgm:pt modelId="{81E351D7-EC8D-43D8-8E02-B6AF411C104C}" type="pres">
      <dgm:prSet presAssocID="{FE6174C2-A4F7-4889-8DD0-1654518E473D}" presName="spaceRect" presStyleCnt="0"/>
      <dgm:spPr/>
    </dgm:pt>
    <dgm:pt modelId="{9666C2CD-5AB6-4AB8-98BB-E91D2F451718}" type="pres">
      <dgm:prSet presAssocID="{FE6174C2-A4F7-4889-8DD0-1654518E473D}" presName="textRect" presStyleLbl="revTx" presStyleIdx="4" presStyleCnt="5">
        <dgm:presLayoutVars>
          <dgm:chMax val="1"/>
          <dgm:chPref val="1"/>
        </dgm:presLayoutVars>
      </dgm:prSet>
      <dgm:spPr/>
    </dgm:pt>
  </dgm:ptLst>
  <dgm:cxnLst>
    <dgm:cxn modelId="{2254BB13-3277-4A02-B678-BB50C459E3AD}" srcId="{75AA5219-233B-4781-9A91-91D380611E81}" destId="{FE6174C2-A4F7-4889-8DD0-1654518E473D}" srcOrd="4" destOrd="0" parTransId="{32EDBE45-5559-40A5-9C1C-551090D4317B}" sibTransId="{B31703CD-213E-4515-A208-38F4CA0FE3B7}"/>
    <dgm:cxn modelId="{CE120118-A8E1-4A87-A2A2-3E7FE2501E89}" type="presOf" srcId="{E5FA9C63-D296-49BF-A62B-907FC0295275}" destId="{0D5728D3-DB68-4C85-BC8C-47AD29DF5C1C}" srcOrd="0" destOrd="0" presId="urn:microsoft.com/office/officeart/2018/5/layout/IconLeafLabelList"/>
    <dgm:cxn modelId="{8DE81519-4D33-4AF4-B667-71A75F73BF93}" type="presOf" srcId="{FE6174C2-A4F7-4889-8DD0-1654518E473D}" destId="{9666C2CD-5AB6-4AB8-98BB-E91D2F451718}" srcOrd="0" destOrd="0" presId="urn:microsoft.com/office/officeart/2018/5/layout/IconLeafLabelList"/>
    <dgm:cxn modelId="{D49A5C1A-52DC-4E63-B975-CC34AB6E1441}" type="presOf" srcId="{3B703E44-5852-48A6-9EE2-1039485E055C}" destId="{0BEC773B-AAB8-4A08-96ED-9C59C073778F}" srcOrd="0" destOrd="0" presId="urn:microsoft.com/office/officeart/2018/5/layout/IconLeafLabelList"/>
    <dgm:cxn modelId="{54AAEB3D-F010-419E-BEB2-2CFDB234B14A}" srcId="{75AA5219-233B-4781-9A91-91D380611E81}" destId="{3B703E44-5852-48A6-9EE2-1039485E055C}" srcOrd="3" destOrd="0" parTransId="{B2BE34F6-DF0E-485B-BB7E-4C8A3AD3B276}" sibTransId="{A61E1920-D0D9-4E2C-993E-87AF0C7CB125}"/>
    <dgm:cxn modelId="{10A37F42-5611-4BC3-A542-083C31ACB56F}" srcId="{75AA5219-233B-4781-9A91-91D380611E81}" destId="{E5FA9C63-D296-49BF-A62B-907FC0295275}" srcOrd="2" destOrd="0" parTransId="{D506B3E0-03E2-4FF4-A5AE-E6FF8881CCAF}" sibTransId="{C328D8F8-CEC2-468C-8DB7-18161B28789B}"/>
    <dgm:cxn modelId="{CDA11D7D-F32F-4694-B138-3FAA1E813B30}" srcId="{75AA5219-233B-4781-9A91-91D380611E81}" destId="{DD425C14-1336-4CE7-877B-80F2165A4BAE}" srcOrd="0" destOrd="0" parTransId="{D92798AC-0571-49F2-9E01-984534E12D21}" sibTransId="{28632577-4DC4-41C5-AD97-01C2A1CB10FD}"/>
    <dgm:cxn modelId="{0CE30694-D85A-4386-B8C0-9148733497C6}" type="presOf" srcId="{705F9B51-E0AF-4CF1-B063-385D2B4244DD}" destId="{2038B57F-EF95-4357-B989-9089F49C192A}" srcOrd="0" destOrd="0" presId="urn:microsoft.com/office/officeart/2018/5/layout/IconLeafLabelList"/>
    <dgm:cxn modelId="{1E1FABB3-ED40-494A-8B37-9D9B2E0098BB}" type="presOf" srcId="{DD425C14-1336-4CE7-877B-80F2165A4BAE}" destId="{95ABEC0B-6B4A-4F97-B5C1-54BEF7B3FD43}" srcOrd="0" destOrd="0" presId="urn:microsoft.com/office/officeart/2018/5/layout/IconLeafLabelList"/>
    <dgm:cxn modelId="{5F48E5B3-2799-410D-A044-A3D2D2B45B04}" type="presOf" srcId="{75AA5219-233B-4781-9A91-91D380611E81}" destId="{A6F680DF-0187-4563-8871-2DC60ECF328B}" srcOrd="0" destOrd="0" presId="urn:microsoft.com/office/officeart/2018/5/layout/IconLeafLabelList"/>
    <dgm:cxn modelId="{7C290DF7-6343-42B9-9D0E-A7CF0FB0B640}" srcId="{75AA5219-233B-4781-9A91-91D380611E81}" destId="{705F9B51-E0AF-4CF1-B063-385D2B4244DD}" srcOrd="1" destOrd="0" parTransId="{E7F1867D-D477-404A-8596-893690DE7A51}" sibTransId="{A884B3DC-0393-491B-B07D-01740C11337A}"/>
    <dgm:cxn modelId="{F46A3E4A-A4FF-4E9B-8270-B17CCF5D0F58}" type="presParOf" srcId="{A6F680DF-0187-4563-8871-2DC60ECF328B}" destId="{0FD6977F-9F25-47F5-99AD-04EC9744104B}" srcOrd="0" destOrd="0" presId="urn:microsoft.com/office/officeart/2018/5/layout/IconLeafLabelList"/>
    <dgm:cxn modelId="{400DDC8A-933B-448E-8790-BE1F753B33B8}" type="presParOf" srcId="{0FD6977F-9F25-47F5-99AD-04EC9744104B}" destId="{97DF640F-9DC8-46D7-AAFB-874C44C51626}" srcOrd="0" destOrd="0" presId="urn:microsoft.com/office/officeart/2018/5/layout/IconLeafLabelList"/>
    <dgm:cxn modelId="{D3FEA279-7473-462F-8DBB-26BD20C94E67}" type="presParOf" srcId="{0FD6977F-9F25-47F5-99AD-04EC9744104B}" destId="{785864B7-163F-4F02-B64B-55F46E47F379}" srcOrd="1" destOrd="0" presId="urn:microsoft.com/office/officeart/2018/5/layout/IconLeafLabelList"/>
    <dgm:cxn modelId="{1D8A54B3-D1D4-4208-AE66-F23AA62642A5}" type="presParOf" srcId="{0FD6977F-9F25-47F5-99AD-04EC9744104B}" destId="{12D88798-BABB-4130-AB34-FAAEE5310E0B}" srcOrd="2" destOrd="0" presId="urn:microsoft.com/office/officeart/2018/5/layout/IconLeafLabelList"/>
    <dgm:cxn modelId="{E817B421-667E-404C-872A-41D167D7176C}" type="presParOf" srcId="{0FD6977F-9F25-47F5-99AD-04EC9744104B}" destId="{95ABEC0B-6B4A-4F97-B5C1-54BEF7B3FD43}" srcOrd="3" destOrd="0" presId="urn:microsoft.com/office/officeart/2018/5/layout/IconLeafLabelList"/>
    <dgm:cxn modelId="{9A1E68AB-B545-4FCF-9715-BB49257282A2}" type="presParOf" srcId="{A6F680DF-0187-4563-8871-2DC60ECF328B}" destId="{3CD15356-039D-497B-9292-51CFCEA3116A}" srcOrd="1" destOrd="0" presId="urn:microsoft.com/office/officeart/2018/5/layout/IconLeafLabelList"/>
    <dgm:cxn modelId="{88E104E0-3D42-4B22-B6D2-7F63385859FB}" type="presParOf" srcId="{A6F680DF-0187-4563-8871-2DC60ECF328B}" destId="{558D196E-76C9-4B90-AC68-99E160703197}" srcOrd="2" destOrd="0" presId="urn:microsoft.com/office/officeart/2018/5/layout/IconLeafLabelList"/>
    <dgm:cxn modelId="{6464996E-2D96-40BB-AA87-C851DE12AD6F}" type="presParOf" srcId="{558D196E-76C9-4B90-AC68-99E160703197}" destId="{6B83AFA0-6F21-4E7B-A737-8D594DD05D15}" srcOrd="0" destOrd="0" presId="urn:microsoft.com/office/officeart/2018/5/layout/IconLeafLabelList"/>
    <dgm:cxn modelId="{F50E4BE0-FABE-4EA9-AE2D-C119F26016AE}" type="presParOf" srcId="{558D196E-76C9-4B90-AC68-99E160703197}" destId="{03FE0574-1BE2-45F0-A7AA-2772B7DE7DE0}" srcOrd="1" destOrd="0" presId="urn:microsoft.com/office/officeart/2018/5/layout/IconLeafLabelList"/>
    <dgm:cxn modelId="{A6819DAE-F731-4F04-AF4E-F7BAAAF0D608}" type="presParOf" srcId="{558D196E-76C9-4B90-AC68-99E160703197}" destId="{ACB9F16D-B456-4E0F-89A1-8F67E43E4E82}" srcOrd="2" destOrd="0" presId="urn:microsoft.com/office/officeart/2018/5/layout/IconLeafLabelList"/>
    <dgm:cxn modelId="{8CA62A0A-4B2F-4924-8F81-C1FB0599E0CE}" type="presParOf" srcId="{558D196E-76C9-4B90-AC68-99E160703197}" destId="{2038B57F-EF95-4357-B989-9089F49C192A}" srcOrd="3" destOrd="0" presId="urn:microsoft.com/office/officeart/2018/5/layout/IconLeafLabelList"/>
    <dgm:cxn modelId="{E088BBC4-C64A-4EC4-824C-74B7BC4C7838}" type="presParOf" srcId="{A6F680DF-0187-4563-8871-2DC60ECF328B}" destId="{CE60F1B5-6BA1-4724-873A-412FF2E90E05}" srcOrd="3" destOrd="0" presId="urn:microsoft.com/office/officeart/2018/5/layout/IconLeafLabelList"/>
    <dgm:cxn modelId="{BE33F070-B1B3-4C60-A6B3-755C3AC3223B}" type="presParOf" srcId="{A6F680DF-0187-4563-8871-2DC60ECF328B}" destId="{2EDBC187-D8AD-409D-9370-49CFDAC7AE97}" srcOrd="4" destOrd="0" presId="urn:microsoft.com/office/officeart/2018/5/layout/IconLeafLabelList"/>
    <dgm:cxn modelId="{156B1E3C-5829-4554-9451-C40099D8491D}" type="presParOf" srcId="{2EDBC187-D8AD-409D-9370-49CFDAC7AE97}" destId="{5DD9E7F7-DFC6-4F0D-9F1D-0796B4E7F31C}" srcOrd="0" destOrd="0" presId="urn:microsoft.com/office/officeart/2018/5/layout/IconLeafLabelList"/>
    <dgm:cxn modelId="{043BD78A-04B4-45D2-AF65-340680632A92}" type="presParOf" srcId="{2EDBC187-D8AD-409D-9370-49CFDAC7AE97}" destId="{436AFCF6-36F7-4F4A-8714-6BB2BDAD8991}" srcOrd="1" destOrd="0" presId="urn:microsoft.com/office/officeart/2018/5/layout/IconLeafLabelList"/>
    <dgm:cxn modelId="{A92D1925-3E7B-4F56-98F2-E789757E3E53}" type="presParOf" srcId="{2EDBC187-D8AD-409D-9370-49CFDAC7AE97}" destId="{D6DFE2C1-E412-4F06-A62B-BD5D9571B141}" srcOrd="2" destOrd="0" presId="urn:microsoft.com/office/officeart/2018/5/layout/IconLeafLabelList"/>
    <dgm:cxn modelId="{990CF91B-C42A-41C7-87B1-D9F6EEC10EE9}" type="presParOf" srcId="{2EDBC187-D8AD-409D-9370-49CFDAC7AE97}" destId="{0D5728D3-DB68-4C85-BC8C-47AD29DF5C1C}" srcOrd="3" destOrd="0" presId="urn:microsoft.com/office/officeart/2018/5/layout/IconLeafLabelList"/>
    <dgm:cxn modelId="{F1865651-EAF3-4555-B1DE-530304D1711F}" type="presParOf" srcId="{A6F680DF-0187-4563-8871-2DC60ECF328B}" destId="{2E4262F8-C85D-4F26-8896-82A12CE64A42}" srcOrd="5" destOrd="0" presId="urn:microsoft.com/office/officeart/2018/5/layout/IconLeafLabelList"/>
    <dgm:cxn modelId="{FF4EC7EE-0189-4CA7-92F8-1D5C3C53E245}" type="presParOf" srcId="{A6F680DF-0187-4563-8871-2DC60ECF328B}" destId="{35F5666E-DE6C-4D9D-A25C-A8197EF88D49}" srcOrd="6" destOrd="0" presId="urn:microsoft.com/office/officeart/2018/5/layout/IconLeafLabelList"/>
    <dgm:cxn modelId="{2C0E0EC7-EA7B-4AD0-A59E-CF909C818EB2}" type="presParOf" srcId="{35F5666E-DE6C-4D9D-A25C-A8197EF88D49}" destId="{868354A7-246F-410C-A7D9-B5D0A876AEFC}" srcOrd="0" destOrd="0" presId="urn:microsoft.com/office/officeart/2018/5/layout/IconLeafLabelList"/>
    <dgm:cxn modelId="{AFC347D2-FBE7-4802-B4C1-F1E665A22BCA}" type="presParOf" srcId="{35F5666E-DE6C-4D9D-A25C-A8197EF88D49}" destId="{9C583F17-A853-44F7-BEEA-2C7E4323359E}" srcOrd="1" destOrd="0" presId="urn:microsoft.com/office/officeart/2018/5/layout/IconLeafLabelList"/>
    <dgm:cxn modelId="{37FCB36E-6533-40A5-AAA8-32D3A32E3984}" type="presParOf" srcId="{35F5666E-DE6C-4D9D-A25C-A8197EF88D49}" destId="{1ACFB025-E648-48E3-BF26-BD7EFB52DF47}" srcOrd="2" destOrd="0" presId="urn:microsoft.com/office/officeart/2018/5/layout/IconLeafLabelList"/>
    <dgm:cxn modelId="{E44ADCBC-60D3-4FDE-88B5-C44922691DE7}" type="presParOf" srcId="{35F5666E-DE6C-4D9D-A25C-A8197EF88D49}" destId="{0BEC773B-AAB8-4A08-96ED-9C59C073778F}" srcOrd="3" destOrd="0" presId="urn:microsoft.com/office/officeart/2018/5/layout/IconLeafLabelList"/>
    <dgm:cxn modelId="{EC195E36-F213-4529-A264-9B1739231922}" type="presParOf" srcId="{A6F680DF-0187-4563-8871-2DC60ECF328B}" destId="{CA060491-A4F2-434D-B4B8-66E6DB1D8BB7}" srcOrd="7" destOrd="0" presId="urn:microsoft.com/office/officeart/2018/5/layout/IconLeafLabelList"/>
    <dgm:cxn modelId="{18BBF381-5A8F-4F83-A25B-B2EC6307B35D}" type="presParOf" srcId="{A6F680DF-0187-4563-8871-2DC60ECF328B}" destId="{C61D7BFD-82A0-41FC-B77D-611C7E9934AA}" srcOrd="8" destOrd="0" presId="urn:microsoft.com/office/officeart/2018/5/layout/IconLeafLabelList"/>
    <dgm:cxn modelId="{99DE7BD8-08C7-4064-8DD3-14DF5C92BB07}" type="presParOf" srcId="{C61D7BFD-82A0-41FC-B77D-611C7E9934AA}" destId="{5F7C696E-CFFB-4C02-A7E4-8DD0D198F6A2}" srcOrd="0" destOrd="0" presId="urn:microsoft.com/office/officeart/2018/5/layout/IconLeafLabelList"/>
    <dgm:cxn modelId="{10F9D25A-B23E-45AC-9DCE-00378117F43D}" type="presParOf" srcId="{C61D7BFD-82A0-41FC-B77D-611C7E9934AA}" destId="{48295482-6D0F-494B-A7FD-7496443D6367}" srcOrd="1" destOrd="0" presId="urn:microsoft.com/office/officeart/2018/5/layout/IconLeafLabelList"/>
    <dgm:cxn modelId="{920A731F-4C61-47D9-A2A8-4E1C581C5A53}" type="presParOf" srcId="{C61D7BFD-82A0-41FC-B77D-611C7E9934AA}" destId="{81E351D7-EC8D-43D8-8E02-B6AF411C104C}" srcOrd="2" destOrd="0" presId="urn:microsoft.com/office/officeart/2018/5/layout/IconLeafLabelList"/>
    <dgm:cxn modelId="{7542BB39-2B2B-41B3-9661-D5697DBD1D2E}" type="presParOf" srcId="{C61D7BFD-82A0-41FC-B77D-611C7E9934AA}" destId="{9666C2CD-5AB6-4AB8-98BB-E91D2F45171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F640F-9DC8-46D7-AAFB-874C44C51626}">
      <dsp:nvSpPr>
        <dsp:cNvPr id="0" name=""/>
        <dsp:cNvSpPr/>
      </dsp:nvSpPr>
      <dsp:spPr>
        <a:xfrm>
          <a:off x="510803" y="340636"/>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5864B7-163F-4F02-B64B-55F46E47F379}">
      <dsp:nvSpPr>
        <dsp:cNvPr id="0" name=""/>
        <dsp:cNvSpPr/>
      </dsp:nvSpPr>
      <dsp:spPr>
        <a:xfrm>
          <a:off x="744803" y="574636"/>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ABEC0B-6B4A-4F97-B5C1-54BEF7B3FD43}">
      <dsp:nvSpPr>
        <dsp:cNvPr id="0" name=""/>
        <dsp:cNvSpPr/>
      </dsp:nvSpPr>
      <dsp:spPr>
        <a:xfrm>
          <a:off x="159803" y="1780636"/>
          <a:ext cx="180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cap="none" dirty="0">
              <a:latin typeface="+mj-lt"/>
            </a:rPr>
            <a:t>To identify the characteristics of our competitors' venues in </a:t>
          </a:r>
          <a:r>
            <a:rPr lang="tr-TR" sz="1100" kern="1200" cap="none" dirty="0">
              <a:latin typeface="+mj-lt"/>
            </a:rPr>
            <a:t>manhattan</a:t>
          </a:r>
          <a:r>
            <a:rPr lang="en-US" sz="1100" kern="1200" cap="none" dirty="0">
              <a:latin typeface="+mj-lt"/>
            </a:rPr>
            <a:t>, we would first need to find out the number of </a:t>
          </a:r>
          <a:r>
            <a:rPr lang="es-ES" sz="1100" kern="1200" cap="none" dirty="0">
              <a:latin typeface="+mj-lt"/>
            </a:rPr>
            <a:t>pizza places</a:t>
          </a:r>
          <a:r>
            <a:rPr lang="tr-TR" sz="1100" kern="1200" cap="none" dirty="0">
              <a:latin typeface="+mj-lt"/>
            </a:rPr>
            <a:t> in manhattan </a:t>
          </a:r>
          <a:r>
            <a:rPr lang="en-US" sz="1100" kern="1200" cap="none" dirty="0">
              <a:latin typeface="+mj-lt"/>
            </a:rPr>
            <a:t>currently and their location.</a:t>
          </a:r>
        </a:p>
      </dsp:txBody>
      <dsp:txXfrm>
        <a:off x="159803" y="1780636"/>
        <a:ext cx="1800000" cy="922500"/>
      </dsp:txXfrm>
    </dsp:sp>
    <dsp:sp modelId="{6B83AFA0-6F21-4E7B-A737-8D594DD05D15}">
      <dsp:nvSpPr>
        <dsp:cNvPr id="0" name=""/>
        <dsp:cNvSpPr/>
      </dsp:nvSpPr>
      <dsp:spPr>
        <a:xfrm>
          <a:off x="2625803" y="340636"/>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FE0574-1BE2-45F0-A7AA-2772B7DE7DE0}">
      <dsp:nvSpPr>
        <dsp:cNvPr id="0" name=""/>
        <dsp:cNvSpPr/>
      </dsp:nvSpPr>
      <dsp:spPr>
        <a:xfrm>
          <a:off x="2859803" y="574636"/>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8B57F-EF95-4357-B989-9089F49C192A}">
      <dsp:nvSpPr>
        <dsp:cNvPr id="0" name=""/>
        <dsp:cNvSpPr/>
      </dsp:nvSpPr>
      <dsp:spPr>
        <a:xfrm>
          <a:off x="2274803" y="1780636"/>
          <a:ext cx="180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cap="none" dirty="0">
              <a:latin typeface="+mj-lt"/>
            </a:rPr>
            <a:t>We then used google map API to find their geographic coordinates based on their postal code addresses.</a:t>
          </a:r>
        </a:p>
      </dsp:txBody>
      <dsp:txXfrm>
        <a:off x="2274803" y="1780636"/>
        <a:ext cx="1800000" cy="922500"/>
      </dsp:txXfrm>
    </dsp:sp>
    <dsp:sp modelId="{5DD9E7F7-DFC6-4F0D-9F1D-0796B4E7F31C}">
      <dsp:nvSpPr>
        <dsp:cNvPr id="0" name=""/>
        <dsp:cNvSpPr/>
      </dsp:nvSpPr>
      <dsp:spPr>
        <a:xfrm>
          <a:off x="4740803" y="340636"/>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6AFCF6-36F7-4F4A-8714-6BB2BDAD8991}">
      <dsp:nvSpPr>
        <dsp:cNvPr id="0" name=""/>
        <dsp:cNvSpPr/>
      </dsp:nvSpPr>
      <dsp:spPr>
        <a:xfrm>
          <a:off x="4974803" y="574636"/>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5728D3-DB68-4C85-BC8C-47AD29DF5C1C}">
      <dsp:nvSpPr>
        <dsp:cNvPr id="0" name=""/>
        <dsp:cNvSpPr/>
      </dsp:nvSpPr>
      <dsp:spPr>
        <a:xfrm>
          <a:off x="4389803" y="1780636"/>
          <a:ext cx="180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cap="none" dirty="0">
              <a:latin typeface="+mj-lt"/>
            </a:rPr>
            <a:t>New </a:t>
          </a:r>
          <a:r>
            <a:rPr lang="en-US" sz="1100" kern="1200" cap="none" dirty="0" err="1">
              <a:latin typeface="+mj-lt"/>
            </a:rPr>
            <a:t>york</a:t>
          </a:r>
          <a:r>
            <a:rPr lang="en-US" sz="1100" kern="1200" cap="none" dirty="0">
              <a:latin typeface="+mj-lt"/>
            </a:rPr>
            <a:t> data luckily exists for free on the web. Feel free to try to find this dataset on your own, but here is the link to the dataset: </a:t>
          </a:r>
          <a:r>
            <a:rPr lang="en-US" sz="1100" u="sng" kern="1200" cap="none" dirty="0">
              <a:latin typeface="+mj-lt"/>
              <a:hlinkClick xmlns:r="http://schemas.openxmlformats.org/officeDocument/2006/relationships" r:id="rId7"/>
            </a:rPr>
            <a:t>https://geo.Nyu.Edu/catalog/nyu_2451_34572</a:t>
          </a:r>
          <a:endParaRPr lang="en-US" sz="1100" kern="1200" cap="none" dirty="0">
            <a:latin typeface="+mj-lt"/>
          </a:endParaRPr>
        </a:p>
      </dsp:txBody>
      <dsp:txXfrm>
        <a:off x="4389803" y="1780636"/>
        <a:ext cx="1800000" cy="922500"/>
      </dsp:txXfrm>
    </dsp:sp>
    <dsp:sp modelId="{868354A7-246F-410C-A7D9-B5D0A876AEFC}">
      <dsp:nvSpPr>
        <dsp:cNvPr id="0" name=""/>
        <dsp:cNvSpPr/>
      </dsp:nvSpPr>
      <dsp:spPr>
        <a:xfrm>
          <a:off x="6855803" y="340636"/>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583F17-A853-44F7-BEEA-2C7E4323359E}">
      <dsp:nvSpPr>
        <dsp:cNvPr id="0" name=""/>
        <dsp:cNvSpPr/>
      </dsp:nvSpPr>
      <dsp:spPr>
        <a:xfrm>
          <a:off x="7089803" y="574636"/>
          <a:ext cx="630000" cy="630000"/>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EC773B-AAB8-4A08-96ED-9C59C073778F}">
      <dsp:nvSpPr>
        <dsp:cNvPr id="0" name=""/>
        <dsp:cNvSpPr/>
      </dsp:nvSpPr>
      <dsp:spPr>
        <a:xfrm>
          <a:off x="6504803" y="1780636"/>
          <a:ext cx="180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cap="none" dirty="0">
              <a:latin typeface="+mj-lt"/>
            </a:rPr>
            <a:t>I downloaded the files and placed it on the server</a:t>
          </a:r>
        </a:p>
      </dsp:txBody>
      <dsp:txXfrm>
        <a:off x="6504803" y="1780636"/>
        <a:ext cx="1800000" cy="922500"/>
      </dsp:txXfrm>
    </dsp:sp>
    <dsp:sp modelId="{5F7C696E-CFFB-4C02-A7E4-8DD0D198F6A2}">
      <dsp:nvSpPr>
        <dsp:cNvPr id="0" name=""/>
        <dsp:cNvSpPr/>
      </dsp:nvSpPr>
      <dsp:spPr>
        <a:xfrm>
          <a:off x="8970803" y="340636"/>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295482-6D0F-494B-A7FD-7496443D6367}">
      <dsp:nvSpPr>
        <dsp:cNvPr id="0" name=""/>
        <dsp:cNvSpPr/>
      </dsp:nvSpPr>
      <dsp:spPr>
        <a:xfrm>
          <a:off x="9204803" y="574636"/>
          <a:ext cx="630000" cy="630000"/>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66C2CD-5AB6-4AB8-98BB-E91D2F451718}">
      <dsp:nvSpPr>
        <dsp:cNvPr id="0" name=""/>
        <dsp:cNvSpPr/>
      </dsp:nvSpPr>
      <dsp:spPr>
        <a:xfrm>
          <a:off x="8619803" y="1780636"/>
          <a:ext cx="180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cap="none" dirty="0">
              <a:latin typeface="+mj-lt"/>
            </a:rPr>
            <a:t>Also I took pizza places venues categories from foursquare </a:t>
          </a:r>
          <a:r>
            <a:rPr lang="es-PA" sz="1100" kern="1200" cap="none" dirty="0">
              <a:latin typeface="+mj-lt"/>
            </a:rPr>
            <a:t>4bf58dd8d48988d1ca941735</a:t>
          </a:r>
          <a:endParaRPr lang="en-US" sz="1100" kern="1200" cap="none" dirty="0">
            <a:latin typeface="+mj-lt"/>
          </a:endParaRPr>
        </a:p>
      </dsp:txBody>
      <dsp:txXfrm>
        <a:off x="8619803" y="1780636"/>
        <a:ext cx="1800000" cy="9225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74289679-069D-42EF-939B-7D1214520624}" type="datetimeFigureOut">
              <a:rPr lang="es-PA" smtClean="0"/>
              <a:t>12/17/2020</a:t>
            </a:fld>
            <a:endParaRPr lang="es-PA"/>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PA"/>
          </a:p>
        </p:txBody>
      </p:sp>
      <p:sp>
        <p:nvSpPr>
          <p:cNvPr id="6" name="Slide Number Placeholder 5"/>
          <p:cNvSpPr>
            <a:spLocks noGrp="1"/>
          </p:cNvSpPr>
          <p:nvPr>
            <p:ph type="sldNum" sz="quarter" idx="12"/>
          </p:nvPr>
        </p:nvSpPr>
        <p:spPr>
          <a:xfrm>
            <a:off x="10469880" y="320040"/>
            <a:ext cx="914400" cy="320040"/>
          </a:xfrm>
        </p:spPr>
        <p:txBody>
          <a:bodyPr/>
          <a:lstStyle/>
          <a:p>
            <a:fld id="{E2A4C481-3888-4D1C-B048-22455E016574}" type="slidenum">
              <a:rPr lang="es-PA" smtClean="0"/>
              <a:t>‹Nº›</a:t>
            </a:fld>
            <a:endParaRPr lang="es-PA"/>
          </a:p>
        </p:txBody>
      </p:sp>
    </p:spTree>
    <p:extLst>
      <p:ext uri="{BB962C8B-B14F-4D97-AF65-F5344CB8AC3E}">
        <p14:creationId xmlns:p14="http://schemas.microsoft.com/office/powerpoint/2010/main" val="1303949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289679-069D-42EF-939B-7D1214520624}" type="datetimeFigureOut">
              <a:rPr lang="es-PA" smtClean="0"/>
              <a:t>12/17/2020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E2A4C481-3888-4D1C-B048-22455E016574}" type="slidenum">
              <a:rPr lang="es-PA" smtClean="0"/>
              <a:t>‹Nº›</a:t>
            </a:fld>
            <a:endParaRPr lang="es-PA"/>
          </a:p>
        </p:txBody>
      </p:sp>
    </p:spTree>
    <p:extLst>
      <p:ext uri="{BB962C8B-B14F-4D97-AF65-F5344CB8AC3E}">
        <p14:creationId xmlns:p14="http://schemas.microsoft.com/office/powerpoint/2010/main" val="270090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74289679-069D-42EF-939B-7D1214520624}" type="datetimeFigureOut">
              <a:rPr lang="es-PA" smtClean="0"/>
              <a:t>12/17/2020</a:t>
            </a:fld>
            <a:endParaRPr lang="es-PA"/>
          </a:p>
        </p:txBody>
      </p:sp>
      <p:sp>
        <p:nvSpPr>
          <p:cNvPr id="5" name="Footer Placeholder 4"/>
          <p:cNvSpPr>
            <a:spLocks noGrp="1"/>
          </p:cNvSpPr>
          <p:nvPr>
            <p:ph type="ftr" sz="quarter" idx="11"/>
          </p:nvPr>
        </p:nvSpPr>
        <p:spPr>
          <a:xfrm>
            <a:off x="804672" y="6227064"/>
            <a:ext cx="10588752" cy="320040"/>
          </a:xfrm>
        </p:spPr>
        <p:txBody>
          <a:bodyPr/>
          <a:lstStyle/>
          <a:p>
            <a:endParaRPr lang="es-PA"/>
          </a:p>
        </p:txBody>
      </p:sp>
      <p:sp>
        <p:nvSpPr>
          <p:cNvPr id="6" name="Slide Number Placeholder 5"/>
          <p:cNvSpPr>
            <a:spLocks noGrp="1"/>
          </p:cNvSpPr>
          <p:nvPr>
            <p:ph type="sldNum" sz="quarter" idx="12"/>
          </p:nvPr>
        </p:nvSpPr>
        <p:spPr>
          <a:xfrm>
            <a:off x="10469880" y="320040"/>
            <a:ext cx="914400" cy="320040"/>
          </a:xfrm>
        </p:spPr>
        <p:txBody>
          <a:bodyPr/>
          <a:lstStyle/>
          <a:p>
            <a:fld id="{E2A4C481-3888-4D1C-B048-22455E016574}" type="slidenum">
              <a:rPr lang="es-PA" smtClean="0"/>
              <a:t>‹Nº›</a:t>
            </a:fld>
            <a:endParaRPr lang="es-PA"/>
          </a:p>
        </p:txBody>
      </p:sp>
    </p:spTree>
    <p:extLst>
      <p:ext uri="{BB962C8B-B14F-4D97-AF65-F5344CB8AC3E}">
        <p14:creationId xmlns:p14="http://schemas.microsoft.com/office/powerpoint/2010/main" val="1178139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289679-069D-42EF-939B-7D1214520624}" type="datetimeFigureOut">
              <a:rPr lang="es-PA" smtClean="0"/>
              <a:t>12/17/2020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E2A4C481-3888-4D1C-B048-22455E016574}" type="slidenum">
              <a:rPr lang="es-PA" smtClean="0"/>
              <a:t>‹Nº›</a:t>
            </a:fld>
            <a:endParaRPr lang="es-PA"/>
          </a:p>
        </p:txBody>
      </p:sp>
    </p:spTree>
    <p:extLst>
      <p:ext uri="{BB962C8B-B14F-4D97-AF65-F5344CB8AC3E}">
        <p14:creationId xmlns:p14="http://schemas.microsoft.com/office/powerpoint/2010/main" val="152184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74289679-069D-42EF-939B-7D1214520624}" type="datetimeFigureOut">
              <a:rPr lang="es-PA" smtClean="0"/>
              <a:t>12/17/2020</a:t>
            </a:fld>
            <a:endParaRPr lang="es-PA"/>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PA"/>
          </a:p>
        </p:txBody>
      </p:sp>
      <p:sp>
        <p:nvSpPr>
          <p:cNvPr id="6" name="Slide Number Placeholder 5"/>
          <p:cNvSpPr>
            <a:spLocks noGrp="1"/>
          </p:cNvSpPr>
          <p:nvPr>
            <p:ph type="sldNum" sz="quarter" idx="12"/>
          </p:nvPr>
        </p:nvSpPr>
        <p:spPr>
          <a:xfrm>
            <a:off x="10469880" y="320040"/>
            <a:ext cx="914400" cy="320040"/>
          </a:xfrm>
        </p:spPr>
        <p:txBody>
          <a:bodyPr/>
          <a:lstStyle/>
          <a:p>
            <a:fld id="{E2A4C481-3888-4D1C-B048-22455E016574}" type="slidenum">
              <a:rPr lang="es-PA" smtClean="0"/>
              <a:t>‹Nº›</a:t>
            </a:fld>
            <a:endParaRPr lang="es-PA"/>
          </a:p>
        </p:txBody>
      </p:sp>
    </p:spTree>
    <p:extLst>
      <p:ext uri="{BB962C8B-B14F-4D97-AF65-F5344CB8AC3E}">
        <p14:creationId xmlns:p14="http://schemas.microsoft.com/office/powerpoint/2010/main" val="1563856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74289679-069D-42EF-939B-7D1214520624}" type="datetimeFigureOut">
              <a:rPr lang="es-PA" smtClean="0"/>
              <a:t>12/17/2020</a:t>
            </a:fld>
            <a:endParaRPr lang="es-PA"/>
          </a:p>
        </p:txBody>
      </p:sp>
      <p:sp>
        <p:nvSpPr>
          <p:cNvPr id="6" name="Footer Placeholder 5"/>
          <p:cNvSpPr>
            <a:spLocks noGrp="1"/>
          </p:cNvSpPr>
          <p:nvPr>
            <p:ph type="ftr" sz="quarter" idx="11"/>
          </p:nvPr>
        </p:nvSpPr>
        <p:spPr>
          <a:xfrm>
            <a:off x="804672" y="6227064"/>
            <a:ext cx="10588752" cy="320040"/>
          </a:xfrm>
        </p:spPr>
        <p:txBody>
          <a:bodyPr/>
          <a:lstStyle/>
          <a:p>
            <a:endParaRPr lang="es-PA"/>
          </a:p>
        </p:txBody>
      </p:sp>
      <p:sp>
        <p:nvSpPr>
          <p:cNvPr id="7" name="Slide Number Placeholder 6"/>
          <p:cNvSpPr>
            <a:spLocks noGrp="1"/>
          </p:cNvSpPr>
          <p:nvPr>
            <p:ph type="sldNum" sz="quarter" idx="12"/>
          </p:nvPr>
        </p:nvSpPr>
        <p:spPr>
          <a:xfrm>
            <a:off x="10469880" y="320040"/>
            <a:ext cx="914400" cy="320040"/>
          </a:xfrm>
        </p:spPr>
        <p:txBody>
          <a:bodyPr/>
          <a:lstStyle/>
          <a:p>
            <a:fld id="{E2A4C481-3888-4D1C-B048-22455E016574}" type="slidenum">
              <a:rPr lang="es-PA" smtClean="0"/>
              <a:t>‹Nº›</a:t>
            </a:fld>
            <a:endParaRPr lang="es-PA"/>
          </a:p>
        </p:txBody>
      </p:sp>
    </p:spTree>
    <p:extLst>
      <p:ext uri="{BB962C8B-B14F-4D97-AF65-F5344CB8AC3E}">
        <p14:creationId xmlns:p14="http://schemas.microsoft.com/office/powerpoint/2010/main" val="1376049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74289679-069D-42EF-939B-7D1214520624}" type="datetimeFigureOut">
              <a:rPr lang="es-PA" smtClean="0"/>
              <a:t>12/17/2020</a:t>
            </a:fld>
            <a:endParaRPr lang="es-PA"/>
          </a:p>
        </p:txBody>
      </p:sp>
      <p:sp>
        <p:nvSpPr>
          <p:cNvPr id="8" name="Footer Placeholder 7"/>
          <p:cNvSpPr>
            <a:spLocks noGrp="1"/>
          </p:cNvSpPr>
          <p:nvPr>
            <p:ph type="ftr" sz="quarter" idx="11"/>
          </p:nvPr>
        </p:nvSpPr>
        <p:spPr>
          <a:xfrm>
            <a:off x="804672" y="6227064"/>
            <a:ext cx="10588752" cy="320040"/>
          </a:xfrm>
        </p:spPr>
        <p:txBody>
          <a:bodyPr/>
          <a:lstStyle/>
          <a:p>
            <a:endParaRPr lang="es-PA"/>
          </a:p>
        </p:txBody>
      </p:sp>
      <p:sp>
        <p:nvSpPr>
          <p:cNvPr id="9" name="Slide Number Placeholder 8"/>
          <p:cNvSpPr>
            <a:spLocks noGrp="1"/>
          </p:cNvSpPr>
          <p:nvPr>
            <p:ph type="sldNum" sz="quarter" idx="12"/>
          </p:nvPr>
        </p:nvSpPr>
        <p:spPr>
          <a:xfrm>
            <a:off x="10469880" y="320040"/>
            <a:ext cx="914400" cy="320040"/>
          </a:xfrm>
        </p:spPr>
        <p:txBody>
          <a:bodyPr/>
          <a:lstStyle/>
          <a:p>
            <a:fld id="{E2A4C481-3888-4D1C-B048-22455E016574}" type="slidenum">
              <a:rPr lang="es-PA" smtClean="0"/>
              <a:t>‹Nº›</a:t>
            </a:fld>
            <a:endParaRPr lang="es-PA"/>
          </a:p>
        </p:txBody>
      </p:sp>
    </p:spTree>
    <p:extLst>
      <p:ext uri="{BB962C8B-B14F-4D97-AF65-F5344CB8AC3E}">
        <p14:creationId xmlns:p14="http://schemas.microsoft.com/office/powerpoint/2010/main" val="145500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4289679-069D-42EF-939B-7D1214520624}" type="datetimeFigureOut">
              <a:rPr lang="es-PA" smtClean="0"/>
              <a:t>12/17/2020</a:t>
            </a:fld>
            <a:endParaRPr lang="es-PA"/>
          </a:p>
        </p:txBody>
      </p:sp>
      <p:sp>
        <p:nvSpPr>
          <p:cNvPr id="4" name="Footer Placeholder 3"/>
          <p:cNvSpPr>
            <a:spLocks noGrp="1"/>
          </p:cNvSpPr>
          <p:nvPr>
            <p:ph type="ftr" sz="quarter" idx="11"/>
          </p:nvPr>
        </p:nvSpPr>
        <p:spPr/>
        <p:txBody>
          <a:bodyPr/>
          <a:lstStyle/>
          <a:p>
            <a:endParaRPr lang="es-PA"/>
          </a:p>
        </p:txBody>
      </p:sp>
      <p:sp>
        <p:nvSpPr>
          <p:cNvPr id="5" name="Slide Number Placeholder 4"/>
          <p:cNvSpPr>
            <a:spLocks noGrp="1"/>
          </p:cNvSpPr>
          <p:nvPr>
            <p:ph type="sldNum" sz="quarter" idx="12"/>
          </p:nvPr>
        </p:nvSpPr>
        <p:spPr/>
        <p:txBody>
          <a:bodyPr/>
          <a:lstStyle/>
          <a:p>
            <a:fld id="{E2A4C481-3888-4D1C-B048-22455E016574}" type="slidenum">
              <a:rPr lang="es-PA" smtClean="0"/>
              <a:t>‹Nº›</a:t>
            </a:fld>
            <a:endParaRPr lang="es-PA"/>
          </a:p>
        </p:txBody>
      </p:sp>
    </p:spTree>
    <p:extLst>
      <p:ext uri="{BB962C8B-B14F-4D97-AF65-F5344CB8AC3E}">
        <p14:creationId xmlns:p14="http://schemas.microsoft.com/office/powerpoint/2010/main" val="233260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74289679-069D-42EF-939B-7D1214520624}" type="datetimeFigureOut">
              <a:rPr lang="es-PA" smtClean="0"/>
              <a:t>12/17/2020</a:t>
            </a:fld>
            <a:endParaRPr lang="es-PA"/>
          </a:p>
        </p:txBody>
      </p:sp>
      <p:sp>
        <p:nvSpPr>
          <p:cNvPr id="3" name="Footer Placeholder 2"/>
          <p:cNvSpPr>
            <a:spLocks noGrp="1"/>
          </p:cNvSpPr>
          <p:nvPr>
            <p:ph type="ftr" sz="quarter" idx="11"/>
          </p:nvPr>
        </p:nvSpPr>
        <p:spPr>
          <a:xfrm>
            <a:off x="804672" y="6227064"/>
            <a:ext cx="10588752" cy="320040"/>
          </a:xfrm>
        </p:spPr>
        <p:txBody>
          <a:bodyPr/>
          <a:lstStyle/>
          <a:p>
            <a:endParaRPr lang="es-PA"/>
          </a:p>
        </p:txBody>
      </p:sp>
      <p:sp>
        <p:nvSpPr>
          <p:cNvPr id="4" name="Slide Number Placeholder 3"/>
          <p:cNvSpPr>
            <a:spLocks noGrp="1"/>
          </p:cNvSpPr>
          <p:nvPr>
            <p:ph type="sldNum" sz="quarter" idx="12"/>
          </p:nvPr>
        </p:nvSpPr>
        <p:spPr>
          <a:xfrm>
            <a:off x="10469880" y="320040"/>
            <a:ext cx="914400" cy="320040"/>
          </a:xfrm>
        </p:spPr>
        <p:txBody>
          <a:bodyPr/>
          <a:lstStyle/>
          <a:p>
            <a:fld id="{E2A4C481-3888-4D1C-B048-22455E016574}" type="slidenum">
              <a:rPr lang="es-PA" smtClean="0"/>
              <a:t>‹Nº›</a:t>
            </a:fld>
            <a:endParaRPr lang="es-PA"/>
          </a:p>
        </p:txBody>
      </p:sp>
    </p:spTree>
    <p:extLst>
      <p:ext uri="{BB962C8B-B14F-4D97-AF65-F5344CB8AC3E}">
        <p14:creationId xmlns:p14="http://schemas.microsoft.com/office/powerpoint/2010/main" val="164513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4289679-069D-42EF-939B-7D1214520624}" type="datetimeFigureOut">
              <a:rPr lang="es-PA" smtClean="0"/>
              <a:t>12/17/2020</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E2A4C481-3888-4D1C-B048-22455E016574}" type="slidenum">
              <a:rPr lang="es-PA" smtClean="0"/>
              <a:t>‹Nº›</a:t>
            </a:fld>
            <a:endParaRPr lang="es-PA"/>
          </a:p>
        </p:txBody>
      </p:sp>
    </p:spTree>
    <p:extLst>
      <p:ext uri="{BB962C8B-B14F-4D97-AF65-F5344CB8AC3E}">
        <p14:creationId xmlns:p14="http://schemas.microsoft.com/office/powerpoint/2010/main" val="450905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74289679-069D-42EF-939B-7D1214520624}" type="datetimeFigureOut">
              <a:rPr lang="es-PA" smtClean="0"/>
              <a:t>12/17/2020</a:t>
            </a:fld>
            <a:endParaRPr lang="es-PA"/>
          </a:p>
        </p:txBody>
      </p:sp>
      <p:sp>
        <p:nvSpPr>
          <p:cNvPr id="6" name="Footer Placeholder 5"/>
          <p:cNvSpPr>
            <a:spLocks noGrp="1"/>
          </p:cNvSpPr>
          <p:nvPr>
            <p:ph type="ftr" sz="quarter" idx="11"/>
          </p:nvPr>
        </p:nvSpPr>
        <p:spPr>
          <a:xfrm>
            <a:off x="804672" y="6227064"/>
            <a:ext cx="5942203" cy="320040"/>
          </a:xfrm>
        </p:spPr>
        <p:txBody>
          <a:bodyPr/>
          <a:lstStyle/>
          <a:p>
            <a:endParaRPr lang="es-PA"/>
          </a:p>
        </p:txBody>
      </p:sp>
      <p:sp>
        <p:nvSpPr>
          <p:cNvPr id="7" name="Slide Number Placeholder 6"/>
          <p:cNvSpPr>
            <a:spLocks noGrp="1"/>
          </p:cNvSpPr>
          <p:nvPr>
            <p:ph type="sldNum" sz="quarter" idx="12"/>
          </p:nvPr>
        </p:nvSpPr>
        <p:spPr>
          <a:xfrm>
            <a:off x="5828377" y="320040"/>
            <a:ext cx="914400" cy="320040"/>
          </a:xfrm>
        </p:spPr>
        <p:txBody>
          <a:bodyPr/>
          <a:lstStyle/>
          <a:p>
            <a:fld id="{E2A4C481-3888-4D1C-B048-22455E016574}" type="slidenum">
              <a:rPr lang="es-PA" smtClean="0"/>
              <a:t>‹Nº›</a:t>
            </a:fld>
            <a:endParaRPr lang="es-PA"/>
          </a:p>
        </p:txBody>
      </p:sp>
    </p:spTree>
    <p:extLst>
      <p:ext uri="{BB962C8B-B14F-4D97-AF65-F5344CB8AC3E}">
        <p14:creationId xmlns:p14="http://schemas.microsoft.com/office/powerpoint/2010/main" val="265207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74289679-069D-42EF-939B-7D1214520624}" type="datetimeFigureOut">
              <a:rPr lang="es-PA" smtClean="0"/>
              <a:t>12/17/2020</a:t>
            </a:fld>
            <a:endParaRPr lang="es-PA"/>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PA"/>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E2A4C481-3888-4D1C-B048-22455E016574}" type="slidenum">
              <a:rPr lang="es-PA" smtClean="0"/>
              <a:t>‹Nº›</a:t>
            </a:fld>
            <a:endParaRPr lang="es-PA"/>
          </a:p>
        </p:txBody>
      </p:sp>
    </p:spTree>
    <p:extLst>
      <p:ext uri="{BB962C8B-B14F-4D97-AF65-F5344CB8AC3E}">
        <p14:creationId xmlns:p14="http://schemas.microsoft.com/office/powerpoint/2010/main" val="33223250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47A1EA-EE57-4862-AB19-DE9B1C55B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4FBD738-D961-4B6A-BCBF-D7D519CDF0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99F45DC8-F106-4850-8A2C-8555603A67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E94EF546-B886-4094-AC1C-602887FFFF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689B1679-C332-421B-B749-72974EEADD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3007FE0B-B647-4237-A868-26441620A0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D04B3380-C59A-4A57-A00A-42D9E742C1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984EC76A-31BD-4F26-B11F-04804BD248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DB2F3D35-8A6E-4858-A75C-B45F9579B1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8E0DAF36-95A5-4532-A468-89E8D0532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BFE49A3A-28AD-45AE-9A72-F81CC1B454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92924345-1684-4845-B061-A009E6F5EA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F7AED2D0-D5B4-4000-B355-9907CE0939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45DFFF66-4018-458D-9037-415139450A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F796BD40-29AA-45B9-A976-F056FC0F8B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A083C2FA-47C1-43F4-9383-43C32C0F70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53977557-E838-4389-B9CE-06608721F5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F5C0F23F-E69E-4CB7-A813-68F0A73BC5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CF10A83B-00F3-4C8C-A328-C3A89B8F50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8D2BFC0E-2B04-4418-A1BB-AD0998692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5B48AA30-EC28-4862-81AD-A0F9C9B8FE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5" name="Picture 4">
            <a:extLst>
              <a:ext uri="{FF2B5EF4-FFF2-40B4-BE49-F238E27FC236}">
                <a16:creationId xmlns:a16="http://schemas.microsoft.com/office/drawing/2014/main" id="{1DDB228B-FB7C-43BE-8A5F-FBF74068B404}"/>
              </a:ext>
            </a:extLst>
          </p:cNvPr>
          <p:cNvPicPr>
            <a:picLocks noChangeAspect="1"/>
          </p:cNvPicPr>
          <p:nvPr/>
        </p:nvPicPr>
        <p:blipFill rotWithShape="1">
          <a:blip r:embed="rId2"/>
          <a:srcRect l="18368" r="42108" b="-2"/>
          <a:stretch/>
        </p:blipFill>
        <p:spPr>
          <a:xfrm>
            <a:off x="20" y="227"/>
            <a:ext cx="4060675" cy="6858000"/>
          </a:xfrm>
          <a:prstGeom prst="rect">
            <a:avLst/>
          </a:prstGeom>
          <a:ln w="9525">
            <a:noFill/>
          </a:ln>
        </p:spPr>
      </p:pic>
      <p:grpSp>
        <p:nvGrpSpPr>
          <p:cNvPr id="32" name="Group 31">
            <a:extLst>
              <a:ext uri="{FF2B5EF4-FFF2-40B4-BE49-F238E27FC236}">
                <a16:creationId xmlns:a16="http://schemas.microsoft.com/office/drawing/2014/main" id="{58339E62-BF6D-4EE5-B757-AD3901833F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70925" y="1186483"/>
            <a:ext cx="6509954" cy="4477933"/>
            <a:chOff x="807084" y="1186483"/>
            <a:chExt cx="6509954" cy="4477933"/>
          </a:xfrm>
        </p:grpSpPr>
        <p:sp>
          <p:nvSpPr>
            <p:cNvPr id="33" name="Rectangle 32">
              <a:extLst>
                <a:ext uri="{FF2B5EF4-FFF2-40B4-BE49-F238E27FC236}">
                  <a16:creationId xmlns:a16="http://schemas.microsoft.com/office/drawing/2014/main" id="{380FC5D7-21A4-4B97-820B-A1A8D329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846" y="1186483"/>
              <a:ext cx="6508430"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9">
              <a:extLst>
                <a:ext uri="{FF2B5EF4-FFF2-40B4-BE49-F238E27FC236}">
                  <a16:creationId xmlns:a16="http://schemas.microsoft.com/office/drawing/2014/main" id="{08880F6E-1928-4189-9714-90A1DFBEC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858445"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DA43EE0-6BC2-40AB-8281-E01945396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6509954"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F5E1D75D-9AF0-41B2-BE50-E390046322B8}"/>
              </a:ext>
            </a:extLst>
          </p:cNvPr>
          <p:cNvSpPr>
            <a:spLocks noGrp="1"/>
          </p:cNvSpPr>
          <p:nvPr>
            <p:ph type="ctrTitle"/>
          </p:nvPr>
        </p:nvSpPr>
        <p:spPr>
          <a:xfrm>
            <a:off x="4959255" y="2075504"/>
            <a:ext cx="6337231" cy="1748729"/>
          </a:xfrm>
        </p:spPr>
        <p:txBody>
          <a:bodyPr>
            <a:normAutofit/>
          </a:bodyPr>
          <a:lstStyle/>
          <a:p>
            <a:r>
              <a:rPr lang="es-ES" dirty="0"/>
              <a:t>Open a </a:t>
            </a:r>
            <a:r>
              <a:rPr lang="es-ES" dirty="0" err="1"/>
              <a:t>Pizzeria</a:t>
            </a:r>
            <a:r>
              <a:rPr lang="es-ES" dirty="0"/>
              <a:t> in New York</a:t>
            </a:r>
            <a:endParaRPr lang="es-PA" dirty="0"/>
          </a:p>
        </p:txBody>
      </p:sp>
      <p:sp>
        <p:nvSpPr>
          <p:cNvPr id="3" name="Subtítulo 2">
            <a:extLst>
              <a:ext uri="{FF2B5EF4-FFF2-40B4-BE49-F238E27FC236}">
                <a16:creationId xmlns:a16="http://schemas.microsoft.com/office/drawing/2014/main" id="{0B37ADEA-3F0D-4011-8D7A-72C47C0279DE}"/>
              </a:ext>
            </a:extLst>
          </p:cNvPr>
          <p:cNvSpPr>
            <a:spLocks noGrp="1"/>
          </p:cNvSpPr>
          <p:nvPr>
            <p:ph type="subTitle" idx="1"/>
          </p:nvPr>
        </p:nvSpPr>
        <p:spPr>
          <a:xfrm>
            <a:off x="4959257" y="3906266"/>
            <a:ext cx="6337230" cy="1322587"/>
          </a:xfrm>
        </p:spPr>
        <p:txBody>
          <a:bodyPr>
            <a:normAutofit/>
          </a:bodyPr>
          <a:lstStyle/>
          <a:p>
            <a:r>
              <a:rPr lang="es-ES" dirty="0"/>
              <a:t>Homero Welsh</a:t>
            </a:r>
            <a:endParaRPr lang="es-PA" dirty="0"/>
          </a:p>
        </p:txBody>
      </p:sp>
    </p:spTree>
    <p:extLst>
      <p:ext uri="{BB962C8B-B14F-4D97-AF65-F5344CB8AC3E}">
        <p14:creationId xmlns:p14="http://schemas.microsoft.com/office/powerpoint/2010/main" val="353642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BEA3868-7BB5-441D-8980-6F620FD11245}"/>
              </a:ext>
            </a:extLst>
          </p:cNvPr>
          <p:cNvSpPr>
            <a:spLocks noGrp="1"/>
          </p:cNvSpPr>
          <p:nvPr>
            <p:ph type="title"/>
          </p:nvPr>
        </p:nvSpPr>
        <p:spPr>
          <a:xfrm>
            <a:off x="807720" y="2349925"/>
            <a:ext cx="2441894" cy="2456442"/>
          </a:xfrm>
        </p:spPr>
        <p:txBody>
          <a:bodyPr>
            <a:normAutofit/>
          </a:bodyPr>
          <a:lstStyle/>
          <a:p>
            <a:pPr algn="l"/>
            <a:r>
              <a:rPr lang="es-ES" sz="3200"/>
              <a:t>Introducction</a:t>
            </a:r>
            <a:endParaRPr lang="es-PA" sz="3200"/>
          </a:p>
        </p:txBody>
      </p:sp>
      <p:sp>
        <p:nvSpPr>
          <p:cNvPr id="3" name="Marcador de contenido 2">
            <a:extLst>
              <a:ext uri="{FF2B5EF4-FFF2-40B4-BE49-F238E27FC236}">
                <a16:creationId xmlns:a16="http://schemas.microsoft.com/office/drawing/2014/main" id="{1F8EA0B9-66B7-4E85-9D52-94EDC5293980}"/>
              </a:ext>
            </a:extLst>
          </p:cNvPr>
          <p:cNvSpPr>
            <a:spLocks noGrp="1"/>
          </p:cNvSpPr>
          <p:nvPr>
            <p:ph idx="1"/>
          </p:nvPr>
        </p:nvSpPr>
        <p:spPr>
          <a:xfrm>
            <a:off x="4846319" y="1111249"/>
            <a:ext cx="6554001" cy="4635503"/>
          </a:xfrm>
        </p:spPr>
        <p:txBody>
          <a:bodyPr>
            <a:normAutofit/>
          </a:bodyPr>
          <a:lstStyle/>
          <a:p>
            <a:r>
              <a:rPr lang="en-US" dirty="0"/>
              <a:t>New York City's food culture includes an array of international cuisines influenced by the city's immigrant history. Central and Eastern European immigrants, especially Jewish immigrants from those regions, brought bagels, cheesecake, hot dogs, knishes, and delicatessens (or delis) to the city. Italian immigrants brought New York-style pizza and Italian cuisine into the city, while Jewish immigrants and Irish immigrants brought pastrami and corned beef, respectively. Chinese and other Asian restaurants, sandwich joints, trattorias, diners, and coffeehouses are ubiquitous throughout the city. </a:t>
            </a:r>
            <a:endParaRPr lang="es-PA" dirty="0"/>
          </a:p>
        </p:txBody>
      </p:sp>
    </p:spTree>
    <p:extLst>
      <p:ext uri="{BB962C8B-B14F-4D97-AF65-F5344CB8AC3E}">
        <p14:creationId xmlns:p14="http://schemas.microsoft.com/office/powerpoint/2010/main" val="32050058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05FA974-CE7F-4E67-B280-FCE6729376C5}"/>
              </a:ext>
            </a:extLst>
          </p:cNvPr>
          <p:cNvSpPr>
            <a:spLocks noGrp="1"/>
          </p:cNvSpPr>
          <p:nvPr>
            <p:ph type="title"/>
          </p:nvPr>
        </p:nvSpPr>
        <p:spPr>
          <a:xfrm>
            <a:off x="7874928" y="1134142"/>
            <a:ext cx="3456122" cy="4589717"/>
          </a:xfrm>
        </p:spPr>
        <p:txBody>
          <a:bodyPr>
            <a:normAutofit/>
          </a:bodyPr>
          <a:lstStyle/>
          <a:p>
            <a:pPr algn="l"/>
            <a:r>
              <a:rPr lang="es-ES" sz="4800"/>
              <a:t>Bussines Problem</a:t>
            </a:r>
            <a:endParaRPr lang="es-PA" sz="4800"/>
          </a:p>
        </p:txBody>
      </p:sp>
      <p:sp>
        <p:nvSpPr>
          <p:cNvPr id="3" name="Marcador de contenido 2">
            <a:extLst>
              <a:ext uri="{FF2B5EF4-FFF2-40B4-BE49-F238E27FC236}">
                <a16:creationId xmlns:a16="http://schemas.microsoft.com/office/drawing/2014/main" id="{33133ADF-C372-4F34-8E29-22347F596BD9}"/>
              </a:ext>
            </a:extLst>
          </p:cNvPr>
          <p:cNvSpPr>
            <a:spLocks noGrp="1"/>
          </p:cNvSpPr>
          <p:nvPr>
            <p:ph idx="1"/>
          </p:nvPr>
        </p:nvSpPr>
        <p:spPr>
          <a:xfrm>
            <a:off x="798577" y="803186"/>
            <a:ext cx="5427137" cy="5248622"/>
          </a:xfrm>
        </p:spPr>
        <p:txBody>
          <a:bodyPr>
            <a:normAutofit/>
          </a:bodyPr>
          <a:lstStyle/>
          <a:p>
            <a:r>
              <a:rPr lang="en-US" sz="1600"/>
              <a:t>A client wants to open his business in Manhattan area, so I focus on that borough during my analysis. We define potential neighborhood based on the number of pizza places which are operating right in each neighborhood. Manhattan has full potential but also is a very challenging district to open a business because of high competition. A new pizza place should be open in an area that inadequate neighborhood in this way the resutaurant can attract more customers. Therefore, this analysis necessary to ensure that we have enough customers and that we are not so close to other sushi places.</a:t>
            </a:r>
            <a:endParaRPr lang="es-PA" sz="1600"/>
          </a:p>
        </p:txBody>
      </p:sp>
    </p:spTree>
    <p:extLst>
      <p:ext uri="{BB962C8B-B14F-4D97-AF65-F5344CB8AC3E}">
        <p14:creationId xmlns:p14="http://schemas.microsoft.com/office/powerpoint/2010/main" val="196832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DC7300-CE29-46FD-A813-34A5C534B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004BE1D-7ED6-4B4D-8B78-34146771F8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099A05AB-A332-4018-932F-33A668C296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22997B7F-9B62-4AF4-BB21-90603CD940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0A9A6FBE-DF0C-4543-90CA-057D272BA6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29B0431A-FA18-4A44-BC4A-7CA9931F86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33C0BFC5-1EB2-4C1D-A380-E9A91708D2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5ED5103B-9FE7-4CC1-A890-370B615FAD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231D726A-61CD-473E-ABC9-78A3F0879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A8E12873-3264-4C7A-AE9D-586F62DDE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50507C59-F075-435B-B83E-730BD5763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F06C3431-564F-4C79-AF6D-E5D43172DD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111CA23E-C9AA-40EF-B510-16652F69C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573E6140-801C-4A31-8AE7-B256D0AD7E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94909E17-A614-44BD-BBB1-ADC94E8F55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9F51E3F7-0029-439E-8B79-F5F2656A76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A9D1D74F-2AD6-48D9-804E-0EA7B46AC6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03514526-C908-4C4F-B8F8-F6C722470D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07BDF7F0-EF21-412F-ABEC-1D7865ABD2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443CA50E-0D3F-405F-953A-AE587B2F8B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81115E4F-6E99-40C5-B69B-403433FAB6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07193EEC-A41E-4460-ABF5-968F8D7CE2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9670BEBE-D658-486C-B989-D7FA16F05C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A8595913-44BC-47F1-AF06-37E9D1F7E6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4672" y="4281677"/>
            <a:ext cx="10579607" cy="1771275"/>
            <a:chOff x="804672" y="3893141"/>
            <a:chExt cx="10579607" cy="1771275"/>
          </a:xfrm>
          <a:solidFill>
            <a:schemeClr val="tx2"/>
          </a:solidFill>
        </p:grpSpPr>
        <p:sp>
          <p:nvSpPr>
            <p:cNvPr id="35" name="Isosceles Triangle 39">
              <a:extLst>
                <a:ext uri="{FF2B5EF4-FFF2-40B4-BE49-F238E27FC236}">
                  <a16:creationId xmlns:a16="http://schemas.microsoft.com/office/drawing/2014/main" id="{320B341F-1B0B-4526-B8E8-6344A6C69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2C9BBFB-8079-42C7-BC45-C854D9310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672" y="3893141"/>
              <a:ext cx="10579607" cy="14202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03333F7F-A365-4FA9-BE31-E51B69F13502}"/>
              </a:ext>
            </a:extLst>
          </p:cNvPr>
          <p:cNvSpPr>
            <a:spLocks noGrp="1"/>
          </p:cNvSpPr>
          <p:nvPr>
            <p:ph type="title"/>
          </p:nvPr>
        </p:nvSpPr>
        <p:spPr>
          <a:xfrm>
            <a:off x="886968" y="4368773"/>
            <a:ext cx="10417231" cy="1250384"/>
          </a:xfrm>
        </p:spPr>
        <p:txBody>
          <a:bodyPr>
            <a:normAutofit/>
          </a:bodyPr>
          <a:lstStyle/>
          <a:p>
            <a:r>
              <a:rPr lang="es-ES">
                <a:solidFill>
                  <a:schemeClr val="bg1"/>
                </a:solidFill>
              </a:rPr>
              <a:t>Data Selection</a:t>
            </a:r>
            <a:endParaRPr lang="es-PA">
              <a:solidFill>
                <a:schemeClr val="bg1"/>
              </a:solidFill>
            </a:endParaRPr>
          </a:p>
        </p:txBody>
      </p:sp>
      <p:graphicFrame>
        <p:nvGraphicFramePr>
          <p:cNvPr id="5" name="Marcador de contenido 2">
            <a:extLst>
              <a:ext uri="{FF2B5EF4-FFF2-40B4-BE49-F238E27FC236}">
                <a16:creationId xmlns:a16="http://schemas.microsoft.com/office/drawing/2014/main" id="{2FEDF585-47B1-476B-8121-D49E3CAE80D5}"/>
              </a:ext>
            </a:extLst>
          </p:cNvPr>
          <p:cNvGraphicFramePr>
            <a:graphicFrameLocks noGrp="1"/>
          </p:cNvGraphicFramePr>
          <p:nvPr>
            <p:ph idx="1"/>
            <p:extLst>
              <p:ext uri="{D42A27DB-BD31-4B8C-83A1-F6EECF244321}">
                <p14:modId xmlns:p14="http://schemas.microsoft.com/office/powerpoint/2010/main" val="2652395733"/>
              </p:ext>
            </p:extLst>
          </p:nvPr>
        </p:nvGraphicFramePr>
        <p:xfrm>
          <a:off x="804672" y="803186"/>
          <a:ext cx="10579607" cy="3043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523549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78C30D"/>
      </a:accent1>
      <a:accent2>
        <a:srgbClr val="099B62"/>
      </a:accent2>
      <a:accent3>
        <a:srgbClr val="21CFDF"/>
      </a:accent3>
      <a:accent4>
        <a:srgbClr val="179FDF"/>
      </a:accent4>
      <a:accent5>
        <a:srgbClr val="E75710"/>
      </a:accent5>
      <a:accent6>
        <a:srgbClr val="F89C19"/>
      </a:accent6>
      <a:hlink>
        <a:srgbClr val="7CDE25"/>
      </a:hlink>
      <a:folHlink>
        <a:srgbClr val="BCE8A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docProps/app.xml><?xml version="1.0" encoding="utf-8"?>
<Properties xmlns="http://schemas.openxmlformats.org/officeDocument/2006/extended-properties" xmlns:vt="http://schemas.openxmlformats.org/officeDocument/2006/docPropsVTypes">
  <TotalTime>0</TotalTime>
  <Words>333</Words>
  <Application>Microsoft Office PowerPoint</Application>
  <PresentationFormat>Panorámica</PresentationFormat>
  <Paragraphs>12</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Calibri Light</vt:lpstr>
      <vt:lpstr>Rockwell</vt:lpstr>
      <vt:lpstr>Wingdings</vt:lpstr>
      <vt:lpstr>Atlas</vt:lpstr>
      <vt:lpstr>Open a Pizzeria in New York</vt:lpstr>
      <vt:lpstr>Introducction</vt:lpstr>
      <vt:lpstr>Bussines Problem</vt:lpstr>
      <vt:lpstr>Data Selection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a Pizzeria in New York</dc:title>
  <dc:creator>jovel magallòn</dc:creator>
  <cp:lastModifiedBy>jovel magallòn</cp:lastModifiedBy>
  <cp:revision>1</cp:revision>
  <dcterms:created xsi:type="dcterms:W3CDTF">2020-12-17T07:58:52Z</dcterms:created>
  <dcterms:modified xsi:type="dcterms:W3CDTF">2020-12-17T07:59:23Z</dcterms:modified>
</cp:coreProperties>
</file>