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841" r:id="rId4"/>
  </p:sldMasterIdLst>
  <p:notesMasterIdLst>
    <p:notesMasterId r:id="rId4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80" r:id="rId13"/>
    <p:sldId id="264" r:id="rId14"/>
    <p:sldId id="265" r:id="rId15"/>
    <p:sldId id="266" r:id="rId16"/>
    <p:sldId id="267" r:id="rId17"/>
    <p:sldId id="268" r:id="rId18"/>
    <p:sldId id="283" r:id="rId19"/>
    <p:sldId id="284" r:id="rId20"/>
    <p:sldId id="285" r:id="rId21"/>
    <p:sldId id="286" r:id="rId22"/>
    <p:sldId id="270" r:id="rId23"/>
    <p:sldId id="271" r:id="rId24"/>
    <p:sldId id="272" r:id="rId25"/>
    <p:sldId id="287" r:id="rId26"/>
    <p:sldId id="288" r:id="rId27"/>
    <p:sldId id="269" r:id="rId28"/>
    <p:sldId id="289" r:id="rId29"/>
    <p:sldId id="290" r:id="rId30"/>
    <p:sldId id="291" r:id="rId31"/>
    <p:sldId id="292" r:id="rId32"/>
    <p:sldId id="293" r:id="rId33"/>
    <p:sldId id="273" r:id="rId34"/>
    <p:sldId id="274" r:id="rId35"/>
    <p:sldId id="275" r:id="rId36"/>
    <p:sldId id="276" r:id="rId37"/>
    <p:sldId id="277" r:id="rId38"/>
    <p:sldId id="278" r:id="rId39"/>
    <p:sldId id="281" r:id="rId40"/>
    <p:sldId id="282" r:id="rId41"/>
    <p:sldId id="279" r:id="rId42"/>
  </p:sldIdLst>
  <p:sldSz cx="9907588" cy="6858000"/>
  <p:notesSz cx="6670675" cy="99282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5pPr>
    <a:lvl6pPr marL="22860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6pPr>
    <a:lvl7pPr marL="27432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7pPr>
    <a:lvl8pPr marL="32004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8pPr>
    <a:lvl9pPr marL="36576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51D3F-61BD-42B3-8A06-97AA06AA4011}" v="7" dt="2020-01-15T08:24:13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446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YOUNG JIN" userId="9985354d4e13345f" providerId="Windows Live" clId="Web-{17E51D3F-61BD-42B3-8A06-97AA06AA4011}"/>
    <pc:docChg chg="addSld addMainMaster">
      <pc:chgData name="KIM YOUNG JIN" userId="9985354d4e13345f" providerId="Windows Live" clId="Web-{17E51D3F-61BD-42B3-8A06-97AA06AA4011}" dt="2020-01-15T08:24:13.822" v="6"/>
      <pc:docMkLst>
        <pc:docMk/>
      </pc:docMkLst>
      <pc:sldChg chg="add">
        <pc:chgData name="KIM YOUNG JIN" userId="9985354d4e13345f" providerId="Windows Live" clId="Web-{17E51D3F-61BD-42B3-8A06-97AA06AA4011}" dt="2020-01-15T07:52:51.066" v="0"/>
        <pc:sldMkLst>
          <pc:docMk/>
          <pc:sldMk cId="832091816" sldId="273"/>
        </pc:sldMkLst>
      </pc:sldChg>
      <pc:sldChg chg="add">
        <pc:chgData name="KIM YOUNG JIN" userId="9985354d4e13345f" providerId="Windows Live" clId="Web-{17E51D3F-61BD-42B3-8A06-97AA06AA4011}" dt="2020-01-15T08:17:13.961" v="1"/>
        <pc:sldMkLst>
          <pc:docMk/>
          <pc:sldMk cId="4161632978" sldId="274"/>
        </pc:sldMkLst>
      </pc:sldChg>
      <pc:sldChg chg="add">
        <pc:chgData name="KIM YOUNG JIN" userId="9985354d4e13345f" providerId="Windows Live" clId="Web-{17E51D3F-61BD-42B3-8A06-97AA06AA4011}" dt="2020-01-15T08:17:18.742" v="2"/>
        <pc:sldMkLst>
          <pc:docMk/>
          <pc:sldMk cId="4033530359" sldId="275"/>
        </pc:sldMkLst>
      </pc:sldChg>
      <pc:sldChg chg="add">
        <pc:chgData name="KIM YOUNG JIN" userId="9985354d4e13345f" providerId="Windows Live" clId="Web-{17E51D3F-61BD-42B3-8A06-97AA06AA4011}" dt="2020-01-15T08:21:03.087" v="3"/>
        <pc:sldMkLst>
          <pc:docMk/>
          <pc:sldMk cId="4223888332" sldId="276"/>
        </pc:sldMkLst>
      </pc:sldChg>
      <pc:sldChg chg="add">
        <pc:chgData name="KIM YOUNG JIN" userId="9985354d4e13345f" providerId="Windows Live" clId="Web-{17E51D3F-61BD-42B3-8A06-97AA06AA4011}" dt="2020-01-15T08:21:09.665" v="4"/>
        <pc:sldMkLst>
          <pc:docMk/>
          <pc:sldMk cId="3724172052" sldId="277"/>
        </pc:sldMkLst>
      </pc:sldChg>
      <pc:sldChg chg="add">
        <pc:chgData name="KIM YOUNG JIN" userId="9985354d4e13345f" providerId="Windows Live" clId="Web-{17E51D3F-61BD-42B3-8A06-97AA06AA4011}" dt="2020-01-15T08:21:16.618" v="5"/>
        <pc:sldMkLst>
          <pc:docMk/>
          <pc:sldMk cId="2222911084" sldId="278"/>
        </pc:sldMkLst>
      </pc:sldChg>
      <pc:sldChg chg="add">
        <pc:chgData name="KIM YOUNG JIN" userId="9985354d4e13345f" providerId="Windows Live" clId="Web-{17E51D3F-61BD-42B3-8A06-97AA06AA4011}" dt="2020-01-15T08:24:13.822" v="6"/>
        <pc:sldMkLst>
          <pc:docMk/>
          <pc:sldMk cId="3878174746" sldId="279"/>
        </pc:sldMkLst>
      </pc:sldChg>
      <pc:sldMasterChg chg="add addSldLayout">
        <pc:chgData name="KIM YOUNG JIN" userId="9985354d4e13345f" providerId="Windows Live" clId="Web-{17E51D3F-61BD-42B3-8A06-97AA06AA4011}" dt="2020-01-15T07:52:51.066" v="0"/>
        <pc:sldMasterMkLst>
          <pc:docMk/>
          <pc:sldMasterMk cId="0" sldId="2147483841"/>
        </pc:sldMasterMkLst>
        <pc:sldLayoutChg chg="add">
          <pc:chgData name="KIM YOUNG JIN" userId="9985354d4e13345f" providerId="Windows Live" clId="Web-{17E51D3F-61BD-42B3-8A06-97AA06AA4011}" dt="2020-01-15T07:52:51.066" v="0"/>
          <pc:sldLayoutMkLst>
            <pc:docMk/>
            <pc:sldMasterMk cId="0" sldId="2147483841"/>
            <pc:sldLayoutMk cId="3212134746" sldId="2147483839"/>
          </pc:sldLayoutMkLst>
        </pc:sldLayoutChg>
        <pc:sldLayoutChg chg="add">
          <pc:chgData name="KIM YOUNG JIN" userId="9985354d4e13345f" providerId="Windows Live" clId="Web-{17E51D3F-61BD-42B3-8A06-97AA06AA4011}" dt="2020-01-15T07:52:51.066" v="0"/>
          <pc:sldLayoutMkLst>
            <pc:docMk/>
            <pc:sldMasterMk cId="0" sldId="2147483841"/>
            <pc:sldLayoutMk cId="3928219936" sldId="214748384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:a16="http://schemas.microsoft.com/office/drawing/2014/main" id="{56EF861C-007A-4247-85C5-E194774A9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70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0B6F6B52-557E-47FB-A536-5F0A3BBE6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9A3A2C5-EAA3-4317-AB6E-F50665E8147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778250" y="0"/>
            <a:ext cx="288766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ko-KR" altLang="ko-KR"/>
              <a:t>20年 1月 15日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1D6764C6-0C32-47F0-BF99-BD51AEAF5F9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646113" y="744538"/>
            <a:ext cx="5375275" cy="37211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A3892C7-E6BD-4065-82CF-D02548FB5D3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66750" y="4716463"/>
            <a:ext cx="5334000" cy="4465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4103" name="Text Box 6">
            <a:extLst>
              <a:ext uri="{FF2B5EF4-FFF2-40B4-BE49-F238E27FC236}">
                <a16:creationId xmlns:a16="http://schemas.microsoft.com/office/drawing/2014/main" id="{D9CB4169-2CD9-4100-AA59-3165E7E5A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C1DE932-DC74-447E-AD24-CAD55C66F3C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778250" y="9429750"/>
            <a:ext cx="288766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ADB3FDB-566F-4732-B7FD-2566E7CFC0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255971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8A901AB2-24B5-48FB-889F-4FC72CC0BC1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DE944B71-8B00-4E4D-850B-42B1CE9ACB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DEDFD2EF-BD45-4DE2-9745-316E79F6E76B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8" name="Text Box 1">
            <a:extLst>
              <a:ext uri="{FF2B5EF4-FFF2-40B4-BE49-F238E27FC236}">
                <a16:creationId xmlns:a16="http://schemas.microsoft.com/office/drawing/2014/main" id="{2FEAE079-387D-4179-B08C-81F789996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578941-4444-4AD5-AE4A-54AB909EC318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B89BD24-96F5-4581-B8C9-1E0A7CFAD1D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487562C1-CEBE-4454-ACAF-A22288900B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D756140C-7C20-44E3-943A-D0E9D572FBC4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22531" name="Rectangle 7">
            <a:extLst>
              <a:ext uri="{FF2B5EF4-FFF2-40B4-BE49-F238E27FC236}">
                <a16:creationId xmlns:a16="http://schemas.microsoft.com/office/drawing/2014/main" id="{4D310B4F-8727-46E9-AD17-37F2A2337C7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38DBDE8-C158-4C27-96FA-6CFA75548294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10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2532" name="Rectangle 1">
            <a:extLst>
              <a:ext uri="{FF2B5EF4-FFF2-40B4-BE49-F238E27FC236}">
                <a16:creationId xmlns:a16="http://schemas.microsoft.com/office/drawing/2014/main" id="{A42CF656-D7ED-4C9D-8FB3-0EB9C983718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895FA1FE-6E39-4EF2-BE94-16BA9F000E3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7C247BDE-D050-4DBD-BBD5-BE592E025034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25B79D53-986B-4A32-B37F-587CECFCB03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560A7EAD-AB46-4922-BA90-E00E7EBA1C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4580" name="Rectangle 1">
            <a:extLst>
              <a:ext uri="{FF2B5EF4-FFF2-40B4-BE49-F238E27FC236}">
                <a16:creationId xmlns:a16="http://schemas.microsoft.com/office/drawing/2014/main" id="{0AD392C5-F93D-4329-9339-B2E4C1DF277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BCBDB517-4E36-451D-9130-910BA62F48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4FB7DE92-4D48-4459-9987-D14AAF1EF4AF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26627" name="Rectangle 7">
            <a:extLst>
              <a:ext uri="{FF2B5EF4-FFF2-40B4-BE49-F238E27FC236}">
                <a16:creationId xmlns:a16="http://schemas.microsoft.com/office/drawing/2014/main" id="{004444D5-B5B4-42C8-A86F-06CD528B0B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5D09639D-E1F1-4B35-A3C3-21741AC9A75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12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6628" name="Rectangle 1">
            <a:extLst>
              <a:ext uri="{FF2B5EF4-FFF2-40B4-BE49-F238E27FC236}">
                <a16:creationId xmlns:a16="http://schemas.microsoft.com/office/drawing/2014/main" id="{D5E5004F-31B6-462C-986E-97C1F1C001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96E27332-A573-4605-8939-041E0EB77EB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6B995DA4-4F4F-4FC1-B1A7-576D6D9854B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28675" name="Rectangle 7">
            <a:extLst>
              <a:ext uri="{FF2B5EF4-FFF2-40B4-BE49-F238E27FC236}">
                <a16:creationId xmlns:a16="http://schemas.microsoft.com/office/drawing/2014/main" id="{3AB6327E-FE49-476D-BB7B-B4216544D49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C2C746A6-E40F-454E-8663-04A155A477E0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13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8676" name="Rectangle 1">
            <a:extLst>
              <a:ext uri="{FF2B5EF4-FFF2-40B4-BE49-F238E27FC236}">
                <a16:creationId xmlns:a16="http://schemas.microsoft.com/office/drawing/2014/main" id="{4B4C2585-D822-4CA9-A27A-28163C32E0E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E4E264DB-D234-4A0F-B81F-235DE1F6DA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BCBA9CBD-658E-4C67-8EC6-310884222B0F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0723" name="Rectangle 7">
            <a:extLst>
              <a:ext uri="{FF2B5EF4-FFF2-40B4-BE49-F238E27FC236}">
                <a16:creationId xmlns:a16="http://schemas.microsoft.com/office/drawing/2014/main" id="{0843758C-A66B-454F-8BCE-6ABBFFC3F7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C52E28E1-4CBF-40F2-B742-3F8EA7152196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14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24" name="Rectangle 1">
            <a:extLst>
              <a:ext uri="{FF2B5EF4-FFF2-40B4-BE49-F238E27FC236}">
                <a16:creationId xmlns:a16="http://schemas.microsoft.com/office/drawing/2014/main" id="{9A2212B0-C940-488B-9E44-F1BD4E3B670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B84D6344-AA9E-4701-B28E-5EC54918E9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8E49485F-D04A-4811-944A-D0559F708C7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F9FF9714-7EF2-48B0-B4D7-F91BBD504C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8411E73A-B47E-4B58-91B7-4F71279B5012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19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4820" name="Rectangle 1">
            <a:extLst>
              <a:ext uri="{FF2B5EF4-FFF2-40B4-BE49-F238E27FC236}">
                <a16:creationId xmlns:a16="http://schemas.microsoft.com/office/drawing/2014/main" id="{E65FFFAC-7BC0-48E8-B06A-18359DFCEA4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FEE5DE55-F1E0-4AD4-80B8-AE6722C7E9B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0C826E68-7AAE-4D98-8283-9E74633259D6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6867" name="Rectangle 7">
            <a:extLst>
              <a:ext uri="{FF2B5EF4-FFF2-40B4-BE49-F238E27FC236}">
                <a16:creationId xmlns:a16="http://schemas.microsoft.com/office/drawing/2014/main" id="{F80C247A-4F70-41F0-A15E-85CF475A4D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6054D61C-708B-43A7-BF50-50ED43821879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20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6868" name="Rectangle 1">
            <a:extLst>
              <a:ext uri="{FF2B5EF4-FFF2-40B4-BE49-F238E27FC236}">
                <a16:creationId xmlns:a16="http://schemas.microsoft.com/office/drawing/2014/main" id="{E2A3DDA5-86BC-4E64-A81C-50B214E5C0C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BCF8CC24-F9D5-44CC-9325-C6763A2E16D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22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23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41D07458-118E-49E1-B1AA-FD5AC8DF8946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2771" name="Rectangle 7">
            <a:extLst>
              <a:ext uri="{FF2B5EF4-FFF2-40B4-BE49-F238E27FC236}">
                <a16:creationId xmlns:a16="http://schemas.microsoft.com/office/drawing/2014/main" id="{36B324E3-61FC-4221-8041-F4345FD16FF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8914573-9FEC-43F6-91D4-4D3785862CA6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24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2772" name="Rectangle 1">
            <a:extLst>
              <a:ext uri="{FF2B5EF4-FFF2-40B4-BE49-F238E27FC236}">
                <a16:creationId xmlns:a16="http://schemas.microsoft.com/office/drawing/2014/main" id="{096C29EF-06C0-41FC-BD78-066F73F6DA3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C87B141A-EFA5-454E-9B32-AE66D794A1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25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26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27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28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29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6A9CE421-B0A1-4CAA-8083-631FEFE3FA9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0243" name="Rectangle 7">
            <a:extLst>
              <a:ext uri="{FF2B5EF4-FFF2-40B4-BE49-F238E27FC236}">
                <a16:creationId xmlns:a16="http://schemas.microsoft.com/office/drawing/2014/main" id="{462F3C41-D5A6-415E-95E9-C42EFA0CD6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A74053-42F5-49E0-ABBB-395CB8B4A85F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3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0244" name="Rectangle 1">
            <a:extLst>
              <a:ext uri="{FF2B5EF4-FFF2-40B4-BE49-F238E27FC236}">
                <a16:creationId xmlns:a16="http://schemas.microsoft.com/office/drawing/2014/main" id="{D30DD8ED-6F31-4075-ABD4-9106E8AEEB0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1920E76E-48E7-493D-9C06-E2CA940D71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CE718E2C-BE9D-4F2B-BF6F-4495784D1E70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4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1E6E507A-C4C1-4475-84B2-784203C0763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4339" name="Rectangle 7">
            <a:extLst>
              <a:ext uri="{FF2B5EF4-FFF2-40B4-BE49-F238E27FC236}">
                <a16:creationId xmlns:a16="http://schemas.microsoft.com/office/drawing/2014/main" id="{D4FC3549-61DA-4E5F-8817-107C1749CA3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818056DC-C4D1-4B99-B181-F239BC54224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5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4340" name="Rectangle 1">
            <a:extLst>
              <a:ext uri="{FF2B5EF4-FFF2-40B4-BE49-F238E27FC236}">
                <a16:creationId xmlns:a16="http://schemas.microsoft.com/office/drawing/2014/main" id="{29D2F7FC-85A1-48E0-A21A-5C7EB9E8211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880D62C1-9213-4479-88ED-325DC85DF83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3F5B43C1-909F-4838-A856-B91C3C87A9B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80B89AC9-6CFB-4844-B5C2-9446675BBAB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DF1B0B19-42D2-4BBB-8289-B7CB690AD828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6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6388" name="Rectangle 1">
            <a:extLst>
              <a:ext uri="{FF2B5EF4-FFF2-40B4-BE49-F238E27FC236}">
                <a16:creationId xmlns:a16="http://schemas.microsoft.com/office/drawing/2014/main" id="{0E09214D-7D74-4C3A-9372-24B7AD044C9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3E335E58-79A2-4D14-A7DF-AD5A7464BF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5CC36596-7B1E-4E4F-B208-98B185A02E02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8435" name="Rectangle 7">
            <a:extLst>
              <a:ext uri="{FF2B5EF4-FFF2-40B4-BE49-F238E27FC236}">
                <a16:creationId xmlns:a16="http://schemas.microsoft.com/office/drawing/2014/main" id="{B64D1398-BDE0-4BD6-80FA-4178A05A3F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C9ABF5F2-B4FF-4019-9FAB-3A8CB20A3707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7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8436" name="Rectangle 1">
            <a:extLst>
              <a:ext uri="{FF2B5EF4-FFF2-40B4-BE49-F238E27FC236}">
                <a16:creationId xmlns:a16="http://schemas.microsoft.com/office/drawing/2014/main" id="{C7F8E7CA-8F27-400E-A0DC-5B50F4B5913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3FA80188-1FA1-40F1-98BF-9651465C1D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1DF53B07-69C2-4540-B5E3-91BF7DF92321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6C69CFF5-BDB7-4BDB-928C-FB924C1D66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10942318-7A91-4938-B555-19736C5241B3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8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0484" name="Rectangle 1">
            <a:extLst>
              <a:ext uri="{FF2B5EF4-FFF2-40B4-BE49-F238E27FC236}">
                <a16:creationId xmlns:a16="http://schemas.microsoft.com/office/drawing/2014/main" id="{DDE78D04-3302-4E65-A429-94A7BEFA299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474F2708-0974-40C5-926A-E574F718C9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1DF53B07-69C2-4540-B5E3-91BF7DF92321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6C69CFF5-BDB7-4BDB-928C-FB924C1D66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10942318-7A91-4938-B555-19736C5241B3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9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0484" name="Rectangle 1">
            <a:extLst>
              <a:ext uri="{FF2B5EF4-FFF2-40B4-BE49-F238E27FC236}">
                <a16:creationId xmlns:a16="http://schemas.microsoft.com/office/drawing/2014/main" id="{DDE78D04-3302-4E65-A429-94A7BEFA299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474F2708-0974-40C5-926A-E574F718C9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5195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54896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7575" y="1588"/>
            <a:ext cx="2360613" cy="344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1588"/>
            <a:ext cx="6934200" cy="344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1120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3327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238824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5394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34175" y="9525"/>
            <a:ext cx="1370013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56588" y="9525"/>
            <a:ext cx="1371600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503407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459507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4884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294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83391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718616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3214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42574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7575" y="1588"/>
            <a:ext cx="2360613" cy="344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1588"/>
            <a:ext cx="6934200" cy="344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76059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273769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748731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577738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34175" y="9525"/>
            <a:ext cx="1370013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56588" y="9525"/>
            <a:ext cx="1371600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54063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8047798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57945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6424172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73145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318205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5931080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7575" y="1588"/>
            <a:ext cx="2360613" cy="344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1588"/>
            <a:ext cx="6934200" cy="344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851800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>
            <a:extLst>
              <a:ext uri="{FF2B5EF4-FFF2-40B4-BE49-F238E27FC236}">
                <a16:creationId xmlns:a16="http://schemas.microsoft.com/office/drawing/2014/main" id="{3269D546-B781-4CCB-A910-9B28EEF76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90" y="76200"/>
            <a:ext cx="3353337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1">
              <a:spcBef>
                <a:spcPct val="20000"/>
              </a:spcBef>
              <a:defRPr/>
            </a:pPr>
            <a:endParaRPr kumimoji="1"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Picture 18" descr="top">
            <a:extLst>
              <a:ext uri="{FF2B5EF4-FFF2-40B4-BE49-F238E27FC236}">
                <a16:creationId xmlns:a16="http://schemas.microsoft.com/office/drawing/2014/main" id="{6E53BD8A-8962-465B-BF0B-115AAB675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9">
            <a:extLst>
              <a:ext uri="{FF2B5EF4-FFF2-40B4-BE49-F238E27FC236}">
                <a16:creationId xmlns:a16="http://schemas.microsoft.com/office/drawing/2014/main" id="{849E0CF7-95BB-4D6A-8C99-DB281BCEE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264" y="6616700"/>
            <a:ext cx="381061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latinLnBrk="1" hangingPunct="1"/>
            <a:fld id="{AC670D85-2395-4FF2-98C1-029832FE9153}" type="slidenum">
              <a:rPr kumimoji="1" lang="ko-KR" altLang="en-US" sz="900" b="1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ctr" eaLnBrk="1" latinLnBrk="1" hangingPunct="1"/>
              <a:t>‹#›</a:t>
            </a:fld>
            <a:endParaRPr kumimoji="1" lang="en-US" altLang="ko-KR" sz="9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graphicFrame>
        <p:nvGraphicFramePr>
          <p:cNvPr id="6" name="Group 522">
            <a:extLst>
              <a:ext uri="{FF2B5EF4-FFF2-40B4-BE49-F238E27FC236}">
                <a16:creationId xmlns:a16="http://schemas.microsoft.com/office/drawing/2014/main" id="{1427F447-A7AB-4EA0-B57A-A0B9FD82F4F1}"/>
              </a:ext>
            </a:extLst>
          </p:cNvPr>
          <p:cNvGraphicFramePr>
            <a:graphicFrameLocks noGrp="1"/>
          </p:cNvGraphicFramePr>
          <p:nvPr/>
        </p:nvGraphicFramePr>
        <p:xfrm>
          <a:off x="38106" y="639763"/>
          <a:ext cx="9812325" cy="5851578"/>
        </p:xfrm>
        <a:graphic>
          <a:graphicData uri="http://schemas.openxmlformats.org/drawingml/2006/table">
            <a:tbl>
              <a:tblPr/>
              <a:tblGrid>
                <a:gridCol w="100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5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3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교육관리 시스템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(LMS)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황기현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2019.08.15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52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763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Formation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2199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B848A0B-D5A9-4F56-972C-5283F04993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907588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0018" y="2357430"/>
            <a:ext cx="6249402" cy="533400"/>
          </a:xfrm>
          <a:noFill/>
          <a:ln>
            <a:noFill/>
          </a:ln>
        </p:spPr>
        <p:txBody>
          <a:bodyPr/>
          <a:lstStyle>
            <a:lvl1pPr algn="ctr">
              <a:defRPr sz="2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603" y="3714752"/>
            <a:ext cx="2438791" cy="457200"/>
          </a:xfrm>
        </p:spPr>
        <p:txBody>
          <a:bodyPr/>
          <a:lstStyle>
            <a:lvl1pPr marL="0" indent="0" algn="ctr">
              <a:defRPr sz="1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2121347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>
            <a:extLst>
              <a:ext uri="{FF2B5EF4-FFF2-40B4-BE49-F238E27FC236}">
                <a16:creationId xmlns:a16="http://schemas.microsoft.com/office/drawing/2014/main" id="{3269D546-B781-4CCB-A910-9B28EEF76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90" y="76200"/>
            <a:ext cx="3353337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1">
              <a:spcBef>
                <a:spcPct val="20000"/>
              </a:spcBef>
              <a:defRPr/>
            </a:pPr>
            <a:endParaRPr kumimoji="1"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Picture 18" descr="top">
            <a:extLst>
              <a:ext uri="{FF2B5EF4-FFF2-40B4-BE49-F238E27FC236}">
                <a16:creationId xmlns:a16="http://schemas.microsoft.com/office/drawing/2014/main" id="{6E53BD8A-8962-465B-BF0B-115AAB675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9">
            <a:extLst>
              <a:ext uri="{FF2B5EF4-FFF2-40B4-BE49-F238E27FC236}">
                <a16:creationId xmlns:a16="http://schemas.microsoft.com/office/drawing/2014/main" id="{849E0CF7-95BB-4D6A-8C99-DB281BCEE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264" y="6616700"/>
            <a:ext cx="381061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latinLnBrk="1" hangingPunct="1"/>
            <a:fld id="{AC670D85-2395-4FF2-98C1-029832FE9153}" type="slidenum">
              <a:rPr kumimoji="1" lang="ko-KR" altLang="en-US" sz="900" b="1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ctr" eaLnBrk="1" latinLnBrk="1" hangingPunct="1"/>
              <a:t>‹#›</a:t>
            </a:fld>
            <a:endParaRPr kumimoji="1" lang="en-US" altLang="ko-KR" sz="9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graphicFrame>
        <p:nvGraphicFramePr>
          <p:cNvPr id="6" name="Group 522">
            <a:extLst>
              <a:ext uri="{FF2B5EF4-FFF2-40B4-BE49-F238E27FC236}">
                <a16:creationId xmlns:a16="http://schemas.microsoft.com/office/drawing/2014/main" id="{1427F447-A7AB-4EA0-B57A-A0B9FD82F4F1}"/>
              </a:ext>
            </a:extLst>
          </p:cNvPr>
          <p:cNvGraphicFramePr>
            <a:graphicFrameLocks noGrp="1"/>
          </p:cNvGraphicFramePr>
          <p:nvPr/>
        </p:nvGraphicFramePr>
        <p:xfrm>
          <a:off x="38106" y="639763"/>
          <a:ext cx="9812325" cy="5851578"/>
        </p:xfrm>
        <a:graphic>
          <a:graphicData uri="http://schemas.openxmlformats.org/drawingml/2006/table">
            <a:tbl>
              <a:tblPr/>
              <a:tblGrid>
                <a:gridCol w="100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5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3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교육관리 시스템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(LMS)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황기현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2019.08.15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52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763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Formation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21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34175" y="9525"/>
            <a:ext cx="1370013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56588" y="9525"/>
            <a:ext cx="1371600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8772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3423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8502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63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31494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8145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591F75DC-07FA-4826-BBC7-E7563793D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35718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F82DF1F5-9356-4931-AF2D-6E175F4A5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1588"/>
            <a:ext cx="3455988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DA72673-4FAB-4334-AABC-C6D0815BE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34175" y="9525"/>
            <a:ext cx="28940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8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9</a:t>
            </a:r>
            <a:r>
              <a:rPr lang="ko-KR" altLang="en-GB"/>
              <a:t>번째 개요 수준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FE7E8D56-4CE1-4967-81C5-EAF6B45D8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6710363"/>
            <a:ext cx="4129088" cy="109537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ct val="80000"/>
              </a:lnSpc>
              <a:buSzPct val="100000"/>
              <a:defRPr/>
            </a:pPr>
            <a:r>
              <a:rPr lang="en-US" altLang="ko-KR" sz="900">
                <a:solidFill>
                  <a:srgbClr val="000000"/>
                </a:solidFill>
                <a:latin typeface="HY헤드라인M" panose="02030600000101010101" pitchFamily="18" charset="-127"/>
                <a:cs typeface="HY헤드라인M" panose="02030600000101010101" pitchFamily="18" charset="-127"/>
              </a:rPr>
              <a:t>All Rights Reserved </a:t>
            </a:r>
            <a:r>
              <a:rPr lang="ko-KR" altLang="ko-KR" sz="900">
                <a:solidFill>
                  <a:srgbClr val="000000"/>
                </a:solidFill>
                <a:latin typeface="HY헤드라인M" panose="02030600000101010101" pitchFamily="18" charset="-127"/>
                <a:cs typeface="HY헤드라인M" panose="02030600000101010101" pitchFamily="18" charset="-127"/>
              </a:rPr>
              <a:t>㈜환경과학기술</a:t>
            </a:r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E1610B0D-0633-466F-9751-D1A57B40A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3" y="6624638"/>
            <a:ext cx="549275" cy="2206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8400" tIns="34200" rIns="68400" bIns="342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fld id="{8106B1B0-246E-4AC4-91DA-5DB5FBE336C9}" type="slidenum">
              <a:rPr lang="ko-KR" altLang="ko-KR" sz="100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buSzPct val="100000"/>
                <a:defRPr/>
              </a:pPr>
              <a:t>‹#›</a:t>
            </a:fld>
            <a:endParaRPr lang="ko-KR" altLang="ko-KR" sz="10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31" name="Line 6">
            <a:extLst>
              <a:ext uri="{FF2B5EF4-FFF2-40B4-BE49-F238E27FC236}">
                <a16:creationId xmlns:a16="http://schemas.microsoft.com/office/drawing/2014/main" id="{36024CB6-1738-4E17-AFB2-5B3B16353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13525"/>
            <a:ext cx="99060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9pPr>
    </p:titleStyle>
    <p:bodyStyle>
      <a:lvl1pPr marL="342900" indent="-342900" algn="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D4334680-5BE6-47DC-9C08-F01020267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1588"/>
            <a:ext cx="3455988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7E5631DB-9DC5-4666-995D-2D4363AE8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34175" y="9525"/>
            <a:ext cx="28940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8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9</a:t>
            </a:r>
            <a:r>
              <a:rPr lang="ko-KR" altLang="en-GB"/>
              <a:t>번째 개요 수준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925"/>
            <a:ext cx="992505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7F7F7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9pPr>
    </p:titleStyle>
    <p:bodyStyle>
      <a:lvl1pPr marL="342900" indent="-342900" algn="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91880116-4336-40BA-AFD9-4181122A6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762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pic>
        <p:nvPicPr>
          <p:cNvPr id="3075" name="Picture 2">
            <a:extLst>
              <a:ext uri="{FF2B5EF4-FFF2-40B4-BE49-F238E27FC236}">
                <a16:creationId xmlns:a16="http://schemas.microsoft.com/office/drawing/2014/main" id="{4749CD56-191D-4457-AF58-FDDC057B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A5816A29-34DA-4D76-A993-041CF36BB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616700"/>
            <a:ext cx="381000" cy="228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SzPct val="100000"/>
              <a:defRPr/>
            </a:pPr>
            <a:fld id="{42C61E19-037B-4CB6-9D74-FD168F95FBB3}" type="slidenum">
              <a:rPr lang="ko-KR" altLang="ko-KR" sz="900" b="1" smtClean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ctr" eaLnBrk="1" hangingPunct="1">
                <a:buSzPct val="100000"/>
                <a:defRPr/>
              </a:pPr>
              <a:t>‹#›</a:t>
            </a:fld>
            <a:endParaRPr lang="ko-KR" altLang="ko-KR" sz="900" b="1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077" name="Group 4">
            <a:extLst>
              <a:ext uri="{FF2B5EF4-FFF2-40B4-BE49-F238E27FC236}">
                <a16:creationId xmlns:a16="http://schemas.microsoft.com/office/drawing/2014/main" id="{646DADB0-74F8-415A-9B4B-E8A4C8522F60}"/>
              </a:ext>
            </a:extLst>
          </p:cNvPr>
          <p:cNvGrpSpPr>
            <a:grpSpLocks/>
          </p:cNvGrpSpPr>
          <p:nvPr/>
        </p:nvGrpSpPr>
        <p:grpSpPr bwMode="auto">
          <a:xfrm>
            <a:off x="38100" y="639763"/>
            <a:ext cx="9809163" cy="5849937"/>
            <a:chOff x="24" y="403"/>
            <a:chExt cx="6179" cy="3685"/>
          </a:xfrm>
        </p:grpSpPr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id="{B3FD68D6-D5FB-45DE-84C9-EF886B2F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" y="403"/>
              <a:ext cx="634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프로젝트 명</a:t>
              </a:r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614614A0-A9D4-4365-A42F-45DAEDFA6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403"/>
              <a:ext cx="951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000000"/>
                  </a:solidFill>
                </a:rPr>
                <a:t>구인구직 시스템 </a:t>
              </a:r>
            </a:p>
          </p:txBody>
        </p:sp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7211B82B-2E52-4691-8815-343F76FCC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403"/>
              <a:ext cx="453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화면명</a:t>
              </a:r>
            </a:p>
          </p:txBody>
        </p:sp>
        <p:sp>
          <p:nvSpPr>
            <p:cNvPr id="3083" name="Rectangle 8">
              <a:extLst>
                <a:ext uri="{FF2B5EF4-FFF2-40B4-BE49-F238E27FC236}">
                  <a16:creationId xmlns:a16="http://schemas.microsoft.com/office/drawing/2014/main" id="{16705E81-2791-4B1C-94E2-4E5A37688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403"/>
              <a:ext cx="1813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081" name="Rectangle 9">
              <a:extLst>
                <a:ext uri="{FF2B5EF4-FFF2-40B4-BE49-F238E27FC236}">
                  <a16:creationId xmlns:a16="http://schemas.microsoft.com/office/drawing/2014/main" id="{76ACDA46-C106-4FB3-A469-9FD240E69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403"/>
              <a:ext cx="359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버젼</a:t>
              </a:r>
            </a:p>
          </p:txBody>
        </p:sp>
        <p:sp>
          <p:nvSpPr>
            <p:cNvPr id="3082" name="Rectangle 10">
              <a:extLst>
                <a:ext uri="{FF2B5EF4-FFF2-40B4-BE49-F238E27FC236}">
                  <a16:creationId xmlns:a16="http://schemas.microsoft.com/office/drawing/2014/main" id="{29DF0145-4579-4A70-A788-20DD0CF11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403"/>
              <a:ext cx="377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000000"/>
                  </a:solidFill>
                </a:rPr>
                <a:t>V1.0</a:t>
              </a: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D5E1E307-2409-4942-84A1-1B8DF2A3D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403"/>
              <a:ext cx="543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작성자</a:t>
              </a:r>
            </a:p>
          </p:txBody>
        </p:sp>
        <p:sp>
          <p:nvSpPr>
            <p:cNvPr id="3084" name="Rectangle 12">
              <a:extLst>
                <a:ext uri="{FF2B5EF4-FFF2-40B4-BE49-F238E27FC236}">
                  <a16:creationId xmlns:a16="http://schemas.microsoft.com/office/drawing/2014/main" id="{9D3E63D7-9CBA-4E33-B777-487BDA67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1" y="403"/>
              <a:ext cx="1042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000000"/>
                  </a:solidFill>
                </a:rPr>
                <a:t>황기현</a:t>
              </a:r>
            </a:p>
          </p:txBody>
        </p:sp>
        <p:sp>
          <p:nvSpPr>
            <p:cNvPr id="3085" name="Rectangle 13">
              <a:extLst>
                <a:ext uri="{FF2B5EF4-FFF2-40B4-BE49-F238E27FC236}">
                  <a16:creationId xmlns:a16="http://schemas.microsoft.com/office/drawing/2014/main" id="{0C1B70A2-D178-4052-8D74-23007ED05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" y="537"/>
              <a:ext cx="634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분류명</a:t>
              </a:r>
            </a:p>
          </p:txBody>
        </p:sp>
        <p:sp>
          <p:nvSpPr>
            <p:cNvPr id="3089" name="Rectangle 14">
              <a:extLst>
                <a:ext uri="{FF2B5EF4-FFF2-40B4-BE49-F238E27FC236}">
                  <a16:creationId xmlns:a16="http://schemas.microsoft.com/office/drawing/2014/main" id="{C31D3127-1E48-40F4-A0D3-5DA2228BF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537"/>
              <a:ext cx="951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087" name="Rectangle 15">
              <a:extLst>
                <a:ext uri="{FF2B5EF4-FFF2-40B4-BE49-F238E27FC236}">
                  <a16:creationId xmlns:a16="http://schemas.microsoft.com/office/drawing/2014/main" id="{F08797AB-160E-403C-A4A3-8CE53FF1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537"/>
              <a:ext cx="453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Form</a:t>
              </a:r>
              <a:r>
                <a:rPr lang="ko-KR" altLang="ko-KR">
                  <a:solidFill>
                    <a:srgbClr val="FFFFFF"/>
                  </a:solidFill>
                </a:rPr>
                <a:t>명</a:t>
              </a:r>
            </a:p>
          </p:txBody>
        </p:sp>
        <p:sp>
          <p:nvSpPr>
            <p:cNvPr id="3091" name="Rectangle 16">
              <a:extLst>
                <a:ext uri="{FF2B5EF4-FFF2-40B4-BE49-F238E27FC236}">
                  <a16:creationId xmlns:a16="http://schemas.microsoft.com/office/drawing/2014/main" id="{30D4E12B-5E09-45CB-8E3A-4BBF8F3BF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537"/>
              <a:ext cx="1813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8C7130DF-376C-45F3-B781-9E80ACBDC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537"/>
              <a:ext cx="359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P.NO</a:t>
              </a:r>
            </a:p>
          </p:txBody>
        </p:sp>
        <p:sp>
          <p:nvSpPr>
            <p:cNvPr id="3093" name="Rectangle 18">
              <a:extLst>
                <a:ext uri="{FF2B5EF4-FFF2-40B4-BE49-F238E27FC236}">
                  <a16:creationId xmlns:a16="http://schemas.microsoft.com/office/drawing/2014/main" id="{9E8933E4-DA22-42A1-9D00-7A5081836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537"/>
              <a:ext cx="377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8" name="Rectangle 19">
              <a:extLst>
                <a:ext uri="{FF2B5EF4-FFF2-40B4-BE49-F238E27FC236}">
                  <a16:creationId xmlns:a16="http://schemas.microsoft.com/office/drawing/2014/main" id="{D89502DC-D0DD-4D91-8BDC-68677CC50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537"/>
              <a:ext cx="543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작성날짜</a:t>
              </a:r>
            </a:p>
          </p:txBody>
        </p:sp>
        <p:sp>
          <p:nvSpPr>
            <p:cNvPr id="3092" name="Rectangle 20">
              <a:extLst>
                <a:ext uri="{FF2B5EF4-FFF2-40B4-BE49-F238E27FC236}">
                  <a16:creationId xmlns:a16="http://schemas.microsoft.com/office/drawing/2014/main" id="{8BA261E0-3E81-458B-8672-63D4A2127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1" y="537"/>
              <a:ext cx="1042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000000"/>
                  </a:solidFill>
                </a:rPr>
                <a:t>2019.08.15</a:t>
              </a:r>
            </a:p>
          </p:txBody>
        </p:sp>
        <p:sp>
          <p:nvSpPr>
            <p:cNvPr id="3096" name="Rectangle 21">
              <a:extLst>
                <a:ext uri="{FF2B5EF4-FFF2-40B4-BE49-F238E27FC236}">
                  <a16:creationId xmlns:a16="http://schemas.microsoft.com/office/drawing/2014/main" id="{AF0795C6-145B-4FBB-A77B-D62A527D9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" y="674"/>
              <a:ext cx="4592" cy="3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094" name="Rectangle 22">
              <a:extLst>
                <a:ext uri="{FF2B5EF4-FFF2-40B4-BE49-F238E27FC236}">
                  <a16:creationId xmlns:a16="http://schemas.microsoft.com/office/drawing/2014/main" id="{7007670F-5478-4461-B8EF-C892355CB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674"/>
              <a:ext cx="1586" cy="14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Description</a:t>
              </a:r>
            </a:p>
          </p:txBody>
        </p:sp>
        <p:sp>
          <p:nvSpPr>
            <p:cNvPr id="3095" name="Rectangle 23">
              <a:extLst>
                <a:ext uri="{FF2B5EF4-FFF2-40B4-BE49-F238E27FC236}">
                  <a16:creationId xmlns:a16="http://schemas.microsoft.com/office/drawing/2014/main" id="{43784CDB-2F17-41C7-BF29-74234207F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1"/>
              <a:ext cx="1586" cy="32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Table In</a:t>
              </a: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Formation</a:t>
              </a:r>
            </a:p>
          </p:txBody>
        </p:sp>
        <p:sp>
          <p:nvSpPr>
            <p:cNvPr id="3099" name="Line 24">
              <a:extLst>
                <a:ext uri="{FF2B5EF4-FFF2-40B4-BE49-F238E27FC236}">
                  <a16:creationId xmlns:a16="http://schemas.microsoft.com/office/drawing/2014/main" id="{025CC732-FA4A-431E-90C4-C5F881A2C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0" name="Line 25">
              <a:extLst>
                <a:ext uri="{FF2B5EF4-FFF2-40B4-BE49-F238E27FC236}">
                  <a16:creationId xmlns:a16="http://schemas.microsoft.com/office/drawing/2014/main" id="{D2A7C52A-9DAD-493D-9546-86379B049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1" name="Line 26">
              <a:extLst>
                <a:ext uri="{FF2B5EF4-FFF2-40B4-BE49-F238E27FC236}">
                  <a16:creationId xmlns:a16="http://schemas.microsoft.com/office/drawing/2014/main" id="{369336A8-C1AE-4DA2-B677-A72227021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5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2" name="Line 27">
              <a:extLst>
                <a:ext uri="{FF2B5EF4-FFF2-40B4-BE49-F238E27FC236}">
                  <a16:creationId xmlns:a16="http://schemas.microsoft.com/office/drawing/2014/main" id="{86DBC5D4-4152-4DC6-B0F8-F70830A9F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9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3" name="Line 28">
              <a:extLst>
                <a:ext uri="{FF2B5EF4-FFF2-40B4-BE49-F238E27FC236}">
                  <a16:creationId xmlns:a16="http://schemas.microsoft.com/office/drawing/2014/main" id="{2367859F-540C-4C93-AF02-7057BCD14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9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4" name="Line 29">
              <a:extLst>
                <a:ext uri="{FF2B5EF4-FFF2-40B4-BE49-F238E27FC236}">
                  <a16:creationId xmlns:a16="http://schemas.microsoft.com/office/drawing/2014/main" id="{EF3C278F-6883-4FB8-8040-2E637CAB6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3"/>
              <a:ext cx="0" cy="368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5" name="Line 30">
              <a:extLst>
                <a:ext uri="{FF2B5EF4-FFF2-40B4-BE49-F238E27FC236}">
                  <a16:creationId xmlns:a16="http://schemas.microsoft.com/office/drawing/2014/main" id="{40D57C76-BBDF-42B4-825D-EBE050669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1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6" name="Line 31">
              <a:extLst>
                <a:ext uri="{FF2B5EF4-FFF2-40B4-BE49-F238E27FC236}">
                  <a16:creationId xmlns:a16="http://schemas.microsoft.com/office/drawing/2014/main" id="{B6B8275A-A9BA-42C4-ACC1-99D5AC2BE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537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7" name="Line 32">
              <a:extLst>
                <a:ext uri="{FF2B5EF4-FFF2-40B4-BE49-F238E27FC236}">
                  <a16:creationId xmlns:a16="http://schemas.microsoft.com/office/drawing/2014/main" id="{308E0350-2A3F-4D92-BB12-90234F77A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674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8" name="Line 33">
              <a:extLst>
                <a:ext uri="{FF2B5EF4-FFF2-40B4-BE49-F238E27FC236}">
                  <a16:creationId xmlns:a16="http://schemas.microsoft.com/office/drawing/2014/main" id="{FAE74E66-8F2A-419A-851C-9D2F59A68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1"/>
              <a:ext cx="158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9" name="Line 34">
              <a:extLst>
                <a:ext uri="{FF2B5EF4-FFF2-40B4-BE49-F238E27FC236}">
                  <a16:creationId xmlns:a16="http://schemas.microsoft.com/office/drawing/2014/main" id="{F7985180-ACC9-474F-9EB2-E9717EED7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403"/>
              <a:ext cx="0" cy="368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0" name="Line 35">
              <a:extLst>
                <a:ext uri="{FF2B5EF4-FFF2-40B4-BE49-F238E27FC236}">
                  <a16:creationId xmlns:a16="http://schemas.microsoft.com/office/drawing/2014/main" id="{F0C746D6-FA99-42F3-8211-0E89301E1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4" y="403"/>
              <a:ext cx="0" cy="368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1" name="Line 36">
              <a:extLst>
                <a:ext uri="{FF2B5EF4-FFF2-40B4-BE49-F238E27FC236}">
                  <a16:creationId xmlns:a16="http://schemas.microsoft.com/office/drawing/2014/main" id="{DE420C61-DBDD-4571-943F-0F4BE8373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403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2" name="Line 37">
              <a:extLst>
                <a:ext uri="{FF2B5EF4-FFF2-40B4-BE49-F238E27FC236}">
                  <a16:creationId xmlns:a16="http://schemas.microsoft.com/office/drawing/2014/main" id="{2E645303-D6AE-49EB-9260-E375A346E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4089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078" name="Rectangle 38">
            <a:extLst>
              <a:ext uri="{FF2B5EF4-FFF2-40B4-BE49-F238E27FC236}">
                <a16:creationId xmlns:a16="http://schemas.microsoft.com/office/drawing/2014/main" id="{2067F81C-CDC9-47E4-86E5-4AB9BA559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1588"/>
            <a:ext cx="3455988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3079" name="Rectangle 39">
            <a:extLst>
              <a:ext uri="{FF2B5EF4-FFF2-40B4-BE49-F238E27FC236}">
                <a16:creationId xmlns:a16="http://schemas.microsoft.com/office/drawing/2014/main" id="{B66791BB-511E-4EB9-B974-D964C3BAA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34175" y="9525"/>
            <a:ext cx="28940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8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9</a:t>
            </a:r>
            <a:r>
              <a:rPr lang="ko-KR" altLang="en-GB"/>
              <a:t>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842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9pPr>
    </p:titleStyle>
    <p:bodyStyle>
      <a:lvl1pPr marL="342900" indent="-342900" algn="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>
            <a:extLst>
              <a:ext uri="{FF2B5EF4-FFF2-40B4-BE49-F238E27FC236}">
                <a16:creationId xmlns:a16="http://schemas.microsoft.com/office/drawing/2014/main" id="{F15C8622-7715-48EF-B28B-FB6DE0018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7588" cy="35718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defRPr/>
            </a:pPr>
            <a:endParaRPr kumimoji="1" lang="ko-KR" altLang="en-US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8584857-D68E-4BF3-BD19-2725A7DC5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005" y="1589"/>
            <a:ext cx="3458129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A9BD2A85-CAB8-4A3B-A4EF-30EDC9DE6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35255" y="9525"/>
            <a:ext cx="289606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/>
          </a:p>
        </p:txBody>
      </p:sp>
      <p:sp>
        <p:nvSpPr>
          <p:cNvPr id="1029" name="Text Box 62">
            <a:extLst>
              <a:ext uri="{FF2B5EF4-FFF2-40B4-BE49-F238E27FC236}">
                <a16:creationId xmlns:a16="http://schemas.microsoft.com/office/drawing/2014/main" id="{E6D21EED-23EE-4309-8887-F5F6A3A03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932" y="6709732"/>
            <a:ext cx="4129750" cy="110800"/>
          </a:xfrm>
          <a:prstGeom prst="rect">
            <a:avLst/>
          </a:prstGeom>
          <a:noFill/>
          <a:ln>
            <a:noFill/>
          </a:ln>
        </p:spPr>
        <p:txBody>
          <a:bodyPr lIns="91430" tIns="0" rIns="91430" bIns="0" anchor="ctr">
            <a:spAutoFit/>
          </a:bodyPr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>
              <a:lnSpc>
                <a:spcPct val="80000"/>
              </a:lnSpc>
              <a:defRPr/>
            </a:pPr>
            <a:r>
              <a:rPr kumimoji="1" lang="en-US" altLang="ja-JP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All Rights Reserved </a:t>
            </a:r>
            <a:r>
              <a:rPr kumimoji="1" lang="ko-KR" altLang="en-US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㈜환경과학기술</a:t>
            </a:r>
            <a:endParaRPr kumimoji="1" lang="en-US" altLang="ja-JP" sz="9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6AA23-3935-4DFF-96D6-FC36C69FE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2346" y="6624638"/>
            <a:ext cx="330580" cy="22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415" tIns="34208" rIns="68415" bIns="34208">
            <a:spAutoFit/>
          </a:bodyPr>
          <a:lstStyle>
            <a:lvl1pPr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latinLnBrk="1" hangingPunct="1"/>
            <a:fld id="{E654F24B-91D5-453A-88EC-05B7302532D8}" type="slidenum">
              <a:rPr kumimoji="1" lang="ko-KR" altLang="en-US" sz="1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eaLnBrk="1" latinLnBrk="1" hangingPunct="1"/>
              <a:t>‹#›</a:t>
            </a:fld>
            <a:endParaRPr kumimoji="1" lang="en-US" altLang="ko-KR" sz="10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031" name="Line 6">
            <a:extLst>
              <a:ext uri="{FF2B5EF4-FFF2-40B4-BE49-F238E27FC236}">
                <a16:creationId xmlns:a16="http://schemas.microsoft.com/office/drawing/2014/main" id="{6BD50599-6313-4BD0-984A-542810726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13525"/>
            <a:ext cx="9907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9pPr>
    </p:titleStyle>
    <p:bodyStyle>
      <a:lvl1pPr marL="342900" indent="-342900" algn="r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808368A7-FE25-4D01-AA5C-9F744EB12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1785938"/>
            <a:ext cx="6508750" cy="15001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 시스템</a:t>
            </a: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(</a:t>
            </a:r>
            <a:r>
              <a:rPr lang="ko-KR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교육관리 시스템</a:t>
            </a: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)</a:t>
            </a:r>
            <a:b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</a:b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화면정의서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240707B-4C85-47CB-B5E6-E67A23455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3643313"/>
            <a:ext cx="1857375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altLang="ko-KR" sz="1800">
              <a:solidFill>
                <a:srgbClr val="000000"/>
              </a:solidFill>
              <a:latin typeface="휴먼옛체" panose="02030504000101010101" pitchFamily="18" charset="-127"/>
              <a:cs typeface="휴먼옛체" panose="02030504000101010101" pitchFamily="18" charset="-127"/>
            </a:endParaRPr>
          </a:p>
          <a:p>
            <a:pPr algn="ctr" eaLnBrk="1" hangingPunct="1">
              <a:buClrTx/>
              <a:buFontTx/>
              <a:buNone/>
            </a:pPr>
            <a:r>
              <a:rPr lang="ko-KR" altLang="ko-KR" sz="1800">
                <a:solidFill>
                  <a:srgbClr val="000000"/>
                </a:solidFill>
                <a:latin typeface="휴먼옛체" panose="02030504000101010101" pitchFamily="18" charset="-127"/>
                <a:cs typeface="휴먼옛체" panose="02030504000101010101" pitchFamily="18" charset="-127"/>
              </a:rPr>
              <a:t>채용예정자 교육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144BA112-8650-4847-8FD0-F1563D115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FBACB09D-A656-403C-A003-B8563C618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커뮤니티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80351C6C-5C17-411B-B901-0E936B059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Q&amp;A</a:t>
            </a: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93F25E5E-C7CE-468E-9F39-3BFB42364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QnaList</a:t>
            </a:r>
          </a:p>
        </p:txBody>
      </p:sp>
      <p:grpSp>
        <p:nvGrpSpPr>
          <p:cNvPr id="21510" name="Group 5">
            <a:extLst>
              <a:ext uri="{FF2B5EF4-FFF2-40B4-BE49-F238E27FC236}">
                <a16:creationId xmlns:a16="http://schemas.microsoft.com/office/drawing/2014/main" id="{BF0E0371-9884-4036-8721-B9A6A555B6F1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21537" name="Rectangle 6">
              <a:extLst>
                <a:ext uri="{FF2B5EF4-FFF2-40B4-BE49-F238E27FC236}">
                  <a16:creationId xmlns:a16="http://schemas.microsoft.com/office/drawing/2014/main" id="{2346DD2D-A3EB-40CB-9A94-4C3933105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1538" name="Rectangle 7">
              <a:extLst>
                <a:ext uri="{FF2B5EF4-FFF2-40B4-BE49-F238E27FC236}">
                  <a16:creationId xmlns:a16="http://schemas.microsoft.com/office/drawing/2014/main" id="{D27E232B-43CB-4602-BCD7-8610E6C0A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>
                  <a:solidFill>
                    <a:srgbClr val="000000"/>
                  </a:solidFill>
                </a:rPr>
                <a:t>Q&amp;A</a:t>
              </a:r>
              <a:r>
                <a:rPr lang="ko-KR" altLang="ko-KR">
                  <a:solidFill>
                    <a:srgbClr val="000000"/>
                  </a:solidFill>
                </a:rPr>
                <a:t>를 조회하기 위한 검색 조건</a:t>
              </a:r>
            </a:p>
            <a:p>
              <a:pPr eaLnBrk="1" hangingPunct="1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en-US" altLang="ko-KR">
                  <a:solidFill>
                    <a:srgbClr val="000000"/>
                  </a:solidFill>
                </a:rPr>
                <a:t> </a:t>
              </a:r>
              <a:r>
                <a:rPr lang="ko-KR" altLang="ko-KR">
                  <a:solidFill>
                    <a:srgbClr val="000000"/>
                  </a:solidFill>
                </a:rPr>
                <a:t>작성자</a:t>
              </a:r>
              <a:r>
                <a:rPr lang="en-US" altLang="ko-KR">
                  <a:solidFill>
                    <a:srgbClr val="000000"/>
                  </a:solidFill>
                </a:rPr>
                <a:t>, </a:t>
              </a:r>
              <a:r>
                <a:rPr lang="ko-KR" altLang="ko-KR">
                  <a:solidFill>
                    <a:srgbClr val="000000"/>
                  </a:solidFill>
                </a:rPr>
                <a:t>제목 검색 범위을 입력하여 검색</a:t>
              </a: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21539" name="Rectangle 8">
              <a:extLst>
                <a:ext uri="{FF2B5EF4-FFF2-40B4-BE49-F238E27FC236}">
                  <a16:creationId xmlns:a16="http://schemas.microsoft.com/office/drawing/2014/main" id="{58A8A704-B43B-4EED-8F77-AA12176A4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1540" name="Rectangle 9">
              <a:extLst>
                <a:ext uri="{FF2B5EF4-FFF2-40B4-BE49-F238E27FC236}">
                  <a16:creationId xmlns:a16="http://schemas.microsoft.com/office/drawing/2014/main" id="{F53CE94D-6308-406A-876D-7AA54952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리스트에서 선택된 </a:t>
              </a:r>
              <a:r>
                <a:rPr lang="en-US" altLang="ko-KR">
                  <a:solidFill>
                    <a:srgbClr val="000000"/>
                  </a:solidFill>
                </a:rPr>
                <a:t>Q&amp;A</a:t>
              </a:r>
              <a:r>
                <a:rPr lang="ko-KR" altLang="ko-KR">
                  <a:solidFill>
                    <a:srgbClr val="000000"/>
                  </a:solidFill>
                </a:rPr>
                <a:t> 정보 </a:t>
              </a:r>
              <a:r>
                <a:rPr lang="en-US" altLang="ko-KR">
                  <a:solidFill>
                    <a:srgbClr val="000000"/>
                  </a:solidFill>
                </a:rPr>
                <a:t>PopUp Open</a:t>
              </a:r>
            </a:p>
          </p:txBody>
        </p:sp>
        <p:sp>
          <p:nvSpPr>
            <p:cNvPr id="21541" name="Line 10">
              <a:extLst>
                <a:ext uri="{FF2B5EF4-FFF2-40B4-BE49-F238E27FC236}">
                  <a16:creationId xmlns:a16="http://schemas.microsoft.com/office/drawing/2014/main" id="{819DE581-37C0-44A3-A3B9-AFE3FA4FE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42" name="Line 11">
              <a:extLst>
                <a:ext uri="{FF2B5EF4-FFF2-40B4-BE49-F238E27FC236}">
                  <a16:creationId xmlns:a16="http://schemas.microsoft.com/office/drawing/2014/main" id="{68E235E0-818D-4619-ACB1-5BBAC50F2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43" name="Line 12">
              <a:extLst>
                <a:ext uri="{FF2B5EF4-FFF2-40B4-BE49-F238E27FC236}">
                  <a16:creationId xmlns:a16="http://schemas.microsoft.com/office/drawing/2014/main" id="{7C416384-4EC9-46A2-BDE9-C2793F97B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44" name="Line 13">
              <a:extLst>
                <a:ext uri="{FF2B5EF4-FFF2-40B4-BE49-F238E27FC236}">
                  <a16:creationId xmlns:a16="http://schemas.microsoft.com/office/drawing/2014/main" id="{5865B201-C00E-4276-B808-8418F678C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45" name="Line 14">
              <a:extLst>
                <a:ext uri="{FF2B5EF4-FFF2-40B4-BE49-F238E27FC236}">
                  <a16:creationId xmlns:a16="http://schemas.microsoft.com/office/drawing/2014/main" id="{2CDFA510-F5BD-4EB6-B5B4-2BF262268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46" name="Line 15">
              <a:extLst>
                <a:ext uri="{FF2B5EF4-FFF2-40B4-BE49-F238E27FC236}">
                  <a16:creationId xmlns:a16="http://schemas.microsoft.com/office/drawing/2014/main" id="{3C185503-7B33-4534-8F4D-C26A1849D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1511" name="Text Box 16">
            <a:extLst>
              <a:ext uri="{FF2B5EF4-FFF2-40B4-BE49-F238E27FC236}">
                <a16:creationId xmlns:a16="http://schemas.microsoft.com/office/drawing/2014/main" id="{B27D18AE-ED24-4D67-A573-258C7ADC9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1512" name="Group 17">
            <a:extLst>
              <a:ext uri="{FF2B5EF4-FFF2-40B4-BE49-F238E27FC236}">
                <a16:creationId xmlns:a16="http://schemas.microsoft.com/office/drawing/2014/main" id="{F53F603F-3DC9-4984-96A4-CF532A95B010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21525" name="Rectangle 18">
              <a:extLst>
                <a:ext uri="{FF2B5EF4-FFF2-40B4-BE49-F238E27FC236}">
                  <a16:creationId xmlns:a16="http://schemas.microsoft.com/office/drawing/2014/main" id="{0369787A-7F45-4CBB-AB81-AFFCFE0A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21526" name="Rectangle 19">
              <a:extLst>
                <a:ext uri="{FF2B5EF4-FFF2-40B4-BE49-F238E27FC236}">
                  <a16:creationId xmlns:a16="http://schemas.microsoft.com/office/drawing/2014/main" id="{ACC7653F-C74B-423A-AE91-02C3285BD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1527" name="Rectangle 20">
              <a:extLst>
                <a:ext uri="{FF2B5EF4-FFF2-40B4-BE49-F238E27FC236}">
                  <a16:creationId xmlns:a16="http://schemas.microsoft.com/office/drawing/2014/main" id="{3D02084F-E3FA-4394-9C2B-3A5416BC3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1528" name="Rectangle 21">
              <a:extLst>
                <a:ext uri="{FF2B5EF4-FFF2-40B4-BE49-F238E27FC236}">
                  <a16:creationId xmlns:a16="http://schemas.microsoft.com/office/drawing/2014/main" id="{E2717AFF-EDBC-435C-AC00-3898DEA79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1529" name="Rectangle 22">
              <a:extLst>
                <a:ext uri="{FF2B5EF4-FFF2-40B4-BE49-F238E27FC236}">
                  <a16:creationId xmlns:a16="http://schemas.microsoft.com/office/drawing/2014/main" id="{857547FD-B5AF-429C-970D-FDF84D75D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1530" name="Line 23">
              <a:extLst>
                <a:ext uri="{FF2B5EF4-FFF2-40B4-BE49-F238E27FC236}">
                  <a16:creationId xmlns:a16="http://schemas.microsoft.com/office/drawing/2014/main" id="{E8A51353-2AEA-4DE3-8200-3B3C6EBBD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1" name="Line 24">
              <a:extLst>
                <a:ext uri="{FF2B5EF4-FFF2-40B4-BE49-F238E27FC236}">
                  <a16:creationId xmlns:a16="http://schemas.microsoft.com/office/drawing/2014/main" id="{7A168DEB-8E06-4D95-BEA5-A212C3579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2" name="Line 25">
              <a:extLst>
                <a:ext uri="{FF2B5EF4-FFF2-40B4-BE49-F238E27FC236}">
                  <a16:creationId xmlns:a16="http://schemas.microsoft.com/office/drawing/2014/main" id="{DFAB5925-7725-4523-B94E-30007723F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3" name="Line 26">
              <a:extLst>
                <a:ext uri="{FF2B5EF4-FFF2-40B4-BE49-F238E27FC236}">
                  <a16:creationId xmlns:a16="http://schemas.microsoft.com/office/drawing/2014/main" id="{3BF4211E-3AD1-49FF-9CDB-D118B861D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4" name="Line 27">
              <a:extLst>
                <a:ext uri="{FF2B5EF4-FFF2-40B4-BE49-F238E27FC236}">
                  <a16:creationId xmlns:a16="http://schemas.microsoft.com/office/drawing/2014/main" id="{80447535-81C8-4445-94A5-1C48454A7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5" name="Line 28">
              <a:extLst>
                <a:ext uri="{FF2B5EF4-FFF2-40B4-BE49-F238E27FC236}">
                  <a16:creationId xmlns:a16="http://schemas.microsoft.com/office/drawing/2014/main" id="{113C47A4-4688-4471-AA45-CC251042E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6" name="Line 29">
              <a:extLst>
                <a:ext uri="{FF2B5EF4-FFF2-40B4-BE49-F238E27FC236}">
                  <a16:creationId xmlns:a16="http://schemas.microsoft.com/office/drawing/2014/main" id="{B8B5A42C-67AE-485C-A491-ED25E5853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21513" name="Picture 30">
            <a:extLst>
              <a:ext uri="{FF2B5EF4-FFF2-40B4-BE49-F238E27FC236}">
                <a16:creationId xmlns:a16="http://schemas.microsoft.com/office/drawing/2014/main" id="{E5D7CFE1-6566-46D6-92E8-42CD9019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844675"/>
            <a:ext cx="6911975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514" name="Group 31">
            <a:extLst>
              <a:ext uri="{FF2B5EF4-FFF2-40B4-BE49-F238E27FC236}">
                <a16:creationId xmlns:a16="http://schemas.microsoft.com/office/drawing/2014/main" id="{52E346A9-C633-4859-9D79-CC082FB9D13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700338"/>
            <a:ext cx="2508250" cy="684212"/>
            <a:chOff x="4617" y="1701"/>
            <a:chExt cx="1580" cy="431"/>
          </a:xfrm>
        </p:grpSpPr>
        <p:sp>
          <p:nvSpPr>
            <p:cNvPr id="21518" name="Rectangle 32">
              <a:extLst>
                <a:ext uri="{FF2B5EF4-FFF2-40B4-BE49-F238E27FC236}">
                  <a16:creationId xmlns:a16="http://schemas.microsoft.com/office/drawing/2014/main" id="{1F568F66-A6AB-4151-B50D-1F4C253E2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01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1519" name="Rectangle 33">
              <a:extLst>
                <a:ext uri="{FF2B5EF4-FFF2-40B4-BE49-F238E27FC236}">
                  <a16:creationId xmlns:a16="http://schemas.microsoft.com/office/drawing/2014/main" id="{8A45B0DC-8292-4C63-A764-9A1D7448C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701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댓글 기능</a:t>
              </a:r>
            </a:p>
          </p:txBody>
        </p:sp>
        <p:sp>
          <p:nvSpPr>
            <p:cNvPr id="21520" name="Line 34">
              <a:extLst>
                <a:ext uri="{FF2B5EF4-FFF2-40B4-BE49-F238E27FC236}">
                  <a16:creationId xmlns:a16="http://schemas.microsoft.com/office/drawing/2014/main" id="{EEAB9C5D-A5AD-4CBA-8670-8BA85E765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21" name="Line 35">
              <a:extLst>
                <a:ext uri="{FF2B5EF4-FFF2-40B4-BE49-F238E27FC236}">
                  <a16:creationId xmlns:a16="http://schemas.microsoft.com/office/drawing/2014/main" id="{EFD0922D-5FF0-4A51-9712-430C631FF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22" name="Line 36">
              <a:extLst>
                <a:ext uri="{FF2B5EF4-FFF2-40B4-BE49-F238E27FC236}">
                  <a16:creationId xmlns:a16="http://schemas.microsoft.com/office/drawing/2014/main" id="{2A782323-31A9-4926-B733-4785E509D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23" name="Line 37">
              <a:extLst>
                <a:ext uri="{FF2B5EF4-FFF2-40B4-BE49-F238E27FC236}">
                  <a16:creationId xmlns:a16="http://schemas.microsoft.com/office/drawing/2014/main" id="{5F919523-B159-4BCA-8F1B-AC9F8EE92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1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24" name="Line 38">
              <a:extLst>
                <a:ext uri="{FF2B5EF4-FFF2-40B4-BE49-F238E27FC236}">
                  <a16:creationId xmlns:a16="http://schemas.microsoft.com/office/drawing/2014/main" id="{7ABB3B65-4965-448F-8CC8-B1E583BE0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133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1515" name="Oval 39">
            <a:extLst>
              <a:ext uri="{FF2B5EF4-FFF2-40B4-BE49-F238E27FC236}">
                <a16:creationId xmlns:a16="http://schemas.microsoft.com/office/drawing/2014/main" id="{FF77F84B-DDE8-4893-A73C-D923A79D4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1916113"/>
            <a:ext cx="225425" cy="21748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1516" name="Oval 40">
            <a:extLst>
              <a:ext uri="{FF2B5EF4-FFF2-40B4-BE49-F238E27FC236}">
                <a16:creationId xmlns:a16="http://schemas.microsoft.com/office/drawing/2014/main" id="{A8C309C3-C68F-480F-90AB-B047373DC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3221038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1517" name="Oval 41">
            <a:extLst>
              <a:ext uri="{FF2B5EF4-FFF2-40B4-BE49-F238E27FC236}">
                <a16:creationId xmlns:a16="http://schemas.microsoft.com/office/drawing/2014/main" id="{9B2A2E6F-9448-46DB-9F22-041DE0748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4508500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FE1443A8-040F-4209-BCEE-244AE88B4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ko-KR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구인구직 시스템</a:t>
            </a:r>
          </a:p>
        </p:txBody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53157C7C-1A21-4099-8262-72407A68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커뮤니티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3DFC77BD-9977-4F3A-A4FE-87BDC8D8E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Q&amp;A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A95B49EE-1BA3-4151-8C22-81C2331EA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QnaList</a:t>
            </a:r>
          </a:p>
        </p:txBody>
      </p:sp>
      <p:grpSp>
        <p:nvGrpSpPr>
          <p:cNvPr id="23558" name="Group 5">
            <a:extLst>
              <a:ext uri="{FF2B5EF4-FFF2-40B4-BE49-F238E27FC236}">
                <a16:creationId xmlns:a16="http://schemas.microsoft.com/office/drawing/2014/main" id="{F271C65B-AEEB-4DD2-8914-A8BCE1CDDB5E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23585" name="Rectangle 6">
              <a:extLst>
                <a:ext uri="{FF2B5EF4-FFF2-40B4-BE49-F238E27FC236}">
                  <a16:creationId xmlns:a16="http://schemas.microsoft.com/office/drawing/2014/main" id="{926A6DF1-352F-4849-A135-12735E890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3586" name="Rectangle 7">
              <a:extLst>
                <a:ext uri="{FF2B5EF4-FFF2-40B4-BE49-F238E27FC236}">
                  <a16:creationId xmlns:a16="http://schemas.microsoft.com/office/drawing/2014/main" id="{18612C88-67B9-40FE-BFFC-5F2E0B76C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>
                  <a:solidFill>
                    <a:srgbClr val="000000"/>
                  </a:solidFill>
                </a:rPr>
                <a:t>Q&amp;A</a:t>
              </a:r>
              <a:r>
                <a:rPr lang="ko-KR" altLang="ko-KR">
                  <a:solidFill>
                    <a:srgbClr val="000000"/>
                  </a:solidFill>
                </a:rPr>
                <a:t>를 조회하기 위한 검색 조건</a:t>
              </a:r>
            </a:p>
            <a:p>
              <a:pPr eaLnBrk="1" hangingPunct="1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en-US" altLang="ko-KR">
                  <a:solidFill>
                    <a:srgbClr val="000000"/>
                  </a:solidFill>
                </a:rPr>
                <a:t> </a:t>
              </a:r>
              <a:r>
                <a:rPr lang="ko-KR" altLang="ko-KR">
                  <a:solidFill>
                    <a:srgbClr val="000000"/>
                  </a:solidFill>
                </a:rPr>
                <a:t>작성자</a:t>
              </a:r>
              <a:r>
                <a:rPr lang="en-US" altLang="ko-KR">
                  <a:solidFill>
                    <a:srgbClr val="000000"/>
                  </a:solidFill>
                </a:rPr>
                <a:t>, </a:t>
              </a:r>
              <a:r>
                <a:rPr lang="ko-KR" altLang="ko-KR">
                  <a:solidFill>
                    <a:srgbClr val="000000"/>
                  </a:solidFill>
                </a:rPr>
                <a:t>제목 검색 범위을 입력하여 검색</a:t>
              </a: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23587" name="Rectangle 8">
              <a:extLst>
                <a:ext uri="{FF2B5EF4-FFF2-40B4-BE49-F238E27FC236}">
                  <a16:creationId xmlns:a16="http://schemas.microsoft.com/office/drawing/2014/main" id="{D1752EDE-4AB0-45DA-A295-D48227E3D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3588" name="Rectangle 9">
              <a:extLst>
                <a:ext uri="{FF2B5EF4-FFF2-40B4-BE49-F238E27FC236}">
                  <a16:creationId xmlns:a16="http://schemas.microsoft.com/office/drawing/2014/main" id="{E30FFF0B-C343-42FB-A591-5DDECB7E3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리스트에서 선택된 </a:t>
              </a:r>
              <a:r>
                <a:rPr lang="en-US" altLang="ko-KR">
                  <a:solidFill>
                    <a:srgbClr val="000000"/>
                  </a:solidFill>
                </a:rPr>
                <a:t>Q&amp;A</a:t>
              </a:r>
              <a:r>
                <a:rPr lang="ko-KR" altLang="ko-KR">
                  <a:solidFill>
                    <a:srgbClr val="000000"/>
                  </a:solidFill>
                </a:rPr>
                <a:t> 정보 </a:t>
              </a:r>
              <a:r>
                <a:rPr lang="en-US" altLang="ko-KR">
                  <a:solidFill>
                    <a:srgbClr val="000000"/>
                  </a:solidFill>
                </a:rPr>
                <a:t>PopUp Open</a:t>
              </a:r>
            </a:p>
          </p:txBody>
        </p:sp>
        <p:sp>
          <p:nvSpPr>
            <p:cNvPr id="23589" name="Line 10">
              <a:extLst>
                <a:ext uri="{FF2B5EF4-FFF2-40B4-BE49-F238E27FC236}">
                  <a16:creationId xmlns:a16="http://schemas.microsoft.com/office/drawing/2014/main" id="{334F9D20-ADD7-4D10-AB5E-C867651E9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90" name="Line 11">
              <a:extLst>
                <a:ext uri="{FF2B5EF4-FFF2-40B4-BE49-F238E27FC236}">
                  <a16:creationId xmlns:a16="http://schemas.microsoft.com/office/drawing/2014/main" id="{0CF5C279-CE58-415D-8D60-858A0CC71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91" name="Line 12">
              <a:extLst>
                <a:ext uri="{FF2B5EF4-FFF2-40B4-BE49-F238E27FC236}">
                  <a16:creationId xmlns:a16="http://schemas.microsoft.com/office/drawing/2014/main" id="{31287545-482C-440F-A96F-F1B27A98A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92" name="Line 13">
              <a:extLst>
                <a:ext uri="{FF2B5EF4-FFF2-40B4-BE49-F238E27FC236}">
                  <a16:creationId xmlns:a16="http://schemas.microsoft.com/office/drawing/2014/main" id="{6FF9B401-F108-4688-BAC4-8FA663BB4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93" name="Line 14">
              <a:extLst>
                <a:ext uri="{FF2B5EF4-FFF2-40B4-BE49-F238E27FC236}">
                  <a16:creationId xmlns:a16="http://schemas.microsoft.com/office/drawing/2014/main" id="{C0BB5E37-0EE4-478A-A2DE-90B7E1E2B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94" name="Line 15">
              <a:extLst>
                <a:ext uri="{FF2B5EF4-FFF2-40B4-BE49-F238E27FC236}">
                  <a16:creationId xmlns:a16="http://schemas.microsoft.com/office/drawing/2014/main" id="{3CB9190F-F2E2-4ECB-8E0B-1DB06B518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3559" name="Text Box 16">
            <a:extLst>
              <a:ext uri="{FF2B5EF4-FFF2-40B4-BE49-F238E27FC236}">
                <a16:creationId xmlns:a16="http://schemas.microsoft.com/office/drawing/2014/main" id="{910D3581-8B38-44A7-953D-223678B69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3560" name="Group 17">
            <a:extLst>
              <a:ext uri="{FF2B5EF4-FFF2-40B4-BE49-F238E27FC236}">
                <a16:creationId xmlns:a16="http://schemas.microsoft.com/office/drawing/2014/main" id="{8F254793-1904-4CDD-92CB-35CB51E8E98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23573" name="Rectangle 18">
              <a:extLst>
                <a:ext uri="{FF2B5EF4-FFF2-40B4-BE49-F238E27FC236}">
                  <a16:creationId xmlns:a16="http://schemas.microsoft.com/office/drawing/2014/main" id="{93211150-AEF2-438B-9ECE-15523B72D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23574" name="Rectangle 19">
              <a:extLst>
                <a:ext uri="{FF2B5EF4-FFF2-40B4-BE49-F238E27FC236}">
                  <a16:creationId xmlns:a16="http://schemas.microsoft.com/office/drawing/2014/main" id="{C239984B-DDF4-437B-BC82-23E3A1CA1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3575" name="Rectangle 20">
              <a:extLst>
                <a:ext uri="{FF2B5EF4-FFF2-40B4-BE49-F238E27FC236}">
                  <a16:creationId xmlns:a16="http://schemas.microsoft.com/office/drawing/2014/main" id="{AB2AB084-5C9B-4806-9EC6-6AD7EEC17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3576" name="Rectangle 21">
              <a:extLst>
                <a:ext uri="{FF2B5EF4-FFF2-40B4-BE49-F238E27FC236}">
                  <a16:creationId xmlns:a16="http://schemas.microsoft.com/office/drawing/2014/main" id="{ED795BCD-A2BD-4009-A51C-8272DCE36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3577" name="Rectangle 22">
              <a:extLst>
                <a:ext uri="{FF2B5EF4-FFF2-40B4-BE49-F238E27FC236}">
                  <a16:creationId xmlns:a16="http://schemas.microsoft.com/office/drawing/2014/main" id="{A4B02013-C96B-456B-9197-F04EA988A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3578" name="Line 23">
              <a:extLst>
                <a:ext uri="{FF2B5EF4-FFF2-40B4-BE49-F238E27FC236}">
                  <a16:creationId xmlns:a16="http://schemas.microsoft.com/office/drawing/2014/main" id="{4A4CD152-C0AE-461A-9304-4D9CC83D4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79" name="Line 24">
              <a:extLst>
                <a:ext uri="{FF2B5EF4-FFF2-40B4-BE49-F238E27FC236}">
                  <a16:creationId xmlns:a16="http://schemas.microsoft.com/office/drawing/2014/main" id="{7F00D6E3-1381-4910-B797-B86F4D518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80" name="Line 25">
              <a:extLst>
                <a:ext uri="{FF2B5EF4-FFF2-40B4-BE49-F238E27FC236}">
                  <a16:creationId xmlns:a16="http://schemas.microsoft.com/office/drawing/2014/main" id="{A42128C3-7D5C-4D7B-93F7-1C47C76EF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81" name="Line 26">
              <a:extLst>
                <a:ext uri="{FF2B5EF4-FFF2-40B4-BE49-F238E27FC236}">
                  <a16:creationId xmlns:a16="http://schemas.microsoft.com/office/drawing/2014/main" id="{4385FCE3-188A-43CF-9E98-484DB0686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82" name="Line 27">
              <a:extLst>
                <a:ext uri="{FF2B5EF4-FFF2-40B4-BE49-F238E27FC236}">
                  <a16:creationId xmlns:a16="http://schemas.microsoft.com/office/drawing/2014/main" id="{BB614FFD-31C4-4A1A-85D0-83BB1B245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83" name="Line 28">
              <a:extLst>
                <a:ext uri="{FF2B5EF4-FFF2-40B4-BE49-F238E27FC236}">
                  <a16:creationId xmlns:a16="http://schemas.microsoft.com/office/drawing/2014/main" id="{3CAE82E4-93BC-467C-BB7C-883AB563D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84" name="Line 29">
              <a:extLst>
                <a:ext uri="{FF2B5EF4-FFF2-40B4-BE49-F238E27FC236}">
                  <a16:creationId xmlns:a16="http://schemas.microsoft.com/office/drawing/2014/main" id="{BCC70F6C-B744-4EDB-9D61-F4392FD92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23561" name="Picture 30">
            <a:extLst>
              <a:ext uri="{FF2B5EF4-FFF2-40B4-BE49-F238E27FC236}">
                <a16:creationId xmlns:a16="http://schemas.microsoft.com/office/drawing/2014/main" id="{75E81C38-757C-4651-9875-B0F5DE020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844675"/>
            <a:ext cx="6911975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3562" name="Group 31">
            <a:extLst>
              <a:ext uri="{FF2B5EF4-FFF2-40B4-BE49-F238E27FC236}">
                <a16:creationId xmlns:a16="http://schemas.microsoft.com/office/drawing/2014/main" id="{85766BC3-F222-4D52-8C97-E8ADB36553DC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700338"/>
            <a:ext cx="2508250" cy="684212"/>
            <a:chOff x="4617" y="1701"/>
            <a:chExt cx="1580" cy="431"/>
          </a:xfrm>
        </p:grpSpPr>
        <p:sp>
          <p:nvSpPr>
            <p:cNvPr id="23566" name="Rectangle 32">
              <a:extLst>
                <a:ext uri="{FF2B5EF4-FFF2-40B4-BE49-F238E27FC236}">
                  <a16:creationId xmlns:a16="http://schemas.microsoft.com/office/drawing/2014/main" id="{FDFBCF67-AB31-49E4-8F1D-2E71B3C70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01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3567" name="Rectangle 33">
              <a:extLst>
                <a:ext uri="{FF2B5EF4-FFF2-40B4-BE49-F238E27FC236}">
                  <a16:creationId xmlns:a16="http://schemas.microsoft.com/office/drawing/2014/main" id="{1E9F6228-74F4-4351-9237-FF0AF4438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701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댓글 기능</a:t>
              </a:r>
            </a:p>
          </p:txBody>
        </p:sp>
        <p:sp>
          <p:nvSpPr>
            <p:cNvPr id="23568" name="Line 34">
              <a:extLst>
                <a:ext uri="{FF2B5EF4-FFF2-40B4-BE49-F238E27FC236}">
                  <a16:creationId xmlns:a16="http://schemas.microsoft.com/office/drawing/2014/main" id="{7C126CFC-445A-4EF4-A8F6-2282DC490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69" name="Line 35">
              <a:extLst>
                <a:ext uri="{FF2B5EF4-FFF2-40B4-BE49-F238E27FC236}">
                  <a16:creationId xmlns:a16="http://schemas.microsoft.com/office/drawing/2014/main" id="{CB982578-577D-4A2C-A621-8D2C287EC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70" name="Line 36">
              <a:extLst>
                <a:ext uri="{FF2B5EF4-FFF2-40B4-BE49-F238E27FC236}">
                  <a16:creationId xmlns:a16="http://schemas.microsoft.com/office/drawing/2014/main" id="{B30DC84B-85FA-4B35-9643-40E9BC19F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71" name="Line 37">
              <a:extLst>
                <a:ext uri="{FF2B5EF4-FFF2-40B4-BE49-F238E27FC236}">
                  <a16:creationId xmlns:a16="http://schemas.microsoft.com/office/drawing/2014/main" id="{C8881556-853F-4047-AC7E-2322112FC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1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72" name="Line 38">
              <a:extLst>
                <a:ext uri="{FF2B5EF4-FFF2-40B4-BE49-F238E27FC236}">
                  <a16:creationId xmlns:a16="http://schemas.microsoft.com/office/drawing/2014/main" id="{6A784FDE-E047-4207-BAB2-45C4E3549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133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3563" name="Oval 39">
            <a:extLst>
              <a:ext uri="{FF2B5EF4-FFF2-40B4-BE49-F238E27FC236}">
                <a16:creationId xmlns:a16="http://schemas.microsoft.com/office/drawing/2014/main" id="{F77E7574-29DF-40D7-8FF3-6BE5AE677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1916113"/>
            <a:ext cx="225425" cy="21748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3564" name="Oval 40">
            <a:extLst>
              <a:ext uri="{FF2B5EF4-FFF2-40B4-BE49-F238E27FC236}">
                <a16:creationId xmlns:a16="http://schemas.microsoft.com/office/drawing/2014/main" id="{433CAD4B-BA1F-4DC1-AE84-D7155AB34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3221038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3565" name="Oval 41">
            <a:extLst>
              <a:ext uri="{FF2B5EF4-FFF2-40B4-BE49-F238E27FC236}">
                <a16:creationId xmlns:a16="http://schemas.microsoft.com/office/drawing/2014/main" id="{D090EAE2-D701-4C8E-8FE5-2E9F4C6CF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4508500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9D6E8801-4BD7-42CA-B007-FE66C77C0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4FBAB038-329B-4AE9-9B6A-F7963CE58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수강목록  관리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C8C5D1E7-3BE2-4B33-829E-715A72FAD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강의 관리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87342F56-4398-42F7-B6C2-7954B9356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CourseList</a:t>
            </a:r>
          </a:p>
        </p:txBody>
      </p:sp>
      <p:grpSp>
        <p:nvGrpSpPr>
          <p:cNvPr id="25606" name="Group 5">
            <a:extLst>
              <a:ext uri="{FF2B5EF4-FFF2-40B4-BE49-F238E27FC236}">
                <a16:creationId xmlns:a16="http://schemas.microsoft.com/office/drawing/2014/main" id="{DE8C09C4-40F9-48AB-B4CF-3E50AF8E6D6B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25633" name="Rectangle 6">
              <a:extLst>
                <a:ext uri="{FF2B5EF4-FFF2-40B4-BE49-F238E27FC236}">
                  <a16:creationId xmlns:a16="http://schemas.microsoft.com/office/drawing/2014/main" id="{EA135FB9-790E-4B12-A4D6-B58B5A0F1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634" name="Rectangle 7">
              <a:extLst>
                <a:ext uri="{FF2B5EF4-FFF2-40B4-BE49-F238E27FC236}">
                  <a16:creationId xmlns:a16="http://schemas.microsoft.com/office/drawing/2014/main" id="{4CCEF0FA-F760-4D15-842E-D3D6296F9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초기화면은 모든 현재 강의중인 모든 강의목록 보여줌</a:t>
              </a: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검색조건에 따라 검색 버튼 클릭시 목록 조회</a:t>
              </a:r>
            </a:p>
          </p:txBody>
        </p:sp>
        <p:sp>
          <p:nvSpPr>
            <p:cNvPr id="25635" name="Rectangle 8">
              <a:extLst>
                <a:ext uri="{FF2B5EF4-FFF2-40B4-BE49-F238E27FC236}">
                  <a16:creationId xmlns:a16="http://schemas.microsoft.com/office/drawing/2014/main" id="{A94C5700-D88C-455D-8B24-9A53B9597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636" name="Rectangle 9">
              <a:extLst>
                <a:ext uri="{FF2B5EF4-FFF2-40B4-BE49-F238E27FC236}">
                  <a16:creationId xmlns:a16="http://schemas.microsoft.com/office/drawing/2014/main" id="{8879D64E-7ADF-4C8A-904A-99A144DBB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-</a:t>
              </a:r>
              <a:r>
                <a:rPr lang="ko-KR" altLang="ko-KR">
                  <a:solidFill>
                    <a:srgbClr val="000000"/>
                  </a:solidFill>
                </a:rPr>
                <a:t>강의클릭시 해당 수강한 학생 조회</a:t>
              </a:r>
            </a:p>
          </p:txBody>
        </p:sp>
        <p:sp>
          <p:nvSpPr>
            <p:cNvPr id="25637" name="Line 10">
              <a:extLst>
                <a:ext uri="{FF2B5EF4-FFF2-40B4-BE49-F238E27FC236}">
                  <a16:creationId xmlns:a16="http://schemas.microsoft.com/office/drawing/2014/main" id="{5E2B2975-F160-415D-B357-200899E6E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38" name="Line 11">
              <a:extLst>
                <a:ext uri="{FF2B5EF4-FFF2-40B4-BE49-F238E27FC236}">
                  <a16:creationId xmlns:a16="http://schemas.microsoft.com/office/drawing/2014/main" id="{BB03B561-EE2D-440B-80C9-D4523A983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39" name="Line 12">
              <a:extLst>
                <a:ext uri="{FF2B5EF4-FFF2-40B4-BE49-F238E27FC236}">
                  <a16:creationId xmlns:a16="http://schemas.microsoft.com/office/drawing/2014/main" id="{7EEC1B99-5FF1-410C-A342-FB9718AEB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40" name="Line 13">
              <a:extLst>
                <a:ext uri="{FF2B5EF4-FFF2-40B4-BE49-F238E27FC236}">
                  <a16:creationId xmlns:a16="http://schemas.microsoft.com/office/drawing/2014/main" id="{2AB70533-98BF-4BAC-BF97-C995E0CDD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41" name="Line 14">
              <a:extLst>
                <a:ext uri="{FF2B5EF4-FFF2-40B4-BE49-F238E27FC236}">
                  <a16:creationId xmlns:a16="http://schemas.microsoft.com/office/drawing/2014/main" id="{B5E2F694-A6D9-451F-AD2B-80F11D177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42" name="Line 15">
              <a:extLst>
                <a:ext uri="{FF2B5EF4-FFF2-40B4-BE49-F238E27FC236}">
                  <a16:creationId xmlns:a16="http://schemas.microsoft.com/office/drawing/2014/main" id="{59F99393-AC2D-482A-A204-9CE841EE3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5607" name="Text Box 16">
            <a:extLst>
              <a:ext uri="{FF2B5EF4-FFF2-40B4-BE49-F238E27FC236}">
                <a16:creationId xmlns:a16="http://schemas.microsoft.com/office/drawing/2014/main" id="{88B824F1-6357-411A-AD3D-204D4D79E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5608" name="Group 17">
            <a:extLst>
              <a:ext uri="{FF2B5EF4-FFF2-40B4-BE49-F238E27FC236}">
                <a16:creationId xmlns:a16="http://schemas.microsoft.com/office/drawing/2014/main" id="{0A60AD41-0A85-4E64-A1A2-F24E8823A0D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25621" name="Rectangle 18">
              <a:extLst>
                <a:ext uri="{FF2B5EF4-FFF2-40B4-BE49-F238E27FC236}">
                  <a16:creationId xmlns:a16="http://schemas.microsoft.com/office/drawing/2014/main" id="{82C8F3EA-DD34-4A7F-8950-4C6B85BCD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25622" name="Rectangle 19">
              <a:extLst>
                <a:ext uri="{FF2B5EF4-FFF2-40B4-BE49-F238E27FC236}">
                  <a16:creationId xmlns:a16="http://schemas.microsoft.com/office/drawing/2014/main" id="{0B540D3B-FB9D-4F60-8F41-B95082896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5623" name="Rectangle 20">
              <a:extLst>
                <a:ext uri="{FF2B5EF4-FFF2-40B4-BE49-F238E27FC236}">
                  <a16:creationId xmlns:a16="http://schemas.microsoft.com/office/drawing/2014/main" id="{9EE3A470-925B-4032-950D-20C982681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5624" name="Rectangle 21">
              <a:extLst>
                <a:ext uri="{FF2B5EF4-FFF2-40B4-BE49-F238E27FC236}">
                  <a16:creationId xmlns:a16="http://schemas.microsoft.com/office/drawing/2014/main" id="{198CCC92-CD42-4FB4-A44F-B65C1463B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5625" name="Rectangle 22">
              <a:extLst>
                <a:ext uri="{FF2B5EF4-FFF2-40B4-BE49-F238E27FC236}">
                  <a16:creationId xmlns:a16="http://schemas.microsoft.com/office/drawing/2014/main" id="{0BE46074-E86E-4D34-913B-E134AAB6B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5626" name="Line 23">
              <a:extLst>
                <a:ext uri="{FF2B5EF4-FFF2-40B4-BE49-F238E27FC236}">
                  <a16:creationId xmlns:a16="http://schemas.microsoft.com/office/drawing/2014/main" id="{0DF688F8-47CA-4346-9F9D-5D87E3965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27" name="Line 24">
              <a:extLst>
                <a:ext uri="{FF2B5EF4-FFF2-40B4-BE49-F238E27FC236}">
                  <a16:creationId xmlns:a16="http://schemas.microsoft.com/office/drawing/2014/main" id="{88DAEEBD-17CC-4442-B536-A858E0476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28" name="Line 25">
              <a:extLst>
                <a:ext uri="{FF2B5EF4-FFF2-40B4-BE49-F238E27FC236}">
                  <a16:creationId xmlns:a16="http://schemas.microsoft.com/office/drawing/2014/main" id="{7F2D92F2-737B-4912-850D-F3B8A8304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29" name="Line 26">
              <a:extLst>
                <a:ext uri="{FF2B5EF4-FFF2-40B4-BE49-F238E27FC236}">
                  <a16:creationId xmlns:a16="http://schemas.microsoft.com/office/drawing/2014/main" id="{9BE7582E-FC53-4E21-A559-5E98244D8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30" name="Line 27">
              <a:extLst>
                <a:ext uri="{FF2B5EF4-FFF2-40B4-BE49-F238E27FC236}">
                  <a16:creationId xmlns:a16="http://schemas.microsoft.com/office/drawing/2014/main" id="{7923DD70-3749-4A9C-BCBE-441209BBE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31" name="Line 28">
              <a:extLst>
                <a:ext uri="{FF2B5EF4-FFF2-40B4-BE49-F238E27FC236}">
                  <a16:creationId xmlns:a16="http://schemas.microsoft.com/office/drawing/2014/main" id="{5BFF3A0F-FB69-44CE-90D9-0F02A43AB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32" name="Line 29">
              <a:extLst>
                <a:ext uri="{FF2B5EF4-FFF2-40B4-BE49-F238E27FC236}">
                  <a16:creationId xmlns:a16="http://schemas.microsoft.com/office/drawing/2014/main" id="{93233B83-3C2E-44D9-BF32-5E9715167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5609" name="Group 30">
            <a:extLst>
              <a:ext uri="{FF2B5EF4-FFF2-40B4-BE49-F238E27FC236}">
                <a16:creationId xmlns:a16="http://schemas.microsoft.com/office/drawing/2014/main" id="{ADC58137-E0DB-4B7C-AC32-F0B7C30EC463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700338"/>
            <a:ext cx="2508250" cy="684212"/>
            <a:chOff x="4617" y="1701"/>
            <a:chExt cx="1580" cy="431"/>
          </a:xfrm>
        </p:grpSpPr>
        <p:sp>
          <p:nvSpPr>
            <p:cNvPr id="25614" name="Rectangle 31">
              <a:extLst>
                <a:ext uri="{FF2B5EF4-FFF2-40B4-BE49-F238E27FC236}">
                  <a16:creationId xmlns:a16="http://schemas.microsoft.com/office/drawing/2014/main" id="{006FBD71-DAAE-419B-8F26-C3D36264B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01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5615" name="Rectangle 32">
              <a:extLst>
                <a:ext uri="{FF2B5EF4-FFF2-40B4-BE49-F238E27FC236}">
                  <a16:creationId xmlns:a16="http://schemas.microsoft.com/office/drawing/2014/main" id="{4C67263F-AB3F-474A-A291-AB08EE3C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701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-</a:t>
              </a:r>
              <a:r>
                <a:rPr lang="ko-KR" altLang="ko-KR">
                  <a:solidFill>
                    <a:srgbClr val="000000"/>
                  </a:solidFill>
                </a:rPr>
                <a:t>해당 학생 클릭시 학생 상세 인적 정보 보여줌</a:t>
              </a:r>
              <a:r>
                <a:rPr lang="en-US" altLang="ko-KR">
                  <a:solidFill>
                    <a:srgbClr val="000000"/>
                  </a:solidFill>
                </a:rPr>
                <a:t>(</a:t>
              </a:r>
              <a:r>
                <a:rPr lang="ko-KR" altLang="ko-KR">
                  <a:solidFill>
                    <a:srgbClr val="000000"/>
                  </a:solidFill>
                </a:rPr>
                <a:t>학생 등록 화면과 동일</a:t>
              </a:r>
              <a:r>
                <a:rPr lang="en-US" altLang="ko-KR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25616" name="Line 33">
              <a:extLst>
                <a:ext uri="{FF2B5EF4-FFF2-40B4-BE49-F238E27FC236}">
                  <a16:creationId xmlns:a16="http://schemas.microsoft.com/office/drawing/2014/main" id="{4D254459-FD90-47B1-931A-10FCD114A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17" name="Line 34">
              <a:extLst>
                <a:ext uri="{FF2B5EF4-FFF2-40B4-BE49-F238E27FC236}">
                  <a16:creationId xmlns:a16="http://schemas.microsoft.com/office/drawing/2014/main" id="{296BA8F3-AB50-417E-BFFE-C5CB6DF96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18" name="Line 35">
              <a:extLst>
                <a:ext uri="{FF2B5EF4-FFF2-40B4-BE49-F238E27FC236}">
                  <a16:creationId xmlns:a16="http://schemas.microsoft.com/office/drawing/2014/main" id="{4E55D421-5D21-4370-A05F-A083C4F21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19" name="Line 36">
              <a:extLst>
                <a:ext uri="{FF2B5EF4-FFF2-40B4-BE49-F238E27FC236}">
                  <a16:creationId xmlns:a16="http://schemas.microsoft.com/office/drawing/2014/main" id="{CC5A4859-102C-4406-8CC3-169E778ED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1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20" name="Line 37">
              <a:extLst>
                <a:ext uri="{FF2B5EF4-FFF2-40B4-BE49-F238E27FC236}">
                  <a16:creationId xmlns:a16="http://schemas.microsoft.com/office/drawing/2014/main" id="{3452169A-6016-404B-8CB8-9D6332042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133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25610" name="Picture 38">
            <a:extLst>
              <a:ext uri="{FF2B5EF4-FFF2-40B4-BE49-F238E27FC236}">
                <a16:creationId xmlns:a16="http://schemas.microsoft.com/office/drawing/2014/main" id="{223EA962-50E7-4B40-80E7-B741DC170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350963"/>
            <a:ext cx="7085012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11" name="Oval 39">
            <a:extLst>
              <a:ext uri="{FF2B5EF4-FFF2-40B4-BE49-F238E27FC236}">
                <a16:creationId xmlns:a16="http://schemas.microsoft.com/office/drawing/2014/main" id="{FAAF5437-714D-4BB2-B9CD-CBF8AB5F0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225" y="2471738"/>
            <a:ext cx="225425" cy="21748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5612" name="Oval 40">
            <a:extLst>
              <a:ext uri="{FF2B5EF4-FFF2-40B4-BE49-F238E27FC236}">
                <a16:creationId xmlns:a16="http://schemas.microsoft.com/office/drawing/2014/main" id="{4FB97B00-CFC5-43EE-85A2-845485CC2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13" y="3789363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5613" name="Oval 41">
            <a:extLst>
              <a:ext uri="{FF2B5EF4-FFF2-40B4-BE49-F238E27FC236}">
                <a16:creationId xmlns:a16="http://schemas.microsoft.com/office/drawing/2014/main" id="{3A91145D-6B6C-49F3-A68A-9972E3C3D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4508500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F648CEE1-D965-49F9-83F5-4BE4A7437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id="{73F5F6EA-C223-47D3-9256-43607592F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강의  피드백</a:t>
            </a: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1AAD3631-D15B-4A78-8544-4C9CBD0E5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강의관리</a:t>
            </a:r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DDD58D00-A89F-4898-A7E4-017CB8D3E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CoursePollList</a:t>
            </a:r>
          </a:p>
        </p:txBody>
      </p:sp>
      <p:grpSp>
        <p:nvGrpSpPr>
          <p:cNvPr id="27654" name="Group 5">
            <a:extLst>
              <a:ext uri="{FF2B5EF4-FFF2-40B4-BE49-F238E27FC236}">
                <a16:creationId xmlns:a16="http://schemas.microsoft.com/office/drawing/2014/main" id="{44FBBF2A-CDBB-4E61-A31C-9046D497A155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27672" name="Rectangle 6">
              <a:extLst>
                <a:ext uri="{FF2B5EF4-FFF2-40B4-BE49-F238E27FC236}">
                  <a16:creationId xmlns:a16="http://schemas.microsoft.com/office/drawing/2014/main" id="{6692BEF0-9027-4F92-A805-55221D18A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7673" name="Rectangle 7">
              <a:extLst>
                <a:ext uri="{FF2B5EF4-FFF2-40B4-BE49-F238E27FC236}">
                  <a16:creationId xmlns:a16="http://schemas.microsoft.com/office/drawing/2014/main" id="{3419D1C9-036B-44B4-88EE-02FA28C2C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초기화면은 현재시간으로부터 </a:t>
              </a:r>
              <a:r>
                <a:rPr lang="en-US" altLang="ko-KR">
                  <a:solidFill>
                    <a:srgbClr val="000000"/>
                  </a:solidFill>
                </a:rPr>
                <a:t>1</a:t>
              </a:r>
              <a:r>
                <a:rPr lang="ko-KR" altLang="ko-KR">
                  <a:solidFill>
                    <a:srgbClr val="000000"/>
                  </a:solidFill>
                </a:rPr>
                <a:t>달전 설문조사후기 보여줌</a:t>
              </a: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검색조건에 따라 검색 버튼 클릭시 목록 조회</a:t>
              </a:r>
            </a:p>
          </p:txBody>
        </p:sp>
        <p:sp>
          <p:nvSpPr>
            <p:cNvPr id="27674" name="Rectangle 8">
              <a:extLst>
                <a:ext uri="{FF2B5EF4-FFF2-40B4-BE49-F238E27FC236}">
                  <a16:creationId xmlns:a16="http://schemas.microsoft.com/office/drawing/2014/main" id="{B840820D-C83F-4955-832D-3DDBE5578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7675" name="Rectangle 9">
              <a:extLst>
                <a:ext uri="{FF2B5EF4-FFF2-40B4-BE49-F238E27FC236}">
                  <a16:creationId xmlns:a16="http://schemas.microsoft.com/office/drawing/2014/main" id="{DCB7B430-A2CA-4C58-A2C4-A68B20C34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-</a:t>
              </a:r>
              <a:r>
                <a:rPr lang="ko-KR" altLang="ko-KR">
                  <a:solidFill>
                    <a:srgbClr val="000000"/>
                  </a:solidFill>
                </a:rPr>
                <a:t>설문조사 클릭시 해당 학생의 상세설문조사표 보여줌</a:t>
              </a:r>
              <a:r>
                <a:rPr lang="en-US" altLang="ko-KR">
                  <a:solidFill>
                    <a:srgbClr val="000000"/>
                  </a:solidFill>
                </a:rPr>
                <a:t>(P8-2)</a:t>
              </a:r>
            </a:p>
          </p:txBody>
        </p:sp>
        <p:sp>
          <p:nvSpPr>
            <p:cNvPr id="27676" name="Line 10">
              <a:extLst>
                <a:ext uri="{FF2B5EF4-FFF2-40B4-BE49-F238E27FC236}">
                  <a16:creationId xmlns:a16="http://schemas.microsoft.com/office/drawing/2014/main" id="{8276C134-B62B-4171-A4FD-B3ACD48EC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77" name="Line 11">
              <a:extLst>
                <a:ext uri="{FF2B5EF4-FFF2-40B4-BE49-F238E27FC236}">
                  <a16:creationId xmlns:a16="http://schemas.microsoft.com/office/drawing/2014/main" id="{A4C06D7E-2DBE-4E03-810A-1BFF44F76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78" name="Line 12">
              <a:extLst>
                <a:ext uri="{FF2B5EF4-FFF2-40B4-BE49-F238E27FC236}">
                  <a16:creationId xmlns:a16="http://schemas.microsoft.com/office/drawing/2014/main" id="{013CC088-28BE-40AC-9A1A-E4DE5519A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79" name="Line 13">
              <a:extLst>
                <a:ext uri="{FF2B5EF4-FFF2-40B4-BE49-F238E27FC236}">
                  <a16:creationId xmlns:a16="http://schemas.microsoft.com/office/drawing/2014/main" id="{29FD06C8-1B47-47F8-8A18-A63F6FEDA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80" name="Line 14">
              <a:extLst>
                <a:ext uri="{FF2B5EF4-FFF2-40B4-BE49-F238E27FC236}">
                  <a16:creationId xmlns:a16="http://schemas.microsoft.com/office/drawing/2014/main" id="{C4C143C0-C26B-47CB-B7A6-E366E4176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81" name="Line 15">
              <a:extLst>
                <a:ext uri="{FF2B5EF4-FFF2-40B4-BE49-F238E27FC236}">
                  <a16:creationId xmlns:a16="http://schemas.microsoft.com/office/drawing/2014/main" id="{7060AC48-4678-47F1-9E96-E5780D4B9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7655" name="Text Box 16">
            <a:extLst>
              <a:ext uri="{FF2B5EF4-FFF2-40B4-BE49-F238E27FC236}">
                <a16:creationId xmlns:a16="http://schemas.microsoft.com/office/drawing/2014/main" id="{4A7DC3AE-EF8B-4781-A21F-358D9C77C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7656" name="Group 17">
            <a:extLst>
              <a:ext uri="{FF2B5EF4-FFF2-40B4-BE49-F238E27FC236}">
                <a16:creationId xmlns:a16="http://schemas.microsoft.com/office/drawing/2014/main" id="{914FA118-F44F-4023-ADA6-518C9927287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27660" name="Rectangle 18">
              <a:extLst>
                <a:ext uri="{FF2B5EF4-FFF2-40B4-BE49-F238E27FC236}">
                  <a16:creationId xmlns:a16="http://schemas.microsoft.com/office/drawing/2014/main" id="{74A04855-9755-4CA9-A102-E07B4BA9B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27661" name="Rectangle 19">
              <a:extLst>
                <a:ext uri="{FF2B5EF4-FFF2-40B4-BE49-F238E27FC236}">
                  <a16:creationId xmlns:a16="http://schemas.microsoft.com/office/drawing/2014/main" id="{BCED61AD-81C2-4413-B002-B1BB5F172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7662" name="Rectangle 20">
              <a:extLst>
                <a:ext uri="{FF2B5EF4-FFF2-40B4-BE49-F238E27FC236}">
                  <a16:creationId xmlns:a16="http://schemas.microsoft.com/office/drawing/2014/main" id="{00BF6870-DF3E-489E-83E4-533390918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7663" name="Rectangle 21">
              <a:extLst>
                <a:ext uri="{FF2B5EF4-FFF2-40B4-BE49-F238E27FC236}">
                  <a16:creationId xmlns:a16="http://schemas.microsoft.com/office/drawing/2014/main" id="{5D991E8E-DA4E-4FDD-B3DC-2C84F70B8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7664" name="Rectangle 22">
              <a:extLst>
                <a:ext uri="{FF2B5EF4-FFF2-40B4-BE49-F238E27FC236}">
                  <a16:creationId xmlns:a16="http://schemas.microsoft.com/office/drawing/2014/main" id="{02DC3F2C-3D35-4224-9854-46DDC6441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7665" name="Line 23">
              <a:extLst>
                <a:ext uri="{FF2B5EF4-FFF2-40B4-BE49-F238E27FC236}">
                  <a16:creationId xmlns:a16="http://schemas.microsoft.com/office/drawing/2014/main" id="{6492BC1F-CF8D-43FC-8D14-DE018A39A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66" name="Line 24">
              <a:extLst>
                <a:ext uri="{FF2B5EF4-FFF2-40B4-BE49-F238E27FC236}">
                  <a16:creationId xmlns:a16="http://schemas.microsoft.com/office/drawing/2014/main" id="{11109E22-F5B1-42D3-9FC5-F65BC7A57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67" name="Line 25">
              <a:extLst>
                <a:ext uri="{FF2B5EF4-FFF2-40B4-BE49-F238E27FC236}">
                  <a16:creationId xmlns:a16="http://schemas.microsoft.com/office/drawing/2014/main" id="{BE4F4E76-18E0-4DFD-995F-1039111D7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68" name="Line 26">
              <a:extLst>
                <a:ext uri="{FF2B5EF4-FFF2-40B4-BE49-F238E27FC236}">
                  <a16:creationId xmlns:a16="http://schemas.microsoft.com/office/drawing/2014/main" id="{9FD339E2-4C35-4DBF-9B94-CCA30A6BA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69" name="Line 27">
              <a:extLst>
                <a:ext uri="{FF2B5EF4-FFF2-40B4-BE49-F238E27FC236}">
                  <a16:creationId xmlns:a16="http://schemas.microsoft.com/office/drawing/2014/main" id="{089ABD45-00FD-4511-9399-2EC22BC5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70" name="Line 28">
              <a:extLst>
                <a:ext uri="{FF2B5EF4-FFF2-40B4-BE49-F238E27FC236}">
                  <a16:creationId xmlns:a16="http://schemas.microsoft.com/office/drawing/2014/main" id="{E063B721-1D36-434B-AF07-5AB0ACB34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71" name="Line 29">
              <a:extLst>
                <a:ext uri="{FF2B5EF4-FFF2-40B4-BE49-F238E27FC236}">
                  <a16:creationId xmlns:a16="http://schemas.microsoft.com/office/drawing/2014/main" id="{92F86A4E-D4C0-4E55-AAC0-557339EF5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27657" name="Picture 30">
            <a:extLst>
              <a:ext uri="{FF2B5EF4-FFF2-40B4-BE49-F238E27FC236}">
                <a16:creationId xmlns:a16="http://schemas.microsoft.com/office/drawing/2014/main" id="{10AC6E76-524E-4F9D-8F28-345929A90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412875"/>
            <a:ext cx="7021513" cy="435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8" name="Oval 31">
            <a:extLst>
              <a:ext uri="{FF2B5EF4-FFF2-40B4-BE49-F238E27FC236}">
                <a16:creationId xmlns:a16="http://schemas.microsoft.com/office/drawing/2014/main" id="{38A92EFC-192E-488C-B4D3-74DB4FA5F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2205038"/>
            <a:ext cx="225425" cy="21748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7659" name="Oval 32">
            <a:extLst>
              <a:ext uri="{FF2B5EF4-FFF2-40B4-BE49-F238E27FC236}">
                <a16:creationId xmlns:a16="http://schemas.microsoft.com/office/drawing/2014/main" id="{83B57402-96BF-4120-867D-D2A8557F3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3386138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6A844E0D-95BB-45AE-B126-47597283A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id="{DF2FEFBD-DCFC-4212-BBFC-053267AE4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학습지원</a:t>
            </a: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F682758D-E89B-4A82-ACE2-32E80E880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공지사항</a:t>
            </a:r>
          </a:p>
        </p:txBody>
      </p:sp>
      <p:sp>
        <p:nvSpPr>
          <p:cNvPr id="29701" name="Text Box 4">
            <a:extLst>
              <a:ext uri="{FF2B5EF4-FFF2-40B4-BE49-F238E27FC236}">
                <a16:creationId xmlns:a16="http://schemas.microsoft.com/office/drawing/2014/main" id="{CDA4B37A-7D1E-4A95-936E-497F75C29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NoticeList</a:t>
            </a:r>
          </a:p>
        </p:txBody>
      </p:sp>
      <p:grpSp>
        <p:nvGrpSpPr>
          <p:cNvPr id="29702" name="Group 5">
            <a:extLst>
              <a:ext uri="{FF2B5EF4-FFF2-40B4-BE49-F238E27FC236}">
                <a16:creationId xmlns:a16="http://schemas.microsoft.com/office/drawing/2014/main" id="{5C460976-40B4-4643-8EE2-622930C12A8C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29734" name="Rectangle 6">
              <a:extLst>
                <a:ext uri="{FF2B5EF4-FFF2-40B4-BE49-F238E27FC236}">
                  <a16:creationId xmlns:a16="http://schemas.microsoft.com/office/drawing/2014/main" id="{5300E081-DF89-4071-BFC9-2C8DC92BD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9735" name="Rectangle 7">
              <a:extLst>
                <a:ext uri="{FF2B5EF4-FFF2-40B4-BE49-F238E27FC236}">
                  <a16:creationId xmlns:a16="http://schemas.microsoft.com/office/drawing/2014/main" id="{79852456-26C5-4B8B-8B4D-B4C2E7A4D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r>
                <a:rPr lang="ko-KR" altLang="ko-KR">
                  <a:solidFill>
                    <a:srgbClr val="000000"/>
                  </a:solidFill>
                </a:rPr>
                <a:t>공지사항 목록을 조회하기 위한 검색 조건</a:t>
              </a:r>
            </a:p>
            <a:p>
              <a:pPr eaLnBrk="1" hangingPunct="1">
                <a:spcBef>
                  <a:spcPts val="200"/>
                </a:spcBef>
              </a:pPr>
              <a:r>
                <a:rPr lang="ko-KR" altLang="ko-KR">
                  <a:solidFill>
                    <a:srgbClr val="000000"/>
                  </a:solidFill>
                </a:rPr>
                <a:t>공지사항목록을 검색하기 위해 검색어 범위(제목,내용)를 입력하여 검색</a:t>
              </a:r>
            </a:p>
          </p:txBody>
        </p:sp>
        <p:sp>
          <p:nvSpPr>
            <p:cNvPr id="29736" name="Rectangle 8">
              <a:extLst>
                <a:ext uri="{FF2B5EF4-FFF2-40B4-BE49-F238E27FC236}">
                  <a16:creationId xmlns:a16="http://schemas.microsoft.com/office/drawing/2014/main" id="{1078536F-237A-47AB-8173-D4B8FE2FA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9737" name="Rectangle 9">
              <a:extLst>
                <a:ext uri="{FF2B5EF4-FFF2-40B4-BE49-F238E27FC236}">
                  <a16:creationId xmlns:a16="http://schemas.microsoft.com/office/drawing/2014/main" id="{BB531ADA-C144-4D81-A173-FD4EC2A3D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r>
                <a:rPr lang="ko-KR" altLang="ko-KR">
                  <a:solidFill>
                    <a:srgbClr val="000000"/>
                  </a:solidFill>
                </a:rPr>
                <a:t>- 등록일 컬럼 헤더 부분 클릭시, 오름차순 혹은 내림차순 조정하여 조회 가능.</a:t>
              </a:r>
            </a:p>
            <a:p>
              <a:pPr eaLnBrk="1" hangingPunct="1">
                <a:spcBef>
                  <a:spcPts val="200"/>
                </a:spcBef>
              </a:pPr>
              <a:r>
                <a:rPr lang="ko-KR" altLang="ko-KR">
                  <a:solidFill>
                    <a:srgbClr val="000000"/>
                  </a:solidFill>
                </a:rPr>
                <a:t>- 그리드 row 클릭시 상세보기로 이동.</a:t>
              </a:r>
            </a:p>
          </p:txBody>
        </p:sp>
        <p:sp>
          <p:nvSpPr>
            <p:cNvPr id="29738" name="Line 10">
              <a:extLst>
                <a:ext uri="{FF2B5EF4-FFF2-40B4-BE49-F238E27FC236}">
                  <a16:creationId xmlns:a16="http://schemas.microsoft.com/office/drawing/2014/main" id="{150D8C6B-9B6A-44FB-9E0B-D7ABCC119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39" name="Line 11">
              <a:extLst>
                <a:ext uri="{FF2B5EF4-FFF2-40B4-BE49-F238E27FC236}">
                  <a16:creationId xmlns:a16="http://schemas.microsoft.com/office/drawing/2014/main" id="{1E61F677-68BF-4204-BFAC-453021CB5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40" name="Line 12">
              <a:extLst>
                <a:ext uri="{FF2B5EF4-FFF2-40B4-BE49-F238E27FC236}">
                  <a16:creationId xmlns:a16="http://schemas.microsoft.com/office/drawing/2014/main" id="{90B137A9-9D98-49AB-A3E1-A2C425BDB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41" name="Line 13">
              <a:extLst>
                <a:ext uri="{FF2B5EF4-FFF2-40B4-BE49-F238E27FC236}">
                  <a16:creationId xmlns:a16="http://schemas.microsoft.com/office/drawing/2014/main" id="{6B91AD0B-48C0-49F4-B470-A1379AF7C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42" name="Line 14">
              <a:extLst>
                <a:ext uri="{FF2B5EF4-FFF2-40B4-BE49-F238E27FC236}">
                  <a16:creationId xmlns:a16="http://schemas.microsoft.com/office/drawing/2014/main" id="{7F32A628-2E8F-4095-A34B-7A1B28E8E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43" name="Line 15">
              <a:extLst>
                <a:ext uri="{FF2B5EF4-FFF2-40B4-BE49-F238E27FC236}">
                  <a16:creationId xmlns:a16="http://schemas.microsoft.com/office/drawing/2014/main" id="{B0C85906-8C5C-4B05-B4FC-B94932DA9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9703" name="Text Box 16">
            <a:extLst>
              <a:ext uri="{FF2B5EF4-FFF2-40B4-BE49-F238E27FC236}">
                <a16:creationId xmlns:a16="http://schemas.microsoft.com/office/drawing/2014/main" id="{40EAB24F-BA33-4871-AA1D-787347CBF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9704" name="Group 17">
            <a:extLst>
              <a:ext uri="{FF2B5EF4-FFF2-40B4-BE49-F238E27FC236}">
                <a16:creationId xmlns:a16="http://schemas.microsoft.com/office/drawing/2014/main" id="{5B1BFB95-AA4C-4418-AE9C-2DAA7E0EB85C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29722" name="Rectangle 18">
              <a:extLst>
                <a:ext uri="{FF2B5EF4-FFF2-40B4-BE49-F238E27FC236}">
                  <a16:creationId xmlns:a16="http://schemas.microsoft.com/office/drawing/2014/main" id="{5D9183A8-061E-4666-8F19-303C752B4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29723" name="Rectangle 19">
              <a:extLst>
                <a:ext uri="{FF2B5EF4-FFF2-40B4-BE49-F238E27FC236}">
                  <a16:creationId xmlns:a16="http://schemas.microsoft.com/office/drawing/2014/main" id="{E429CE26-77EA-44AF-B845-F2EE7A4BA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9724" name="Rectangle 20">
              <a:extLst>
                <a:ext uri="{FF2B5EF4-FFF2-40B4-BE49-F238E27FC236}">
                  <a16:creationId xmlns:a16="http://schemas.microsoft.com/office/drawing/2014/main" id="{328C55D3-B84C-4C3E-B025-78AF1C23A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9725" name="Rectangle 21">
              <a:extLst>
                <a:ext uri="{FF2B5EF4-FFF2-40B4-BE49-F238E27FC236}">
                  <a16:creationId xmlns:a16="http://schemas.microsoft.com/office/drawing/2014/main" id="{116D6F16-44E1-47AE-AFC4-6332DA2DC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9726" name="Rectangle 22">
              <a:extLst>
                <a:ext uri="{FF2B5EF4-FFF2-40B4-BE49-F238E27FC236}">
                  <a16:creationId xmlns:a16="http://schemas.microsoft.com/office/drawing/2014/main" id="{13DDA160-3CD8-4E30-8042-C3315C071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9727" name="Line 23">
              <a:extLst>
                <a:ext uri="{FF2B5EF4-FFF2-40B4-BE49-F238E27FC236}">
                  <a16:creationId xmlns:a16="http://schemas.microsoft.com/office/drawing/2014/main" id="{B8099F6A-5A72-4CF3-AC19-78E219866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28" name="Line 24">
              <a:extLst>
                <a:ext uri="{FF2B5EF4-FFF2-40B4-BE49-F238E27FC236}">
                  <a16:creationId xmlns:a16="http://schemas.microsoft.com/office/drawing/2014/main" id="{412DFA75-3DF7-461C-AA3C-AA062E936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29" name="Line 25">
              <a:extLst>
                <a:ext uri="{FF2B5EF4-FFF2-40B4-BE49-F238E27FC236}">
                  <a16:creationId xmlns:a16="http://schemas.microsoft.com/office/drawing/2014/main" id="{3FD83852-1F94-4D55-AC8E-BFB9C3791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30" name="Line 26">
              <a:extLst>
                <a:ext uri="{FF2B5EF4-FFF2-40B4-BE49-F238E27FC236}">
                  <a16:creationId xmlns:a16="http://schemas.microsoft.com/office/drawing/2014/main" id="{02EC3F2E-BD59-44AB-B07A-327554B87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31" name="Line 27">
              <a:extLst>
                <a:ext uri="{FF2B5EF4-FFF2-40B4-BE49-F238E27FC236}">
                  <a16:creationId xmlns:a16="http://schemas.microsoft.com/office/drawing/2014/main" id="{D8F4C1FC-9B1A-4EB8-8DC9-C55212C6D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32" name="Line 28">
              <a:extLst>
                <a:ext uri="{FF2B5EF4-FFF2-40B4-BE49-F238E27FC236}">
                  <a16:creationId xmlns:a16="http://schemas.microsoft.com/office/drawing/2014/main" id="{CC0FF51C-1741-4946-A69C-54695799F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33" name="Line 29">
              <a:extLst>
                <a:ext uri="{FF2B5EF4-FFF2-40B4-BE49-F238E27FC236}">
                  <a16:creationId xmlns:a16="http://schemas.microsoft.com/office/drawing/2014/main" id="{B67125C8-11D6-4A4D-9DC5-8E0E896E9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29705" name="Picture 30">
            <a:extLst>
              <a:ext uri="{FF2B5EF4-FFF2-40B4-BE49-F238E27FC236}">
                <a16:creationId xmlns:a16="http://schemas.microsoft.com/office/drawing/2014/main" id="{D0EF99E1-EA82-4C8E-A514-1258ED3BB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057275"/>
            <a:ext cx="7224713" cy="542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6" name="Oval 31">
            <a:extLst>
              <a:ext uri="{FF2B5EF4-FFF2-40B4-BE49-F238E27FC236}">
                <a16:creationId xmlns:a16="http://schemas.microsoft.com/office/drawing/2014/main" id="{F3C6DA83-21C5-4A91-A028-E64FF6FEB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1160463"/>
            <a:ext cx="225425" cy="21748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grpSp>
        <p:nvGrpSpPr>
          <p:cNvPr id="29707" name="Group 32">
            <a:extLst>
              <a:ext uri="{FF2B5EF4-FFF2-40B4-BE49-F238E27FC236}">
                <a16:creationId xmlns:a16="http://schemas.microsoft.com/office/drawing/2014/main" id="{BB1C2A0B-54EF-4278-BE8E-06C952F1B994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714625"/>
            <a:ext cx="2508250" cy="2843213"/>
            <a:chOff x="4617" y="1710"/>
            <a:chExt cx="1580" cy="1791"/>
          </a:xfrm>
        </p:grpSpPr>
        <p:sp>
          <p:nvSpPr>
            <p:cNvPr id="29712" name="Rectangle 33">
              <a:extLst>
                <a:ext uri="{FF2B5EF4-FFF2-40B4-BE49-F238E27FC236}">
                  <a16:creationId xmlns:a16="http://schemas.microsoft.com/office/drawing/2014/main" id="{4B6521C2-FF1F-4EE6-8405-1C9A22AB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10"/>
              <a:ext cx="159" cy="91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9713" name="Rectangle 34">
              <a:extLst>
                <a:ext uri="{FF2B5EF4-FFF2-40B4-BE49-F238E27FC236}">
                  <a16:creationId xmlns:a16="http://schemas.microsoft.com/office/drawing/2014/main" id="{AF0CD1C6-68E1-429A-A875-B6A682ADF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710"/>
              <a:ext cx="1420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r>
                <a:rPr lang="ko-KR" altLang="ko-KR">
                  <a:solidFill>
                    <a:srgbClr val="000000"/>
                  </a:solidFill>
                </a:rPr>
                <a:t>- </a:t>
              </a:r>
              <a:r>
                <a:rPr lang="en-US" altLang="ko-KR">
                  <a:solidFill>
                    <a:srgbClr val="000000"/>
                  </a:solidFill>
                </a:rPr>
                <a:t>목록보기 버튼 클릭시 목록 페이지로 이동</a:t>
              </a:r>
            </a:p>
            <a:p>
              <a:pPr eaLnBrk="1" hangingPunct="1">
                <a:spcBef>
                  <a:spcPts val="200"/>
                </a:spcBef>
              </a:pPr>
              <a:r>
                <a:rPr lang="ko-KR" altLang="ko-KR">
                  <a:solidFill>
                    <a:srgbClr val="000000"/>
                  </a:solidFill>
                </a:rPr>
                <a:t>- 수정하기 버튼 클릭시 alert “수정하시겠습니까?” 처리 우선.</a:t>
              </a:r>
            </a:p>
            <a:p>
              <a:pPr eaLnBrk="1" hangingPunct="1">
                <a:spcBef>
                  <a:spcPts val="200"/>
                </a:spcBef>
              </a:pPr>
              <a:r>
                <a:rPr lang="ko-KR" altLang="ko-KR">
                  <a:solidFill>
                    <a:srgbClr val="000000"/>
                  </a:solidFill>
                </a:rPr>
                <a:t>콘텐트가 수정되고, 새로고침 reload 처리가 이루어져야 함.</a:t>
              </a:r>
            </a:p>
            <a:p>
              <a:pPr eaLnBrk="1" hangingPunct="1">
                <a:spcBef>
                  <a:spcPts val="200"/>
                </a:spcBef>
              </a:pPr>
              <a:r>
                <a:rPr lang="en-US" altLang="ko-KR">
                  <a:solidFill>
                    <a:srgbClr val="000000"/>
                  </a:solidFill>
                </a:rPr>
                <a:t>- 삭제하기 버튼 클릭시 alert “ 삭제하시겠습니까? ” 처리 우선.</a:t>
              </a:r>
            </a:p>
            <a:p>
              <a:pPr eaLnBrk="1" hangingPunct="1">
                <a:spcBef>
                  <a:spcPts val="200"/>
                </a:spcBef>
              </a:pPr>
              <a:r>
                <a:rPr lang="en-US" altLang="ko-KR">
                  <a:solidFill>
                    <a:srgbClr val="000000"/>
                  </a:solidFill>
                </a:rPr>
                <a:t> Alert에서 “예” 클릭시, 본 콘텐트가 삭제처리되고 목록 페이지로 이동.</a:t>
              </a:r>
              <a:r>
                <a:rPr lang="ko-KR" altLang="ko-KR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29714" name="Rectangle 35">
              <a:extLst>
                <a:ext uri="{FF2B5EF4-FFF2-40B4-BE49-F238E27FC236}">
                  <a16:creationId xmlns:a16="http://schemas.microsoft.com/office/drawing/2014/main" id="{2D25C912-AB3E-43DC-A121-1B8477EA7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23"/>
              <a:ext cx="159" cy="8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4,5</a:t>
              </a:r>
            </a:p>
          </p:txBody>
        </p:sp>
        <p:sp>
          <p:nvSpPr>
            <p:cNvPr id="29715" name="Rectangle 36">
              <a:extLst>
                <a:ext uri="{FF2B5EF4-FFF2-40B4-BE49-F238E27FC236}">
                  <a16:creationId xmlns:a16="http://schemas.microsoft.com/office/drawing/2014/main" id="{81E799D0-7D5D-4B33-8684-5554EF517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2623"/>
              <a:ext cx="1420" cy="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r>
                <a:rPr lang="ko-KR" altLang="ko-KR">
                  <a:solidFill>
                    <a:srgbClr val="000000"/>
                  </a:solidFill>
                </a:rPr>
                <a:t>- 제목과 작성자, 등록일, 조회수 출력,</a:t>
              </a:r>
            </a:p>
            <a:p>
              <a:pPr eaLnBrk="1" hangingPunct="1">
                <a:spcBef>
                  <a:spcPts val="200"/>
                </a:spcBef>
              </a:pPr>
              <a:r>
                <a:rPr lang="ko-KR" altLang="ko-KR">
                  <a:solidFill>
                    <a:srgbClr val="000000"/>
                  </a:solidFill>
                </a:rPr>
                <a:t>- 제목 부분은 수정 가능해야 함. </a:t>
              </a:r>
            </a:p>
            <a:p>
              <a:pPr eaLnBrk="1" hangingPunct="1">
                <a:spcBef>
                  <a:spcPts val="200"/>
                </a:spcBef>
              </a:pPr>
              <a:endParaRPr lang="ko-KR" altLang="ko-KR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</a:pPr>
              <a:r>
                <a:rPr lang="ko-KR" altLang="ko-KR">
                  <a:solidFill>
                    <a:srgbClr val="000000"/>
                  </a:solidFill>
                </a:rPr>
                <a:t>- 메뉴 바에서 현재 위치한 공지사항란 패딩 처리.</a:t>
              </a:r>
            </a:p>
          </p:txBody>
        </p:sp>
        <p:sp>
          <p:nvSpPr>
            <p:cNvPr id="29716" name="Line 37">
              <a:extLst>
                <a:ext uri="{FF2B5EF4-FFF2-40B4-BE49-F238E27FC236}">
                  <a16:creationId xmlns:a16="http://schemas.microsoft.com/office/drawing/2014/main" id="{CB277E97-0A3D-481B-B01B-B639DD790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1710"/>
              <a:ext cx="0" cy="17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17" name="Line 38">
              <a:extLst>
                <a:ext uri="{FF2B5EF4-FFF2-40B4-BE49-F238E27FC236}">
                  <a16:creationId xmlns:a16="http://schemas.microsoft.com/office/drawing/2014/main" id="{848FB6AB-F544-4B35-8041-331005CFE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23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18" name="Line 39">
              <a:extLst>
                <a:ext uri="{FF2B5EF4-FFF2-40B4-BE49-F238E27FC236}">
                  <a16:creationId xmlns:a16="http://schemas.microsoft.com/office/drawing/2014/main" id="{DA41B21E-43E9-4AE3-AD1C-B6D37958D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10"/>
              <a:ext cx="0" cy="17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19" name="Line 40">
              <a:extLst>
                <a:ext uri="{FF2B5EF4-FFF2-40B4-BE49-F238E27FC236}">
                  <a16:creationId xmlns:a16="http://schemas.microsoft.com/office/drawing/2014/main" id="{8EA6CBE0-35E2-474A-887B-CB555B959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1710"/>
              <a:ext cx="0" cy="17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20" name="Line 41">
              <a:extLst>
                <a:ext uri="{FF2B5EF4-FFF2-40B4-BE49-F238E27FC236}">
                  <a16:creationId xmlns:a16="http://schemas.microsoft.com/office/drawing/2014/main" id="{F24ADD5B-972C-4180-BE59-27D1D1AE8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10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21" name="Line 42">
              <a:extLst>
                <a:ext uri="{FF2B5EF4-FFF2-40B4-BE49-F238E27FC236}">
                  <a16:creationId xmlns:a16="http://schemas.microsoft.com/office/drawing/2014/main" id="{7B320C1F-C0C6-44B3-992B-797C80E5E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9708" name="Oval 43">
            <a:extLst>
              <a:ext uri="{FF2B5EF4-FFF2-40B4-BE49-F238E27FC236}">
                <a16:creationId xmlns:a16="http://schemas.microsoft.com/office/drawing/2014/main" id="{D385AD3D-8C6D-4DC3-BE51-819B1B451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1585913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9709" name="Oval 44">
            <a:extLst>
              <a:ext uri="{FF2B5EF4-FFF2-40B4-BE49-F238E27FC236}">
                <a16:creationId xmlns:a16="http://schemas.microsoft.com/office/drawing/2014/main" id="{388FC7D3-6916-4096-A3ED-7362AEA3B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5" y="6165850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29710" name="Oval 45">
            <a:extLst>
              <a:ext uri="{FF2B5EF4-FFF2-40B4-BE49-F238E27FC236}">
                <a16:creationId xmlns:a16="http://schemas.microsoft.com/office/drawing/2014/main" id="{38447710-7592-4594-9560-96C3E769F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4791075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29711" name="Oval 46">
            <a:extLst>
              <a:ext uri="{FF2B5EF4-FFF2-40B4-BE49-F238E27FC236}">
                <a16:creationId xmlns:a16="http://schemas.microsoft.com/office/drawing/2014/main" id="{43A217E9-5AC4-43BF-A68F-E832E3AC6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1863725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274" y="1196752"/>
            <a:ext cx="675282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sz="800" kern="0" dirty="0">
                <a:latin typeface="Consolas"/>
                <a:ea typeface="맑은 고딕" panose="020B0503020000020004" pitchFamily="50" charset="-127"/>
              </a:rPr>
              <a:t>consultation</a:t>
            </a:r>
            <a:endParaRPr lang="ko-KR" dirty="0"/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학습지원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수강 상담 이력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7752"/>
              </p:ext>
            </p:extLst>
          </p:nvPr>
        </p:nvGraphicFramePr>
        <p:xfrm>
          <a:off x="7330283" y="1309689"/>
          <a:ext cx="2509837" cy="2065112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61878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과정명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Like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17420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상담 학생 목록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해당 학생 상담이력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신규 등록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등록 버튼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수정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: 3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그리드에서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상담일자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상담 등록 팝업 처리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232029" y="1412776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52209" y="254699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81472" y="326707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72990" y="4228149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4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11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58" y="1196752"/>
            <a:ext cx="693787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sz="800" kern="0" dirty="0" err="1">
                <a:latin typeface="Consolas"/>
                <a:ea typeface="맑은 고딕" panose="020B0503020000020004" pitchFamily="50" charset="-127"/>
              </a:rPr>
              <a:t>certlist</a:t>
            </a:r>
            <a:endParaRPr lang="ko-KR" dirty="0"/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학습지원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상장관리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7752"/>
              </p:ext>
            </p:extLst>
          </p:nvPr>
        </p:nvGraphicFramePr>
        <p:xfrm>
          <a:off x="7330283" y="1309689"/>
          <a:ext cx="2509837" cy="2065112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61878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과정명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Like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17420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참여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학생 목록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해당 학생 상장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신규 등록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등록 버튼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수정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: 3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그리드에서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수상일자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수상 등록 팝업 처리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232029" y="1412776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52209" y="254699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81472" y="326707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72990" y="4228149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4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11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58" y="1196752"/>
            <a:ext cx="7128792" cy="439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sz="800" kern="0" dirty="0" err="1">
                <a:latin typeface="Consolas"/>
                <a:ea typeface="맑은 고딕" panose="020B0503020000020004" pitchFamily="50" charset="-127"/>
              </a:rPr>
              <a:t>testpub</a:t>
            </a:r>
            <a:endParaRPr lang="ko-KR" dirty="0"/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학습관리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시험문제관리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7752"/>
              </p:ext>
            </p:extLst>
          </p:nvPr>
        </p:nvGraphicFramePr>
        <p:xfrm>
          <a:off x="7330283" y="1309689"/>
          <a:ext cx="2509837" cy="2952063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61878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과정명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Like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과정명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그리드에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시험 문제 목록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조히</a:t>
                      </a:r>
                      <a:endParaRPr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17420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시험 문제 목록 조회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3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시험명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클릭 시 시험 문제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조히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팝업 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문제 신규 등록 시 등록 버튼 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등록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신규 문제 등록 팝업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등록된 시험 문제 조회 팝업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시험 문제 등록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뫂에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문제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정답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보기 등록 후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추가 버튼 시 아래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그리드에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추가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그리드에서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문제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상단 폼에 표시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폼에 표시된 문제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삭제시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삭제 버튼 처리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376045" y="1412776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52209" y="254699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81472" y="326707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72990" y="4228149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4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11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58" y="1196752"/>
            <a:ext cx="719842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sz="800" kern="0" dirty="0" err="1">
                <a:latin typeface="Consolas"/>
                <a:ea typeface="맑은 고딕" panose="020B0503020000020004" pitchFamily="50" charset="-127"/>
              </a:rPr>
              <a:t>testtarget</a:t>
            </a:r>
            <a:endParaRPr lang="ko-KR" dirty="0"/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학습관리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시험대상자관리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7752"/>
              </p:ext>
            </p:extLst>
          </p:nvPr>
        </p:nvGraphicFramePr>
        <p:xfrm>
          <a:off x="7330283" y="1309689"/>
          <a:ext cx="2509837" cy="2220543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61878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과정명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Like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과정명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그리드에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시험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대상자 조회</a:t>
                      </a: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17420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시험 목록 조회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본시험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재시험 구분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시험 대상자 목록 조회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참여자 전체 조회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본시험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재시험 구분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통과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과락 표시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520061" y="1412776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273274" y="182691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02537" y="254699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11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69776E6D-B1CF-49CD-8AF4-BB6AAC893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3795" name="Text Box 2">
            <a:extLst>
              <a:ext uri="{FF2B5EF4-FFF2-40B4-BE49-F238E27FC236}">
                <a16:creationId xmlns:a16="http://schemas.microsoft.com/office/drawing/2014/main" id="{D18ECD07-ECBB-40CC-8BA2-136A44E54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>
                <a:solidFill>
                  <a:srgbClr val="000000"/>
                </a:solidFill>
              </a:rPr>
              <a:t>관리자</a:t>
            </a:r>
            <a:r>
              <a:rPr lang="en-US" altLang="ko-KR">
                <a:solidFill>
                  <a:srgbClr val="000000"/>
                </a:solidFill>
              </a:rPr>
              <a:t>-</a:t>
            </a:r>
            <a:r>
              <a:rPr lang="ko-KR" altLang="en-US">
                <a:solidFill>
                  <a:srgbClr val="000000"/>
                </a:solidFill>
              </a:rPr>
              <a:t>인원관리</a:t>
            </a:r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33796" name="Text Box 3">
            <a:extLst>
              <a:ext uri="{FF2B5EF4-FFF2-40B4-BE49-F238E27FC236}">
                <a16:creationId xmlns:a16="http://schemas.microsoft.com/office/drawing/2014/main" id="{86F655AF-1B82-45F8-A527-BF262F7BF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>
                <a:solidFill>
                  <a:srgbClr val="000000"/>
                </a:solidFill>
              </a:rPr>
              <a:t>등록폼</a:t>
            </a:r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33797" name="Text Box 4">
            <a:extLst>
              <a:ext uri="{FF2B5EF4-FFF2-40B4-BE49-F238E27FC236}">
                <a16:creationId xmlns:a16="http://schemas.microsoft.com/office/drawing/2014/main" id="{C24B5926-1F95-4511-90CC-DBC871AFA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NoticeList</a:t>
            </a:r>
          </a:p>
        </p:txBody>
      </p:sp>
      <p:sp>
        <p:nvSpPr>
          <p:cNvPr id="33798" name="Text Box 5">
            <a:extLst>
              <a:ext uri="{FF2B5EF4-FFF2-40B4-BE49-F238E27FC236}">
                <a16:creationId xmlns:a16="http://schemas.microsoft.com/office/drawing/2014/main" id="{DA4FE62D-82CD-4CE0-921C-7589EDD40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3799" name="Group 6">
            <a:extLst>
              <a:ext uri="{FF2B5EF4-FFF2-40B4-BE49-F238E27FC236}">
                <a16:creationId xmlns:a16="http://schemas.microsoft.com/office/drawing/2014/main" id="{B308C10D-1A25-4871-BCE8-848BD76F4D42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3823" name="Rectangle 7">
              <a:extLst>
                <a:ext uri="{FF2B5EF4-FFF2-40B4-BE49-F238E27FC236}">
                  <a16:creationId xmlns:a16="http://schemas.microsoft.com/office/drawing/2014/main" id="{6CD05AEE-2B14-4DCB-8F55-0A0BDF467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3824" name="Rectangle 8">
              <a:extLst>
                <a:ext uri="{FF2B5EF4-FFF2-40B4-BE49-F238E27FC236}">
                  <a16:creationId xmlns:a16="http://schemas.microsoft.com/office/drawing/2014/main" id="{B8DEDD52-34EC-4FA6-A52B-7936F5C6F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3825" name="Rectangle 9">
              <a:extLst>
                <a:ext uri="{FF2B5EF4-FFF2-40B4-BE49-F238E27FC236}">
                  <a16:creationId xmlns:a16="http://schemas.microsoft.com/office/drawing/2014/main" id="{65B18B30-3EB8-4F7E-A7D7-19FAEDD47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3826" name="Rectangle 10">
              <a:extLst>
                <a:ext uri="{FF2B5EF4-FFF2-40B4-BE49-F238E27FC236}">
                  <a16:creationId xmlns:a16="http://schemas.microsoft.com/office/drawing/2014/main" id="{7503AD84-CD3A-48C3-8929-B1D2E2535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3827" name="Rectangle 11">
              <a:extLst>
                <a:ext uri="{FF2B5EF4-FFF2-40B4-BE49-F238E27FC236}">
                  <a16:creationId xmlns:a16="http://schemas.microsoft.com/office/drawing/2014/main" id="{31A3B9FE-6776-45EF-934E-2A5C010B3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3828" name="Line 12">
              <a:extLst>
                <a:ext uri="{FF2B5EF4-FFF2-40B4-BE49-F238E27FC236}">
                  <a16:creationId xmlns:a16="http://schemas.microsoft.com/office/drawing/2014/main" id="{B8F47465-45EE-4861-95C8-BBD2F38A2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29" name="Line 13">
              <a:extLst>
                <a:ext uri="{FF2B5EF4-FFF2-40B4-BE49-F238E27FC236}">
                  <a16:creationId xmlns:a16="http://schemas.microsoft.com/office/drawing/2014/main" id="{AFF6011E-F9DF-48B3-9CBE-6978AF4CD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30" name="Line 14">
              <a:extLst>
                <a:ext uri="{FF2B5EF4-FFF2-40B4-BE49-F238E27FC236}">
                  <a16:creationId xmlns:a16="http://schemas.microsoft.com/office/drawing/2014/main" id="{48FCA8A3-7AEA-46DF-A191-CBDA0875F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31" name="Line 15">
              <a:extLst>
                <a:ext uri="{FF2B5EF4-FFF2-40B4-BE49-F238E27FC236}">
                  <a16:creationId xmlns:a16="http://schemas.microsoft.com/office/drawing/2014/main" id="{592D3DDB-8FF9-40BA-8A81-24B56672B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32" name="Line 16">
              <a:extLst>
                <a:ext uri="{FF2B5EF4-FFF2-40B4-BE49-F238E27FC236}">
                  <a16:creationId xmlns:a16="http://schemas.microsoft.com/office/drawing/2014/main" id="{05432F47-A0D8-48FF-8A7B-534EB0C61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33" name="Line 17">
              <a:extLst>
                <a:ext uri="{FF2B5EF4-FFF2-40B4-BE49-F238E27FC236}">
                  <a16:creationId xmlns:a16="http://schemas.microsoft.com/office/drawing/2014/main" id="{4C1568B7-4FD8-4429-BCB4-D09FEB7AA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34" name="Line 18">
              <a:extLst>
                <a:ext uri="{FF2B5EF4-FFF2-40B4-BE49-F238E27FC236}">
                  <a16:creationId xmlns:a16="http://schemas.microsoft.com/office/drawing/2014/main" id="{0569B518-F7E8-4616-8FC4-B71067CD2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3800" name="Group 20">
            <a:extLst>
              <a:ext uri="{FF2B5EF4-FFF2-40B4-BE49-F238E27FC236}">
                <a16:creationId xmlns:a16="http://schemas.microsoft.com/office/drawing/2014/main" id="{49DCA505-FEC1-417A-9A0B-7856ECF089D3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3804" name="Rectangle 21">
              <a:extLst>
                <a:ext uri="{FF2B5EF4-FFF2-40B4-BE49-F238E27FC236}">
                  <a16:creationId xmlns:a16="http://schemas.microsoft.com/office/drawing/2014/main" id="{28DE071D-0583-42E5-AC1D-DF131A8EE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805" name="Rectangle 22">
              <a:extLst>
                <a:ext uri="{FF2B5EF4-FFF2-40B4-BE49-F238E27FC236}">
                  <a16:creationId xmlns:a16="http://schemas.microsoft.com/office/drawing/2014/main" id="{C0F3E168-C76D-4341-B69A-0495330BD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 </a:t>
              </a:r>
              <a:r>
                <a:rPr lang="ko-KR" altLang="en-US">
                  <a:solidFill>
                    <a:srgbClr val="000000"/>
                  </a:solidFill>
                </a:rPr>
                <a:t>회원등록시 회원구분을 두어 학생과 강사를</a:t>
              </a:r>
              <a:endParaRPr lang="en-US" altLang="ko-KR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</a:pPr>
              <a:r>
                <a:rPr lang="ko-KR" altLang="en-US">
                  <a:solidFill>
                    <a:srgbClr val="000000"/>
                  </a:solidFill>
                </a:rPr>
                <a:t>나누어 구분했다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  <a:endParaRPr lang="ko-KR" altLang="ko-KR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3806" name="Rectangle 23">
              <a:extLst>
                <a:ext uri="{FF2B5EF4-FFF2-40B4-BE49-F238E27FC236}">
                  <a16:creationId xmlns:a16="http://schemas.microsoft.com/office/drawing/2014/main" id="{DBBBE531-3CBA-479E-B8F4-2F53A90A3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3807" name="Rectangle 24">
              <a:extLst>
                <a:ext uri="{FF2B5EF4-FFF2-40B4-BE49-F238E27FC236}">
                  <a16:creationId xmlns:a16="http://schemas.microsoft.com/office/drawing/2014/main" id="{CE7A5D19-4317-495C-970F-0437DDEF5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- </a:t>
              </a:r>
              <a:r>
                <a:rPr lang="ko-KR" altLang="en-US">
                  <a:solidFill>
                    <a:srgbClr val="000000"/>
                  </a:solidFill>
                </a:rPr>
                <a:t>등록을 하기전에 유효성체크를 해준다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  <a:r>
                <a:rPr lang="ko-KR" altLang="ko-KR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33808" name="Rectangle 25">
              <a:extLst>
                <a:ext uri="{FF2B5EF4-FFF2-40B4-BE49-F238E27FC236}">
                  <a16:creationId xmlns:a16="http://schemas.microsoft.com/office/drawing/2014/main" id="{7C73AF89-36DC-44C3-BC64-6860768ED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3809" name="Rectangle 26">
              <a:extLst>
                <a:ext uri="{FF2B5EF4-FFF2-40B4-BE49-F238E27FC236}">
                  <a16:creationId xmlns:a16="http://schemas.microsoft.com/office/drawing/2014/main" id="{56C2C46A-2408-459A-940F-06601B35F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33810" name="Rectangle 27">
              <a:extLst>
                <a:ext uri="{FF2B5EF4-FFF2-40B4-BE49-F238E27FC236}">
                  <a16:creationId xmlns:a16="http://schemas.microsoft.com/office/drawing/2014/main" id="{BDCE9187-B682-4818-9B6E-F5AB945FC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3811" name="Rectangle 28">
              <a:extLst>
                <a:ext uri="{FF2B5EF4-FFF2-40B4-BE49-F238E27FC236}">
                  <a16:creationId xmlns:a16="http://schemas.microsoft.com/office/drawing/2014/main" id="{13094E00-4C5A-4CE5-9782-7EDE451C1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3812" name="Rectangle 29">
              <a:extLst>
                <a:ext uri="{FF2B5EF4-FFF2-40B4-BE49-F238E27FC236}">
                  <a16:creationId xmlns:a16="http://schemas.microsoft.com/office/drawing/2014/main" id="{19A89986-07A3-482F-B768-3526EB237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3813" name="Rectangle 30">
              <a:extLst>
                <a:ext uri="{FF2B5EF4-FFF2-40B4-BE49-F238E27FC236}">
                  <a16:creationId xmlns:a16="http://schemas.microsoft.com/office/drawing/2014/main" id="{B89A5B7A-9EEA-48F4-B73A-13515B172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3814" name="Line 31">
              <a:extLst>
                <a:ext uri="{FF2B5EF4-FFF2-40B4-BE49-F238E27FC236}">
                  <a16:creationId xmlns:a16="http://schemas.microsoft.com/office/drawing/2014/main" id="{FD618B2D-B7F7-4939-BDBE-76825D18D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15" name="Line 32">
              <a:extLst>
                <a:ext uri="{FF2B5EF4-FFF2-40B4-BE49-F238E27FC236}">
                  <a16:creationId xmlns:a16="http://schemas.microsoft.com/office/drawing/2014/main" id="{35E0DFE2-8214-4070-9502-377586CF9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16" name="Line 33">
              <a:extLst>
                <a:ext uri="{FF2B5EF4-FFF2-40B4-BE49-F238E27FC236}">
                  <a16:creationId xmlns:a16="http://schemas.microsoft.com/office/drawing/2014/main" id="{B6AC8EB2-4155-46EB-AD10-F6B05B67B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17" name="Line 34">
              <a:extLst>
                <a:ext uri="{FF2B5EF4-FFF2-40B4-BE49-F238E27FC236}">
                  <a16:creationId xmlns:a16="http://schemas.microsoft.com/office/drawing/2014/main" id="{D726696C-E339-43AE-B91C-A925F9D1F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18" name="Line 35">
              <a:extLst>
                <a:ext uri="{FF2B5EF4-FFF2-40B4-BE49-F238E27FC236}">
                  <a16:creationId xmlns:a16="http://schemas.microsoft.com/office/drawing/2014/main" id="{57472D29-BDF3-4E5E-9C00-4B7D69A8A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19" name="Line 36">
              <a:extLst>
                <a:ext uri="{FF2B5EF4-FFF2-40B4-BE49-F238E27FC236}">
                  <a16:creationId xmlns:a16="http://schemas.microsoft.com/office/drawing/2014/main" id="{38A0FCEE-053F-40BD-81A5-4644FAC01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20" name="Line 37">
              <a:extLst>
                <a:ext uri="{FF2B5EF4-FFF2-40B4-BE49-F238E27FC236}">
                  <a16:creationId xmlns:a16="http://schemas.microsoft.com/office/drawing/2014/main" id="{000EFA79-F9BB-4E48-9A68-9CBE05A2F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21" name="Line 38">
              <a:extLst>
                <a:ext uri="{FF2B5EF4-FFF2-40B4-BE49-F238E27FC236}">
                  <a16:creationId xmlns:a16="http://schemas.microsoft.com/office/drawing/2014/main" id="{8CD7564D-D4EE-4ECE-AB32-E511CEBD9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22" name="Line 39">
              <a:extLst>
                <a:ext uri="{FF2B5EF4-FFF2-40B4-BE49-F238E27FC236}">
                  <a16:creationId xmlns:a16="http://schemas.microsoft.com/office/drawing/2014/main" id="{53847ADC-5030-4290-A6A7-5336B7A4B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33801" name="그림 1">
            <a:extLst>
              <a:ext uri="{FF2B5EF4-FFF2-40B4-BE49-F238E27FC236}">
                <a16:creationId xmlns:a16="http://schemas.microsoft.com/office/drawing/2014/main" id="{E7302B98-1322-4119-976F-9FBFB7580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147763"/>
            <a:ext cx="7116763" cy="501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Oval 40">
            <a:extLst>
              <a:ext uri="{FF2B5EF4-FFF2-40B4-BE49-F238E27FC236}">
                <a16:creationId xmlns:a16="http://schemas.microsoft.com/office/drawing/2014/main" id="{18A4F445-911B-4DAF-AF81-5F47C816A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3554413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3803" name="Oval 41">
            <a:extLst>
              <a:ext uri="{FF2B5EF4-FFF2-40B4-BE49-F238E27FC236}">
                <a16:creationId xmlns:a16="http://schemas.microsoft.com/office/drawing/2014/main" id="{D9E61FC8-34A3-4787-9BE6-BC6D5D72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513" y="5427663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HY견고딕" panose="02030600000101010101" pitchFamily="18" charset="-127"/>
              </a:rPr>
              <a:t>LMS</a:t>
            </a:r>
          </a:p>
        </p:txBody>
      </p:sp>
      <p:pic>
        <p:nvPicPr>
          <p:cNvPr id="7171" name="Picture 2">
            <a:extLst>
              <a:ext uri="{FF2B5EF4-FFF2-40B4-BE49-F238E27FC236}">
                <a16:creationId xmlns:a16="http://schemas.microsoft.com/office/drawing/2014/main" id="{09B3D7D7-B348-4235-B52C-1FF031AF8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309688"/>
            <a:ext cx="7000875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172" name="Group 3">
            <a:extLst>
              <a:ext uri="{FF2B5EF4-FFF2-40B4-BE49-F238E27FC236}">
                <a16:creationId xmlns:a16="http://schemas.microsoft.com/office/drawing/2014/main" id="{9D2950CB-3434-4119-ABB4-4E570686C9E2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1309688"/>
            <a:ext cx="2500313" cy="1181100"/>
            <a:chOff x="4622" y="825"/>
            <a:chExt cx="1575" cy="744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825"/>
              <a:ext cx="154" cy="37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76" name="Rectangle 5">
              <a:extLst>
                <a:ext uri="{FF2B5EF4-FFF2-40B4-BE49-F238E27FC236}">
                  <a16:creationId xmlns:a16="http://schemas.microsoft.com/office/drawing/2014/main" id="{2E36F009-6B09-4E3F-8047-E61170CB2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로그인후 메인페이지로 공지사항 넘어옴</a:t>
              </a:r>
              <a:br>
                <a:rPr lang="en-US" altLang="ko-KR">
                  <a:solidFill>
                    <a:srgbClr val="000000"/>
                  </a:solidFill>
                </a:rPr>
              </a:br>
              <a:r>
                <a:rPr lang="ko-KR" altLang="ko-KR">
                  <a:solidFill>
                    <a:srgbClr val="000000"/>
                  </a:solidFill>
                </a:rPr>
                <a:t>학습지원에 공지사항과 동일함</a:t>
              </a:r>
            </a:p>
          </p:txBody>
        </p:sp>
        <p:sp>
          <p:nvSpPr>
            <p:cNvPr id="7177" name="Rectangle 6">
              <a:extLst>
                <a:ext uri="{FF2B5EF4-FFF2-40B4-BE49-F238E27FC236}">
                  <a16:creationId xmlns:a16="http://schemas.microsoft.com/office/drawing/2014/main" id="{3119F350-DF5C-4EFA-83F0-11AD6C8FE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205"/>
              <a:ext cx="154" cy="36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178" name="Rectangle 7">
              <a:extLst>
                <a:ext uri="{FF2B5EF4-FFF2-40B4-BE49-F238E27FC236}">
                  <a16:creationId xmlns:a16="http://schemas.microsoft.com/office/drawing/2014/main" id="{360FBF34-0B33-47A3-BB2A-B3CCD9BDA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05"/>
              <a:ext cx="142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7179" name="Line 8">
              <a:extLst>
                <a:ext uri="{FF2B5EF4-FFF2-40B4-BE49-F238E27FC236}">
                  <a16:creationId xmlns:a16="http://schemas.microsoft.com/office/drawing/2014/main" id="{7F7A0ACE-65A5-4EF1-B55A-CC308209E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74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205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825"/>
              <a:ext cx="0" cy="74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74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825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4" name="Line 13">
              <a:extLst>
                <a:ext uri="{FF2B5EF4-FFF2-40B4-BE49-F238E27FC236}">
                  <a16:creationId xmlns:a16="http://schemas.microsoft.com/office/drawing/2014/main" id="{C5008E7D-00EB-48EC-B775-A0399F11A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570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173" name="Text Box 14">
            <a:extLst>
              <a:ext uri="{FF2B5EF4-FFF2-40B4-BE49-F238E27FC236}">
                <a16:creationId xmlns:a16="http://schemas.microsoft.com/office/drawing/2014/main" id="{BF26175E-5834-406B-9C86-A7D260BED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7174" name="Text Box 15">
            <a:extLst>
              <a:ext uri="{FF2B5EF4-FFF2-40B4-BE49-F238E27FC236}">
                <a16:creationId xmlns:a16="http://schemas.microsoft.com/office/drawing/2014/main" id="{1F6EFEDD-AE13-4AF9-A6D9-4AE911055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63600"/>
            <a:ext cx="1511300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메인페이지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8AB5479E-D39D-4B6E-8A99-F15862EA6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id="{CEA806F4-E8C7-4FA6-8F34-E5439A724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>
                <a:solidFill>
                  <a:srgbClr val="000000"/>
                </a:solidFill>
              </a:rPr>
              <a:t>관리자</a:t>
            </a:r>
            <a:r>
              <a:rPr lang="en-US" altLang="ko-KR">
                <a:solidFill>
                  <a:srgbClr val="000000"/>
                </a:solidFill>
              </a:rPr>
              <a:t>-</a:t>
            </a:r>
            <a:r>
              <a:rPr lang="ko-KR" altLang="en-US">
                <a:solidFill>
                  <a:srgbClr val="000000"/>
                </a:solidFill>
              </a:rPr>
              <a:t>인원관리</a:t>
            </a:r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CDEF3985-CEC7-4EB2-9697-7F1BD0503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>
                <a:solidFill>
                  <a:srgbClr val="000000"/>
                </a:solidFill>
              </a:rPr>
              <a:t>학생관리</a:t>
            </a:r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35845" name="Text Box 4">
            <a:extLst>
              <a:ext uri="{FF2B5EF4-FFF2-40B4-BE49-F238E27FC236}">
                <a16:creationId xmlns:a16="http://schemas.microsoft.com/office/drawing/2014/main" id="{D72A1B15-AA83-4025-BBBA-65BDD2A17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NoticeList</a:t>
            </a:r>
          </a:p>
        </p:txBody>
      </p:sp>
      <p:sp>
        <p:nvSpPr>
          <p:cNvPr id="35846" name="Text Box 5">
            <a:extLst>
              <a:ext uri="{FF2B5EF4-FFF2-40B4-BE49-F238E27FC236}">
                <a16:creationId xmlns:a16="http://schemas.microsoft.com/office/drawing/2014/main" id="{E2660A92-A238-4055-94AF-FD43910B8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5847" name="Group 6">
            <a:extLst>
              <a:ext uri="{FF2B5EF4-FFF2-40B4-BE49-F238E27FC236}">
                <a16:creationId xmlns:a16="http://schemas.microsoft.com/office/drawing/2014/main" id="{A672FF9A-CCB4-4DD6-BDBD-7F2696C52437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5873" name="Rectangle 7">
              <a:extLst>
                <a:ext uri="{FF2B5EF4-FFF2-40B4-BE49-F238E27FC236}">
                  <a16:creationId xmlns:a16="http://schemas.microsoft.com/office/drawing/2014/main" id="{9EF9ED22-D3DC-4ABF-9C47-53B0757B5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5874" name="Rectangle 8">
              <a:extLst>
                <a:ext uri="{FF2B5EF4-FFF2-40B4-BE49-F238E27FC236}">
                  <a16:creationId xmlns:a16="http://schemas.microsoft.com/office/drawing/2014/main" id="{7021A87F-006D-4432-BE53-08686F8C6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5875" name="Rectangle 9">
              <a:extLst>
                <a:ext uri="{FF2B5EF4-FFF2-40B4-BE49-F238E27FC236}">
                  <a16:creationId xmlns:a16="http://schemas.microsoft.com/office/drawing/2014/main" id="{4D7B65DD-B964-450E-BDE1-1287AF699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5876" name="Rectangle 10">
              <a:extLst>
                <a:ext uri="{FF2B5EF4-FFF2-40B4-BE49-F238E27FC236}">
                  <a16:creationId xmlns:a16="http://schemas.microsoft.com/office/drawing/2014/main" id="{E6B60ADC-A469-4123-98AC-CF08011CF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5877" name="Rectangle 11">
              <a:extLst>
                <a:ext uri="{FF2B5EF4-FFF2-40B4-BE49-F238E27FC236}">
                  <a16:creationId xmlns:a16="http://schemas.microsoft.com/office/drawing/2014/main" id="{006D048C-27FD-4A3B-ADFA-B12A789FC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5878" name="Line 12">
              <a:extLst>
                <a:ext uri="{FF2B5EF4-FFF2-40B4-BE49-F238E27FC236}">
                  <a16:creationId xmlns:a16="http://schemas.microsoft.com/office/drawing/2014/main" id="{39670CE9-D891-457E-BE2D-7D9807134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79" name="Line 13">
              <a:extLst>
                <a:ext uri="{FF2B5EF4-FFF2-40B4-BE49-F238E27FC236}">
                  <a16:creationId xmlns:a16="http://schemas.microsoft.com/office/drawing/2014/main" id="{0954FC13-6A62-442D-8DF3-D85FE432C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80" name="Line 14">
              <a:extLst>
                <a:ext uri="{FF2B5EF4-FFF2-40B4-BE49-F238E27FC236}">
                  <a16:creationId xmlns:a16="http://schemas.microsoft.com/office/drawing/2014/main" id="{08854FA4-0CDD-4F44-A239-5709C991D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81" name="Line 15">
              <a:extLst>
                <a:ext uri="{FF2B5EF4-FFF2-40B4-BE49-F238E27FC236}">
                  <a16:creationId xmlns:a16="http://schemas.microsoft.com/office/drawing/2014/main" id="{496FFA3F-55B9-48C3-8EC5-7059C827D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82" name="Line 16">
              <a:extLst>
                <a:ext uri="{FF2B5EF4-FFF2-40B4-BE49-F238E27FC236}">
                  <a16:creationId xmlns:a16="http://schemas.microsoft.com/office/drawing/2014/main" id="{BDCCBE02-2249-49ED-91D0-B421EC76E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83" name="Line 17">
              <a:extLst>
                <a:ext uri="{FF2B5EF4-FFF2-40B4-BE49-F238E27FC236}">
                  <a16:creationId xmlns:a16="http://schemas.microsoft.com/office/drawing/2014/main" id="{80EE53A8-E264-481B-8ED6-48E76A24F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84" name="Line 18">
              <a:extLst>
                <a:ext uri="{FF2B5EF4-FFF2-40B4-BE49-F238E27FC236}">
                  <a16:creationId xmlns:a16="http://schemas.microsoft.com/office/drawing/2014/main" id="{113F88A6-C77F-4CBE-B6EA-33456B872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5848" name="Group 20">
            <a:extLst>
              <a:ext uri="{FF2B5EF4-FFF2-40B4-BE49-F238E27FC236}">
                <a16:creationId xmlns:a16="http://schemas.microsoft.com/office/drawing/2014/main" id="{594E9CF5-9AD6-448C-B253-76706833C3E5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5854" name="Rectangle 21">
              <a:extLst>
                <a:ext uri="{FF2B5EF4-FFF2-40B4-BE49-F238E27FC236}">
                  <a16:creationId xmlns:a16="http://schemas.microsoft.com/office/drawing/2014/main" id="{67CFFCAB-A287-416B-A842-EA5B0DCC4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5855" name="Rectangle 22">
              <a:extLst>
                <a:ext uri="{FF2B5EF4-FFF2-40B4-BE49-F238E27FC236}">
                  <a16:creationId xmlns:a16="http://schemas.microsoft.com/office/drawing/2014/main" id="{EE3CF02A-BBBE-4BD0-963D-951BB0E6A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 </a:t>
              </a:r>
              <a:r>
                <a:rPr lang="ko-KR" altLang="en-US">
                  <a:solidFill>
                    <a:srgbClr val="000000"/>
                  </a:solidFill>
                </a:rPr>
                <a:t>가입일자와 학생명을 넣어주면 검색이 된다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  <a:endParaRPr lang="ko-KR" altLang="ko-KR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5856" name="Rectangle 23">
              <a:extLst>
                <a:ext uri="{FF2B5EF4-FFF2-40B4-BE49-F238E27FC236}">
                  <a16:creationId xmlns:a16="http://schemas.microsoft.com/office/drawing/2014/main" id="{9EF3755B-C738-4B96-A9D8-60049FC30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5857" name="Rectangle 24">
              <a:extLst>
                <a:ext uri="{FF2B5EF4-FFF2-40B4-BE49-F238E27FC236}">
                  <a16:creationId xmlns:a16="http://schemas.microsoft.com/office/drawing/2014/main" id="{9B144FB0-FDC9-4C30-8736-FAD995363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- </a:t>
              </a:r>
              <a:r>
                <a:rPr lang="ko-KR" altLang="en-US">
                  <a:solidFill>
                    <a:srgbClr val="000000"/>
                  </a:solidFill>
                </a:rPr>
                <a:t>체크박스를 통해서 단건 및 여러건을 체크할 수 있다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5858" name="Rectangle 25">
              <a:extLst>
                <a:ext uri="{FF2B5EF4-FFF2-40B4-BE49-F238E27FC236}">
                  <a16:creationId xmlns:a16="http://schemas.microsoft.com/office/drawing/2014/main" id="{EE28B589-5F06-48F4-9535-07362EA9F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5859" name="Rectangle 26">
              <a:extLst>
                <a:ext uri="{FF2B5EF4-FFF2-40B4-BE49-F238E27FC236}">
                  <a16:creationId xmlns:a16="http://schemas.microsoft.com/office/drawing/2014/main" id="{6581B565-6DD6-4287-8997-0F265F763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>
                  <a:solidFill>
                    <a:srgbClr val="000000"/>
                  </a:solidFill>
                </a:rPr>
                <a:t> </a:t>
              </a:r>
              <a:r>
                <a:rPr lang="ko-KR" altLang="en-US">
                  <a:solidFill>
                    <a:srgbClr val="000000"/>
                  </a:solidFill>
                </a:rPr>
                <a:t>각 학생마다 수정사항은 수정버튼을 통해 </a:t>
              </a:r>
              <a:endParaRPr lang="en-US" altLang="ko-KR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</a:pPr>
              <a:r>
                <a:rPr lang="ko-KR" altLang="en-US">
                  <a:solidFill>
                    <a:srgbClr val="000000"/>
                  </a:solidFill>
                </a:rPr>
                <a:t>수정을 할 수 있다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spcBef>
                  <a:spcPts val="200"/>
                </a:spcBef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35860" name="Rectangle 27">
              <a:extLst>
                <a:ext uri="{FF2B5EF4-FFF2-40B4-BE49-F238E27FC236}">
                  <a16:creationId xmlns:a16="http://schemas.microsoft.com/office/drawing/2014/main" id="{324BEECA-2B66-48F6-91A6-3A1617902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5861" name="Rectangle 28">
              <a:extLst>
                <a:ext uri="{FF2B5EF4-FFF2-40B4-BE49-F238E27FC236}">
                  <a16:creationId xmlns:a16="http://schemas.microsoft.com/office/drawing/2014/main" id="{3BB673D6-F001-4B36-AE9B-CE82FE8B3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 </a:t>
              </a:r>
              <a:r>
                <a:rPr lang="ko-KR" altLang="en-US">
                  <a:solidFill>
                    <a:srgbClr val="000000"/>
                  </a:solidFill>
                </a:rPr>
                <a:t>상태값은 승인중과 승인완료로 나뉜다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5862" name="Rectangle 29">
              <a:extLst>
                <a:ext uri="{FF2B5EF4-FFF2-40B4-BE49-F238E27FC236}">
                  <a16:creationId xmlns:a16="http://schemas.microsoft.com/office/drawing/2014/main" id="{CDE946E6-978F-489F-AE2A-60ADB9C55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5863" name="Rectangle 30">
              <a:extLst>
                <a:ext uri="{FF2B5EF4-FFF2-40B4-BE49-F238E27FC236}">
                  <a16:creationId xmlns:a16="http://schemas.microsoft.com/office/drawing/2014/main" id="{62D66B76-9634-4ADE-8553-97AB53767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5864" name="Line 31">
              <a:extLst>
                <a:ext uri="{FF2B5EF4-FFF2-40B4-BE49-F238E27FC236}">
                  <a16:creationId xmlns:a16="http://schemas.microsoft.com/office/drawing/2014/main" id="{E9E97C62-70A2-41FA-9D35-275DB15A6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65" name="Line 32">
              <a:extLst>
                <a:ext uri="{FF2B5EF4-FFF2-40B4-BE49-F238E27FC236}">
                  <a16:creationId xmlns:a16="http://schemas.microsoft.com/office/drawing/2014/main" id="{B801D3AC-B07E-4E43-9B05-4680A37C5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66" name="Line 33">
              <a:extLst>
                <a:ext uri="{FF2B5EF4-FFF2-40B4-BE49-F238E27FC236}">
                  <a16:creationId xmlns:a16="http://schemas.microsoft.com/office/drawing/2014/main" id="{9575CE34-76B8-44A7-AD43-E1B1F0F9E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67" name="Line 34">
              <a:extLst>
                <a:ext uri="{FF2B5EF4-FFF2-40B4-BE49-F238E27FC236}">
                  <a16:creationId xmlns:a16="http://schemas.microsoft.com/office/drawing/2014/main" id="{AE42BABE-5019-4B5A-A685-A0B9E7B74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68" name="Line 35">
              <a:extLst>
                <a:ext uri="{FF2B5EF4-FFF2-40B4-BE49-F238E27FC236}">
                  <a16:creationId xmlns:a16="http://schemas.microsoft.com/office/drawing/2014/main" id="{7545004B-DC45-4090-84F3-4E4BE8D2A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69" name="Line 36">
              <a:extLst>
                <a:ext uri="{FF2B5EF4-FFF2-40B4-BE49-F238E27FC236}">
                  <a16:creationId xmlns:a16="http://schemas.microsoft.com/office/drawing/2014/main" id="{699DC210-614C-40B7-85D8-8FEACC368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70" name="Line 37">
              <a:extLst>
                <a:ext uri="{FF2B5EF4-FFF2-40B4-BE49-F238E27FC236}">
                  <a16:creationId xmlns:a16="http://schemas.microsoft.com/office/drawing/2014/main" id="{C2EE219E-545C-4466-B034-115F20430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71" name="Line 38">
              <a:extLst>
                <a:ext uri="{FF2B5EF4-FFF2-40B4-BE49-F238E27FC236}">
                  <a16:creationId xmlns:a16="http://schemas.microsoft.com/office/drawing/2014/main" id="{6CA483C0-5065-4C4B-9232-950A96298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72" name="Line 39">
              <a:extLst>
                <a:ext uri="{FF2B5EF4-FFF2-40B4-BE49-F238E27FC236}">
                  <a16:creationId xmlns:a16="http://schemas.microsoft.com/office/drawing/2014/main" id="{755393D3-CEB6-418C-8763-7CE7FA5C3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35849" name="그림 1">
            <a:extLst>
              <a:ext uri="{FF2B5EF4-FFF2-40B4-BE49-F238E27FC236}">
                <a16:creationId xmlns:a16="http://schemas.microsoft.com/office/drawing/2014/main" id="{66ECEDE7-592F-48B0-B4A0-4A20ED994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147763"/>
            <a:ext cx="7188200" cy="52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0" name="Oval 40">
            <a:extLst>
              <a:ext uri="{FF2B5EF4-FFF2-40B4-BE49-F238E27FC236}">
                <a16:creationId xmlns:a16="http://schemas.microsoft.com/office/drawing/2014/main" id="{7C7F10F0-EC5F-4106-8243-1671CF2E7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3" y="1773238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5851" name="Oval 41">
            <a:extLst>
              <a:ext uri="{FF2B5EF4-FFF2-40B4-BE49-F238E27FC236}">
                <a16:creationId xmlns:a16="http://schemas.microsoft.com/office/drawing/2014/main" id="{3BA75242-55DD-4902-8267-59FA4DB03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2133600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5852" name="Oval 42">
            <a:extLst>
              <a:ext uri="{FF2B5EF4-FFF2-40B4-BE49-F238E27FC236}">
                <a16:creationId xmlns:a16="http://schemas.microsoft.com/office/drawing/2014/main" id="{31662FE5-927C-42B2-B9D3-9CD3846FD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0" y="2547938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35853" name="Oval 43">
            <a:extLst>
              <a:ext uri="{FF2B5EF4-FFF2-40B4-BE49-F238E27FC236}">
                <a16:creationId xmlns:a16="http://schemas.microsoft.com/office/drawing/2014/main" id="{A0F4CCD4-0904-4C95-A9FC-E06C1C193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2151063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>
                <a:solidFill>
                  <a:srgbClr val="000000"/>
                </a:solidFill>
              </a:rPr>
              <a:t>관리자</a:t>
            </a:r>
            <a:r>
              <a:rPr lang="en-US" altLang="ko-KR">
                <a:solidFill>
                  <a:srgbClr val="000000"/>
                </a:solidFill>
              </a:rPr>
              <a:t>-</a:t>
            </a:r>
            <a:r>
              <a:rPr lang="ko-KR" altLang="en-US">
                <a:solidFill>
                  <a:srgbClr val="000000"/>
                </a:solidFill>
              </a:rPr>
              <a:t>인원관리</a:t>
            </a:r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>
                <a:solidFill>
                  <a:srgbClr val="000000"/>
                </a:solidFill>
              </a:rPr>
              <a:t>강사관리</a:t>
            </a:r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NoticeList</a:t>
            </a: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7895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7896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 </a:t>
              </a:r>
              <a:r>
                <a:rPr lang="ko-KR" altLang="en-US">
                  <a:solidFill>
                    <a:srgbClr val="000000"/>
                  </a:solidFill>
                </a:rPr>
                <a:t>가입일자와 강사명을 넣어주면 검색이 된다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  <a:endParaRPr lang="ko-KR" altLang="ko-KR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- </a:t>
              </a:r>
              <a:r>
                <a:rPr lang="ko-KR" altLang="en-US">
                  <a:solidFill>
                    <a:srgbClr val="000000"/>
                  </a:solidFill>
                </a:rPr>
                <a:t>체크박스를 통해서 단건 및 여러건을 체크할 수 있다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>
                  <a:solidFill>
                    <a:srgbClr val="000000"/>
                  </a:solidFill>
                </a:rPr>
                <a:t> </a:t>
              </a:r>
              <a:r>
                <a:rPr lang="ko-KR" altLang="en-US">
                  <a:solidFill>
                    <a:srgbClr val="000000"/>
                  </a:solidFill>
                </a:rPr>
                <a:t>각 학생마다 수정사항은 수정버튼을 통해 </a:t>
              </a:r>
              <a:endParaRPr lang="en-US" altLang="ko-KR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</a:pPr>
              <a:r>
                <a:rPr lang="ko-KR" altLang="en-US">
                  <a:solidFill>
                    <a:srgbClr val="000000"/>
                  </a:solidFill>
                </a:rPr>
                <a:t>수정을 할 수 있다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spcBef>
                  <a:spcPts val="200"/>
                </a:spcBef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 </a:t>
              </a:r>
              <a:r>
                <a:rPr lang="ko-KR" altLang="en-US">
                  <a:solidFill>
                    <a:srgbClr val="000000"/>
                  </a:solidFill>
                </a:rPr>
                <a:t>상태값은 승인중과 승인완료로 나뉜다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37897" name="그림 2">
            <a:extLst>
              <a:ext uri="{FF2B5EF4-FFF2-40B4-BE49-F238E27FC236}">
                <a16:creationId xmlns:a16="http://schemas.microsoft.com/office/drawing/2014/main" id="{B3B7903B-21C0-46B8-85A3-2D90116D6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147763"/>
            <a:ext cx="7110413" cy="52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8" y="1773238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133600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7900" name="Oval 42">
            <a:extLst>
              <a:ext uri="{FF2B5EF4-FFF2-40B4-BE49-F238E27FC236}">
                <a16:creationId xmlns:a16="http://schemas.microsoft.com/office/drawing/2014/main" id="{7EAAF591-DB7C-47AD-8CA9-FD2DBAB46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2547938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37901" name="Oval 43">
            <a:extLst>
              <a:ext uri="{FF2B5EF4-FFF2-40B4-BE49-F238E27FC236}">
                <a16:creationId xmlns:a16="http://schemas.microsoft.com/office/drawing/2014/main" id="{974C1213-EB78-4292-8A73-1A5EF75DA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2151063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274" y="1340768"/>
            <a:ext cx="7028879" cy="258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강의실관리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물품관리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roomList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화면 </a:t>
              </a:r>
              <a:r>
                <a:rPr lang="ko-KR" altLang="en-US" dirty="0" err="1">
                  <a:solidFill>
                    <a:srgbClr val="000000"/>
                  </a:solidFill>
                </a:rPr>
                <a:t>열릴때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등록된 전체 강의실 목록 조회</a:t>
              </a: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>
                  <a:solidFill>
                    <a:srgbClr val="000000"/>
                  </a:solidFill>
                </a:rPr>
                <a:t>등록 버튼 클릭 시 </a:t>
              </a:r>
              <a:r>
                <a:rPr lang="ko-KR" altLang="en-US" dirty="0" err="1">
                  <a:solidFill>
                    <a:srgbClr val="000000"/>
                  </a:solidFill>
                </a:rPr>
                <a:t>그리드</a:t>
              </a:r>
              <a:r>
                <a:rPr lang="ko-KR" altLang="en-US" dirty="0">
                  <a:solidFill>
                    <a:srgbClr val="000000"/>
                  </a:solidFill>
                </a:rPr>
                <a:t> 항목으로 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</a:pPr>
              <a:r>
                <a:rPr lang="en-US" altLang="ko-KR" dirty="0">
                  <a:solidFill>
                    <a:srgbClr val="000000"/>
                  </a:solidFill>
                </a:rPr>
                <a:t>  </a:t>
              </a:r>
              <a:r>
                <a:rPr lang="ko-KR" altLang="en-US" dirty="0">
                  <a:solidFill>
                    <a:srgbClr val="000000"/>
                  </a:solidFill>
                </a:rPr>
                <a:t>등록 팝업 처리</a:t>
              </a: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 err="1">
                  <a:solidFill>
                    <a:srgbClr val="000000"/>
                  </a:solidFill>
                </a:rPr>
                <a:t>그리드에서</a:t>
              </a:r>
              <a:r>
                <a:rPr lang="ko-KR" altLang="en-US" dirty="0">
                  <a:solidFill>
                    <a:srgbClr val="000000"/>
                  </a:solidFill>
                </a:rPr>
                <a:t> 강의실 </a:t>
              </a:r>
              <a:r>
                <a:rPr lang="ko-KR" altLang="en-US" dirty="0" err="1">
                  <a:solidFill>
                    <a:srgbClr val="000000"/>
                  </a:solidFill>
                </a:rPr>
                <a:t>클릭시</a:t>
              </a:r>
              <a:r>
                <a:rPr lang="ko-KR" altLang="en-US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 err="1">
                  <a:solidFill>
                    <a:srgbClr val="000000"/>
                  </a:solidFill>
                </a:rPr>
                <a:t>그리드</a:t>
              </a:r>
              <a:r>
                <a:rPr lang="ko-KR" altLang="en-US" dirty="0">
                  <a:solidFill>
                    <a:srgbClr val="000000"/>
                  </a:solidFill>
                </a:rPr>
                <a:t> 항목으로 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</a:pPr>
              <a:r>
                <a:rPr lang="en-US" altLang="ko-KR" dirty="0">
                  <a:solidFill>
                    <a:srgbClr val="000000"/>
                  </a:solidFill>
                </a:rPr>
                <a:t>  </a:t>
              </a:r>
              <a:r>
                <a:rPr lang="ko-KR" altLang="en-US" dirty="0">
                  <a:solidFill>
                    <a:srgbClr val="000000"/>
                  </a:solidFill>
                </a:rPr>
                <a:t>수정 팝업 처리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8" y="1538883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346" y="2402979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282" y="1268760"/>
            <a:ext cx="7091362" cy="315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장비관리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물품관리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toolList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강의실명으로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강의실 목록 조회</a:t>
              </a: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 err="1">
                  <a:solidFill>
                    <a:srgbClr val="000000"/>
                  </a:solidFill>
                </a:rPr>
                <a:t>그리드에서</a:t>
              </a:r>
              <a:r>
                <a:rPr lang="ko-KR" altLang="en-US" dirty="0">
                  <a:solidFill>
                    <a:srgbClr val="000000"/>
                  </a:solidFill>
                </a:rPr>
                <a:t> 강의실 </a:t>
              </a:r>
              <a:r>
                <a:rPr lang="ko-KR" altLang="en-US" dirty="0" err="1">
                  <a:solidFill>
                    <a:srgbClr val="000000"/>
                  </a:solidFill>
                </a:rPr>
                <a:t>클릭시</a:t>
              </a:r>
              <a:r>
                <a:rPr lang="ko-KR" altLang="en-US" dirty="0">
                  <a:solidFill>
                    <a:srgbClr val="000000"/>
                  </a:solidFill>
                </a:rPr>
                <a:t> 강의실에 등록된 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</a:pPr>
              <a:r>
                <a:rPr lang="en-US" altLang="ko-KR" dirty="0">
                  <a:solidFill>
                    <a:srgbClr val="000000"/>
                  </a:solidFill>
                </a:rPr>
                <a:t>  </a:t>
              </a:r>
              <a:r>
                <a:rPr lang="ko-KR" altLang="en-US" dirty="0">
                  <a:solidFill>
                    <a:srgbClr val="000000"/>
                  </a:solidFill>
                </a:rPr>
                <a:t>장비 목록 조회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616" y="1412776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32" y="2276872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618090" y="2924944"/>
            <a:ext cx="216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200"/>
              </a:spcBef>
              <a:buClrTx/>
              <a:buFontTx/>
              <a:buChar char="-"/>
            </a:pPr>
            <a:r>
              <a:rPr lang="ko-KR" altLang="en-US" dirty="0" err="1">
                <a:solidFill>
                  <a:srgbClr val="000000"/>
                </a:solidFill>
              </a:rPr>
              <a:t>장비명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객수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비고 입력 팝업 처리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4920F6C8-2D31-4F28-8137-8F2771F2A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1E92C3E5-0A37-4EEE-92CF-1C1F8AF85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 </a:t>
            </a:r>
            <a:r>
              <a:rPr lang="ko-KR" altLang="en-US" dirty="0">
                <a:solidFill>
                  <a:srgbClr val="000000"/>
                </a:solidFill>
              </a:rPr>
              <a:t>취업관리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3D8488C4-8236-4786-8848-7441828BD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취업관리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1EC06E0F-7DF4-4711-93D5-913107636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NoticeList</a:t>
            </a: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4B7B3F42-5E34-44C8-8F7B-D284C4E8A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1751" name="Group 6">
            <a:extLst>
              <a:ext uri="{FF2B5EF4-FFF2-40B4-BE49-F238E27FC236}">
                <a16:creationId xmlns:a16="http://schemas.microsoft.com/office/drawing/2014/main" id="{3C9F8E1D-E622-45FD-9209-9BC33757FE5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1777" name="Rectangle 7">
              <a:extLst>
                <a:ext uri="{FF2B5EF4-FFF2-40B4-BE49-F238E27FC236}">
                  <a16:creationId xmlns:a16="http://schemas.microsoft.com/office/drawing/2014/main" id="{A42605F7-D427-47BE-8C61-0B19E96B6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1778" name="Rectangle 8">
              <a:extLst>
                <a:ext uri="{FF2B5EF4-FFF2-40B4-BE49-F238E27FC236}">
                  <a16:creationId xmlns:a16="http://schemas.microsoft.com/office/drawing/2014/main" id="{1B412C72-D74C-40ED-985F-71AD6FEAE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1779" name="Rectangle 9">
              <a:extLst>
                <a:ext uri="{FF2B5EF4-FFF2-40B4-BE49-F238E27FC236}">
                  <a16:creationId xmlns:a16="http://schemas.microsoft.com/office/drawing/2014/main" id="{42A5D915-88C3-4D27-A6A9-2A6D66E1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1780" name="Rectangle 10">
              <a:extLst>
                <a:ext uri="{FF2B5EF4-FFF2-40B4-BE49-F238E27FC236}">
                  <a16:creationId xmlns:a16="http://schemas.microsoft.com/office/drawing/2014/main" id="{61E20C24-A89B-41DE-94F3-E542D0A11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1781" name="Rectangle 11">
              <a:extLst>
                <a:ext uri="{FF2B5EF4-FFF2-40B4-BE49-F238E27FC236}">
                  <a16:creationId xmlns:a16="http://schemas.microsoft.com/office/drawing/2014/main" id="{515DA595-364C-4C18-9D43-EF71A9C3A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1782" name="Line 12">
              <a:extLst>
                <a:ext uri="{FF2B5EF4-FFF2-40B4-BE49-F238E27FC236}">
                  <a16:creationId xmlns:a16="http://schemas.microsoft.com/office/drawing/2014/main" id="{4B63E8B2-017A-4932-821A-AE41699DD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83" name="Line 13">
              <a:extLst>
                <a:ext uri="{FF2B5EF4-FFF2-40B4-BE49-F238E27FC236}">
                  <a16:creationId xmlns:a16="http://schemas.microsoft.com/office/drawing/2014/main" id="{D9C134FD-BCEB-4055-BA2D-4B771264F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84" name="Line 14">
              <a:extLst>
                <a:ext uri="{FF2B5EF4-FFF2-40B4-BE49-F238E27FC236}">
                  <a16:creationId xmlns:a16="http://schemas.microsoft.com/office/drawing/2014/main" id="{0E9703D7-C412-41C1-A262-91BB429EB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85" name="Line 15">
              <a:extLst>
                <a:ext uri="{FF2B5EF4-FFF2-40B4-BE49-F238E27FC236}">
                  <a16:creationId xmlns:a16="http://schemas.microsoft.com/office/drawing/2014/main" id="{C036EC50-E13F-4EC7-A451-9884A33A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86" name="Line 16">
              <a:extLst>
                <a:ext uri="{FF2B5EF4-FFF2-40B4-BE49-F238E27FC236}">
                  <a16:creationId xmlns:a16="http://schemas.microsoft.com/office/drawing/2014/main" id="{B163D80B-DE72-47C3-A6F1-E01DAF378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87" name="Line 17">
              <a:extLst>
                <a:ext uri="{FF2B5EF4-FFF2-40B4-BE49-F238E27FC236}">
                  <a16:creationId xmlns:a16="http://schemas.microsoft.com/office/drawing/2014/main" id="{65766F5A-8074-4006-B391-B24304078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88" name="Line 18">
              <a:extLst>
                <a:ext uri="{FF2B5EF4-FFF2-40B4-BE49-F238E27FC236}">
                  <a16:creationId xmlns:a16="http://schemas.microsoft.com/office/drawing/2014/main" id="{679E77A4-EF9D-4831-BB80-183E83A4B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31752" name="Picture 19">
            <a:extLst>
              <a:ext uri="{FF2B5EF4-FFF2-40B4-BE49-F238E27FC236}">
                <a16:creationId xmlns:a16="http://schemas.microsoft.com/office/drawing/2014/main" id="{577DFE6D-47A6-428D-95DA-BFF699D2C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109663"/>
            <a:ext cx="7269162" cy="537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1753" name="Group 20">
            <a:extLst>
              <a:ext uri="{FF2B5EF4-FFF2-40B4-BE49-F238E27FC236}">
                <a16:creationId xmlns:a16="http://schemas.microsoft.com/office/drawing/2014/main" id="{0954BFFA-4F89-407D-BCC9-4370D6764EC5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1758" name="Rectangle 21">
              <a:extLst>
                <a:ext uri="{FF2B5EF4-FFF2-40B4-BE49-F238E27FC236}">
                  <a16:creationId xmlns:a16="http://schemas.microsoft.com/office/drawing/2014/main" id="{87E37FE8-5CA3-4018-8772-C3C2FA093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1759" name="Rectangle 22">
              <a:extLst>
                <a:ext uri="{FF2B5EF4-FFF2-40B4-BE49-F238E27FC236}">
                  <a16:creationId xmlns:a16="http://schemas.microsoft.com/office/drawing/2014/main" id="{149EF4D4-900A-46E9-B362-98944E82D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 학생이 취업한 회사명, 입사일, 퇴사일 출력,</a:t>
              </a: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1760" name="Rectangle 23">
              <a:extLst>
                <a:ext uri="{FF2B5EF4-FFF2-40B4-BE49-F238E27FC236}">
                  <a16:creationId xmlns:a16="http://schemas.microsoft.com/office/drawing/2014/main" id="{C8B9021A-DDA2-45F7-B736-131A51F11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761" name="Rectangle 24">
              <a:extLst>
                <a:ext uri="{FF2B5EF4-FFF2-40B4-BE49-F238E27FC236}">
                  <a16:creationId xmlns:a16="http://schemas.microsoft.com/office/drawing/2014/main" id="{22B454CB-9D05-46B2-A9FD-D0FAF9FCA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- 메뉴 바에서 현재 위치한 취업정보란 패딩 처리.</a:t>
              </a:r>
            </a:p>
          </p:txBody>
        </p:sp>
        <p:sp>
          <p:nvSpPr>
            <p:cNvPr id="31762" name="Rectangle 25">
              <a:extLst>
                <a:ext uri="{FF2B5EF4-FFF2-40B4-BE49-F238E27FC236}">
                  <a16:creationId xmlns:a16="http://schemas.microsoft.com/office/drawing/2014/main" id="{63F5E187-B0EC-42BA-A9F8-E15544FBF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1763" name="Rectangle 26">
              <a:extLst>
                <a:ext uri="{FF2B5EF4-FFF2-40B4-BE49-F238E27FC236}">
                  <a16:creationId xmlns:a16="http://schemas.microsoft.com/office/drawing/2014/main" id="{4E16499E-C925-41E5-98A6-A46B769B6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>
                  <a:solidFill>
                    <a:srgbClr val="000000"/>
                  </a:solidFill>
                </a:rPr>
                <a:t> Default : 입사일 오름차순 처리. 단, 퇴사에 이은 재입사의 경우에는 데이터 연속 출력 (번호 4,5의 학생명:이상해 참조)</a:t>
              </a:r>
            </a:p>
          </p:txBody>
        </p:sp>
        <p:sp>
          <p:nvSpPr>
            <p:cNvPr id="31764" name="Rectangle 27">
              <a:extLst>
                <a:ext uri="{FF2B5EF4-FFF2-40B4-BE49-F238E27FC236}">
                  <a16:creationId xmlns:a16="http://schemas.microsoft.com/office/drawing/2014/main" id="{942D3BE6-AC9C-4566-914C-D0C4B3E46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1765" name="Rectangle 28">
              <a:extLst>
                <a:ext uri="{FF2B5EF4-FFF2-40B4-BE49-F238E27FC236}">
                  <a16:creationId xmlns:a16="http://schemas.microsoft.com/office/drawing/2014/main" id="{0460B09A-CBBB-4037-AFE2-62EE159E1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 페이징 처리</a:t>
              </a:r>
            </a:p>
          </p:txBody>
        </p:sp>
        <p:sp>
          <p:nvSpPr>
            <p:cNvPr id="31766" name="Rectangle 29">
              <a:extLst>
                <a:ext uri="{FF2B5EF4-FFF2-40B4-BE49-F238E27FC236}">
                  <a16:creationId xmlns:a16="http://schemas.microsoft.com/office/drawing/2014/main" id="{65E3DB87-8ED9-4C68-901B-FB38E2B83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1767" name="Rectangle 30">
              <a:extLst>
                <a:ext uri="{FF2B5EF4-FFF2-40B4-BE49-F238E27FC236}">
                  <a16:creationId xmlns:a16="http://schemas.microsoft.com/office/drawing/2014/main" id="{CED27F4B-5F14-468E-A52C-847BC6E7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1768" name="Line 31">
              <a:extLst>
                <a:ext uri="{FF2B5EF4-FFF2-40B4-BE49-F238E27FC236}">
                  <a16:creationId xmlns:a16="http://schemas.microsoft.com/office/drawing/2014/main" id="{3CD4EBA2-CC32-4567-91AB-C0DB1BE6E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69" name="Line 32">
              <a:extLst>
                <a:ext uri="{FF2B5EF4-FFF2-40B4-BE49-F238E27FC236}">
                  <a16:creationId xmlns:a16="http://schemas.microsoft.com/office/drawing/2014/main" id="{453B30E2-5272-4771-A73A-D8E2749B1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0" name="Line 33">
              <a:extLst>
                <a:ext uri="{FF2B5EF4-FFF2-40B4-BE49-F238E27FC236}">
                  <a16:creationId xmlns:a16="http://schemas.microsoft.com/office/drawing/2014/main" id="{CEBC971F-8A15-46C3-9B70-CA3F0BE93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1" name="Line 34">
              <a:extLst>
                <a:ext uri="{FF2B5EF4-FFF2-40B4-BE49-F238E27FC236}">
                  <a16:creationId xmlns:a16="http://schemas.microsoft.com/office/drawing/2014/main" id="{DB381233-F72C-4641-AD3A-ABFB5D11F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2" name="Line 35">
              <a:extLst>
                <a:ext uri="{FF2B5EF4-FFF2-40B4-BE49-F238E27FC236}">
                  <a16:creationId xmlns:a16="http://schemas.microsoft.com/office/drawing/2014/main" id="{E666CF99-E3C0-40EA-B4FD-F3A0F1501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3" name="Line 36">
              <a:extLst>
                <a:ext uri="{FF2B5EF4-FFF2-40B4-BE49-F238E27FC236}">
                  <a16:creationId xmlns:a16="http://schemas.microsoft.com/office/drawing/2014/main" id="{084517FA-5302-47A4-9B5F-E0AA08896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4" name="Line 37">
              <a:extLst>
                <a:ext uri="{FF2B5EF4-FFF2-40B4-BE49-F238E27FC236}">
                  <a16:creationId xmlns:a16="http://schemas.microsoft.com/office/drawing/2014/main" id="{B0DA7E84-A3E1-418B-9248-4DEA67A8E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5" name="Line 38">
              <a:extLst>
                <a:ext uri="{FF2B5EF4-FFF2-40B4-BE49-F238E27FC236}">
                  <a16:creationId xmlns:a16="http://schemas.microsoft.com/office/drawing/2014/main" id="{363CE9A6-A146-47CB-8F30-110D59824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6" name="Line 39">
              <a:extLst>
                <a:ext uri="{FF2B5EF4-FFF2-40B4-BE49-F238E27FC236}">
                  <a16:creationId xmlns:a16="http://schemas.microsoft.com/office/drawing/2014/main" id="{399ACD31-6076-4FA9-A55D-C98D1CBB8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1754" name="Oval 40">
            <a:extLst>
              <a:ext uri="{FF2B5EF4-FFF2-40B4-BE49-F238E27FC236}">
                <a16:creationId xmlns:a16="http://schemas.microsoft.com/office/drawing/2014/main" id="{415CBEEA-68D4-49BE-8E56-4985D9D7A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288" y="1800225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1755" name="Oval 41">
            <a:extLst>
              <a:ext uri="{FF2B5EF4-FFF2-40B4-BE49-F238E27FC236}">
                <a16:creationId xmlns:a16="http://schemas.microsoft.com/office/drawing/2014/main" id="{70933265-A663-4831-AE6B-8BAFECC07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3754438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1756" name="Oval 42">
            <a:extLst>
              <a:ext uri="{FF2B5EF4-FFF2-40B4-BE49-F238E27FC236}">
                <a16:creationId xmlns:a16="http://schemas.microsoft.com/office/drawing/2014/main" id="{0AAACEBE-D133-47C3-91AA-4C15F7C2E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4149725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31757" name="Oval 43">
            <a:extLst>
              <a:ext uri="{FF2B5EF4-FFF2-40B4-BE49-F238E27FC236}">
                <a16:creationId xmlns:a16="http://schemas.microsoft.com/office/drawing/2014/main" id="{B92EE0CA-1054-4FF0-959A-C926BCC55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5" y="5980113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227" y="1227198"/>
            <a:ext cx="7013815" cy="31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이력서관리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취업관리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toolList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 err="1">
                  <a:solidFill>
                    <a:srgbClr val="000000"/>
                  </a:solidFill>
                </a:rPr>
                <a:t>과정명으로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과정 목록 조회</a:t>
              </a: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>
                  <a:solidFill>
                    <a:srgbClr val="000000"/>
                  </a:solidFill>
                </a:rPr>
                <a:t>선택된 과정 참가 학생 목록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</a:pPr>
              <a:r>
                <a:rPr lang="en-US" altLang="ko-KR" dirty="0">
                  <a:solidFill>
                    <a:srgbClr val="000000"/>
                  </a:solidFill>
                </a:rPr>
                <a:t>  </a:t>
              </a:r>
              <a:r>
                <a:rPr lang="ko-KR" altLang="en-US" dirty="0">
                  <a:solidFill>
                    <a:srgbClr val="000000"/>
                  </a:solidFill>
                </a:rPr>
                <a:t>학생 선택 시 이력서 조회  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616" y="1412776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98" y="2402979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282" y="1268760"/>
            <a:ext cx="7091362" cy="315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장비관리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물품관리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toolList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강의실명으로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강의실 목록 조회</a:t>
              </a: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 err="1">
                  <a:solidFill>
                    <a:srgbClr val="000000"/>
                  </a:solidFill>
                </a:rPr>
                <a:t>그리드에서</a:t>
              </a:r>
              <a:r>
                <a:rPr lang="ko-KR" altLang="en-US" dirty="0">
                  <a:solidFill>
                    <a:srgbClr val="000000"/>
                  </a:solidFill>
                </a:rPr>
                <a:t> 강의실 </a:t>
              </a:r>
              <a:r>
                <a:rPr lang="ko-KR" altLang="en-US" dirty="0" err="1">
                  <a:solidFill>
                    <a:srgbClr val="000000"/>
                  </a:solidFill>
                </a:rPr>
                <a:t>클릭시</a:t>
              </a:r>
              <a:r>
                <a:rPr lang="ko-KR" altLang="en-US" dirty="0">
                  <a:solidFill>
                    <a:srgbClr val="000000"/>
                  </a:solidFill>
                </a:rPr>
                <a:t> 강의실에 등록된 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</a:pPr>
              <a:r>
                <a:rPr lang="en-US" altLang="ko-KR" dirty="0">
                  <a:solidFill>
                    <a:srgbClr val="000000"/>
                  </a:solidFill>
                </a:rPr>
                <a:t>  </a:t>
              </a:r>
              <a:r>
                <a:rPr lang="ko-KR" altLang="en-US" dirty="0">
                  <a:solidFill>
                    <a:srgbClr val="000000"/>
                  </a:solidFill>
                </a:rPr>
                <a:t>장비 목록 조회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616" y="1412776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32" y="2276872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618090" y="2924944"/>
            <a:ext cx="216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200"/>
              </a:spcBef>
              <a:buClrTx/>
              <a:buFontTx/>
              <a:buChar char="-"/>
            </a:pPr>
            <a:r>
              <a:rPr lang="ko-KR" altLang="en-US" dirty="0" err="1">
                <a:solidFill>
                  <a:srgbClr val="000000"/>
                </a:solidFill>
              </a:rPr>
              <a:t>장비명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객수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비고 입력 팝업 처리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258" y="1124744"/>
            <a:ext cx="7060769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만족도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통계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satisfaction</a:t>
            </a: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개강기간에 맞는 과정 목록 조회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조화 결과는 </a:t>
              </a:r>
              <a:r>
                <a:rPr lang="en-US" altLang="ko-KR" dirty="0">
                  <a:solidFill>
                    <a:srgbClr val="000000"/>
                  </a:solidFill>
                </a:rPr>
                <a:t>2,3 </a:t>
              </a:r>
              <a:r>
                <a:rPr lang="ko-KR" altLang="en-US" dirty="0">
                  <a:solidFill>
                    <a:srgbClr val="000000"/>
                  </a:solidFill>
                </a:rPr>
                <a:t>번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전체 조회</a:t>
              </a: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>
                  <a:solidFill>
                    <a:srgbClr val="000000"/>
                  </a:solidFill>
                </a:rPr>
                <a:t>과정 목록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616" y="1412776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06" y="1844824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618090" y="2924944"/>
            <a:ext cx="2160240" cy="610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200"/>
              </a:spcBef>
              <a:buClrTx/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세로 만족 점수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"/>
              </a:spcBef>
              <a:buClrTx/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가로 과정별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 err="1">
                <a:solidFill>
                  <a:srgbClr val="000000"/>
                </a:solidFill>
              </a:rPr>
              <a:t>총점수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평균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최대점수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최소점수 </a:t>
            </a:r>
            <a:r>
              <a:rPr lang="ko-KR" altLang="en-US" dirty="0" err="1">
                <a:solidFill>
                  <a:srgbClr val="000000"/>
                </a:solidFill>
              </a:rPr>
              <a:t>바처리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6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71" y="2691011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 dirty="0">
                <a:solidFill>
                  <a:srgbClr val="FFFFFF"/>
                </a:solidFill>
                <a:latin typeface="Lucida Sans" panose="020B0602030504020204" pitchFamily="34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258" y="1124745"/>
            <a:ext cx="702324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수강인원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통계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student</a:t>
            </a: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개강기간에 맞는 과정 목록 조회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조화 결과는 </a:t>
              </a: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  <a:r>
                <a:rPr lang="ko-KR" altLang="en-US" dirty="0">
                  <a:solidFill>
                    <a:srgbClr val="000000"/>
                  </a:solidFill>
                </a:rPr>
                <a:t>번 조회</a:t>
              </a: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>
                  <a:solidFill>
                    <a:srgbClr val="000000"/>
                  </a:solidFill>
                </a:rPr>
                <a:t>과정 목록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>
                  <a:solidFill>
                    <a:srgbClr val="000000"/>
                  </a:solidFill>
                </a:rPr>
                <a:t>과정 선택 시 그래프 표시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616" y="1412776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06" y="1844824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618090" y="2924944"/>
            <a:ext cx="2160240" cy="36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200"/>
              </a:spcBef>
              <a:buClrTx/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세로 인원수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"/>
              </a:spcBef>
              <a:buClrTx/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가로 개설일자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6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71" y="2691011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 dirty="0">
                <a:solidFill>
                  <a:srgbClr val="FFFFFF"/>
                </a:solidFill>
                <a:latin typeface="Lucida Sans" panose="020B0602030504020204" pitchFamily="34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259" y="1124744"/>
            <a:ext cx="709895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과락인원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통계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studentfail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개강기간에 맞는 과정 목록 조회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조화 결과는 </a:t>
              </a: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  <a:r>
                <a:rPr lang="ko-KR" altLang="en-US" dirty="0">
                  <a:solidFill>
                    <a:srgbClr val="000000"/>
                  </a:solidFill>
                </a:rPr>
                <a:t>번 조회</a:t>
              </a: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>
                  <a:solidFill>
                    <a:srgbClr val="000000"/>
                  </a:solidFill>
                </a:rPr>
                <a:t>과정 목록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>
                  <a:solidFill>
                    <a:srgbClr val="000000"/>
                  </a:solidFill>
                </a:rPr>
                <a:t>과정 선택 시 그래프 표시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616" y="1412776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06" y="1844824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618090" y="2924944"/>
            <a:ext cx="2160240" cy="36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200"/>
              </a:spcBef>
              <a:buClrTx/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세로 과락인원수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"/>
              </a:spcBef>
              <a:buClrTx/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가로 개설일자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6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71" y="2691011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 dirty="0">
                <a:solidFill>
                  <a:srgbClr val="FFFFFF"/>
                </a:solidFill>
                <a:latin typeface="Lucida Sans" panose="020B0602030504020204" pitchFamily="34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학습지원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0E577DB6-2E58-4E0C-BB38-E721673B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공지사항</a:t>
            </a:r>
          </a:p>
        </p:txBody>
      </p:sp>
      <p:grpSp>
        <p:nvGrpSpPr>
          <p:cNvPr id="9220" name="Group 3">
            <a:extLst>
              <a:ext uri="{FF2B5EF4-FFF2-40B4-BE49-F238E27FC236}">
                <a16:creationId xmlns:a16="http://schemas.microsoft.com/office/drawing/2014/main" id="{555810C4-BC54-4B51-BD8F-B50D530B0953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1309688"/>
            <a:ext cx="2500313" cy="1397000"/>
            <a:chOff x="4622" y="825"/>
            <a:chExt cx="1575" cy="880"/>
          </a:xfrm>
        </p:grpSpPr>
        <p:sp>
          <p:nvSpPr>
            <p:cNvPr id="9240" name="Rectangle 4">
              <a:extLst>
                <a:ext uri="{FF2B5EF4-FFF2-40B4-BE49-F238E27FC236}">
                  <a16:creationId xmlns:a16="http://schemas.microsoft.com/office/drawing/2014/main" id="{952216C5-BF66-4097-A6F4-EABCED24D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825"/>
              <a:ext cx="154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9241" name="Rectangle 5">
              <a:extLst>
                <a:ext uri="{FF2B5EF4-FFF2-40B4-BE49-F238E27FC236}">
                  <a16:creationId xmlns:a16="http://schemas.microsoft.com/office/drawing/2014/main" id="{302E9E77-DF26-442B-86A1-C812F7639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공지사항을 조회하기 위한 검색 조건</a:t>
              </a:r>
            </a:p>
            <a:p>
              <a:pPr eaLnBrk="1" hangingPunct="1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en-US" altLang="ko-KR">
                  <a:solidFill>
                    <a:srgbClr val="000000"/>
                  </a:solidFill>
                </a:rPr>
                <a:t> </a:t>
              </a:r>
              <a:r>
                <a:rPr lang="ko-KR" altLang="ko-KR">
                  <a:solidFill>
                    <a:srgbClr val="000000"/>
                  </a:solidFill>
                </a:rPr>
                <a:t>공지사항을 검색하기 위해 글제목</a:t>
              </a:r>
              <a:r>
                <a:rPr lang="en-US" altLang="ko-KR">
                  <a:solidFill>
                    <a:srgbClr val="000000"/>
                  </a:solidFill>
                </a:rPr>
                <a:t>, </a:t>
              </a:r>
              <a:r>
                <a:rPr lang="ko-KR" altLang="ko-KR">
                  <a:solidFill>
                    <a:srgbClr val="000000"/>
                  </a:solidFill>
                </a:rPr>
                <a:t>글내용 검색 범위을 입력하여 검색</a:t>
              </a: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9242" name="Rectangle 6">
              <a:extLst>
                <a:ext uri="{FF2B5EF4-FFF2-40B4-BE49-F238E27FC236}">
                  <a16:creationId xmlns:a16="http://schemas.microsoft.com/office/drawing/2014/main" id="{B801E4F8-C8B3-450E-BC57-657AF9BE0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274"/>
              <a:ext cx="154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9243" name="Rectangle 7">
              <a:extLst>
                <a:ext uri="{FF2B5EF4-FFF2-40B4-BE49-F238E27FC236}">
                  <a16:creationId xmlns:a16="http://schemas.microsoft.com/office/drawing/2014/main" id="{F38D3CDD-4EF2-48CF-8B46-D0047EA52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리스트에서 선택된 공지사항 상세 정보 </a:t>
              </a:r>
              <a:r>
                <a:rPr lang="en-US" altLang="ko-KR">
                  <a:solidFill>
                    <a:srgbClr val="000000"/>
                  </a:solidFill>
                </a:rPr>
                <a:t>PopUp Open</a:t>
              </a:r>
            </a:p>
          </p:txBody>
        </p:sp>
        <p:sp>
          <p:nvSpPr>
            <p:cNvPr id="9244" name="Line 8">
              <a:extLst>
                <a:ext uri="{FF2B5EF4-FFF2-40B4-BE49-F238E27FC236}">
                  <a16:creationId xmlns:a16="http://schemas.microsoft.com/office/drawing/2014/main" id="{59F6B022-E5FB-4188-9FC2-CB028CA70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45" name="Line 9">
              <a:extLst>
                <a:ext uri="{FF2B5EF4-FFF2-40B4-BE49-F238E27FC236}">
                  <a16:creationId xmlns:a16="http://schemas.microsoft.com/office/drawing/2014/main" id="{643AE15C-280F-48D9-AADA-A889EAD8B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274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46" name="Line 10">
              <a:extLst>
                <a:ext uri="{FF2B5EF4-FFF2-40B4-BE49-F238E27FC236}">
                  <a16:creationId xmlns:a16="http://schemas.microsoft.com/office/drawing/2014/main" id="{1B82E214-FFF2-4ADF-8036-97ABF2852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47" name="Line 11">
              <a:extLst>
                <a:ext uri="{FF2B5EF4-FFF2-40B4-BE49-F238E27FC236}">
                  <a16:creationId xmlns:a16="http://schemas.microsoft.com/office/drawing/2014/main" id="{57A22713-6291-458F-8D4F-7B2F25CFC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48" name="Line 12">
              <a:extLst>
                <a:ext uri="{FF2B5EF4-FFF2-40B4-BE49-F238E27FC236}">
                  <a16:creationId xmlns:a16="http://schemas.microsoft.com/office/drawing/2014/main" id="{15019D8A-8DED-4592-9C7D-478285803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825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49" name="Line 13">
              <a:extLst>
                <a:ext uri="{FF2B5EF4-FFF2-40B4-BE49-F238E27FC236}">
                  <a16:creationId xmlns:a16="http://schemas.microsoft.com/office/drawing/2014/main" id="{84BA3DA3-6506-429E-8848-E3440ACA4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706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9221" name="Text Box 14">
            <a:extLst>
              <a:ext uri="{FF2B5EF4-FFF2-40B4-BE49-F238E27FC236}">
                <a16:creationId xmlns:a16="http://schemas.microsoft.com/office/drawing/2014/main" id="{4F9B98B4-F420-47C3-86A9-01F8839B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9222" name="Group 15">
            <a:extLst>
              <a:ext uri="{FF2B5EF4-FFF2-40B4-BE49-F238E27FC236}">
                <a16:creationId xmlns:a16="http://schemas.microsoft.com/office/drawing/2014/main" id="{05052B06-8723-488A-9DB1-436E0F439BB1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9228" name="Rectangle 16">
              <a:extLst>
                <a:ext uri="{FF2B5EF4-FFF2-40B4-BE49-F238E27FC236}">
                  <a16:creationId xmlns:a16="http://schemas.microsoft.com/office/drawing/2014/main" id="{4FFB2A9E-0E3E-4FCF-9DFB-2495C243E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9229" name="Rectangle 17">
              <a:extLst>
                <a:ext uri="{FF2B5EF4-FFF2-40B4-BE49-F238E27FC236}">
                  <a16:creationId xmlns:a16="http://schemas.microsoft.com/office/drawing/2014/main" id="{E1092D76-F0C5-48CD-997F-5D7C7826A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0" name="Rectangle 18">
              <a:extLst>
                <a:ext uri="{FF2B5EF4-FFF2-40B4-BE49-F238E27FC236}">
                  <a16:creationId xmlns:a16="http://schemas.microsoft.com/office/drawing/2014/main" id="{B60379A7-2870-42F8-BB9E-B247E67EC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1" name="Rectangle 19">
              <a:extLst>
                <a:ext uri="{FF2B5EF4-FFF2-40B4-BE49-F238E27FC236}">
                  <a16:creationId xmlns:a16="http://schemas.microsoft.com/office/drawing/2014/main" id="{CB9B08E7-22D9-4FBA-A159-CE6690D3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2" name="Rectangle 20">
              <a:extLst>
                <a:ext uri="{FF2B5EF4-FFF2-40B4-BE49-F238E27FC236}">
                  <a16:creationId xmlns:a16="http://schemas.microsoft.com/office/drawing/2014/main" id="{86C4735C-368B-4960-B6D6-7C4B0789D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3" name="Line 21">
              <a:extLst>
                <a:ext uri="{FF2B5EF4-FFF2-40B4-BE49-F238E27FC236}">
                  <a16:creationId xmlns:a16="http://schemas.microsoft.com/office/drawing/2014/main" id="{AE499D40-A6D5-4201-898F-713EFB89C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4" name="Line 22">
              <a:extLst>
                <a:ext uri="{FF2B5EF4-FFF2-40B4-BE49-F238E27FC236}">
                  <a16:creationId xmlns:a16="http://schemas.microsoft.com/office/drawing/2014/main" id="{E2E941B6-6013-4E53-A3A5-BE0B68D86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5" name="Line 23">
              <a:extLst>
                <a:ext uri="{FF2B5EF4-FFF2-40B4-BE49-F238E27FC236}">
                  <a16:creationId xmlns:a16="http://schemas.microsoft.com/office/drawing/2014/main" id="{B544E8C9-8179-4621-A01C-3DAC95848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6" name="Line 24">
              <a:extLst>
                <a:ext uri="{FF2B5EF4-FFF2-40B4-BE49-F238E27FC236}">
                  <a16:creationId xmlns:a16="http://schemas.microsoft.com/office/drawing/2014/main" id="{B461FB42-3A77-484C-9123-B265C0149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7" name="Line 25">
              <a:extLst>
                <a:ext uri="{FF2B5EF4-FFF2-40B4-BE49-F238E27FC236}">
                  <a16:creationId xmlns:a16="http://schemas.microsoft.com/office/drawing/2014/main" id="{5BF831E4-94D2-42F4-BBD6-D852D409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8" name="Line 26">
              <a:extLst>
                <a:ext uri="{FF2B5EF4-FFF2-40B4-BE49-F238E27FC236}">
                  <a16:creationId xmlns:a16="http://schemas.microsoft.com/office/drawing/2014/main" id="{205E453D-ACD0-463D-8A6A-17E820E96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9" name="Line 27">
              <a:extLst>
                <a:ext uri="{FF2B5EF4-FFF2-40B4-BE49-F238E27FC236}">
                  <a16:creationId xmlns:a16="http://schemas.microsoft.com/office/drawing/2014/main" id="{0208E863-3A28-4B92-AA61-16FBBA7E2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9223" name="Picture 28">
            <a:extLst>
              <a:ext uri="{FF2B5EF4-FFF2-40B4-BE49-F238E27FC236}">
                <a16:creationId xmlns:a16="http://schemas.microsoft.com/office/drawing/2014/main" id="{9BF2E2A8-859C-47A8-A7C6-B33C1DB1A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1852613"/>
            <a:ext cx="71850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4" name="Oval 29">
            <a:extLst>
              <a:ext uri="{FF2B5EF4-FFF2-40B4-BE49-F238E27FC236}">
                <a16:creationId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88" y="181768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9225" name="Oval 30">
            <a:extLst>
              <a:ext uri="{FF2B5EF4-FFF2-40B4-BE49-F238E27FC236}">
                <a16:creationId xmlns:a16="http://schemas.microsoft.com/office/drawing/2014/main" id="{D70CB454-8B2E-45B1-BD22-EE4B09E5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2987675"/>
            <a:ext cx="144463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9226" name="Text Box 31">
            <a:extLst>
              <a:ext uri="{FF2B5EF4-FFF2-40B4-BE49-F238E27FC236}">
                <a16:creationId xmlns:a16="http://schemas.microsoft.com/office/drawing/2014/main" id="{1FBECDF9-E41A-47B2-A90C-F9DAC817D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QnaList</a:t>
            </a:r>
          </a:p>
        </p:txBody>
      </p:sp>
      <p:sp>
        <p:nvSpPr>
          <p:cNvPr id="9227" name="Text Box 32">
            <a:extLst>
              <a:ext uri="{FF2B5EF4-FFF2-40B4-BE49-F238E27FC236}">
                <a16:creationId xmlns:a16="http://schemas.microsoft.com/office/drawing/2014/main" id="{EE993E68-385C-4F2E-8C39-FE9E10E5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HY견고딕" panose="02030600000101010101" pitchFamily="18" charset="-127"/>
              </a:rPr>
              <a:t>LMS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40">
            <a:extLst>
              <a:ext uri="{FF2B5EF4-FFF2-40B4-BE49-F238E27FC236}">
                <a16:creationId xmlns:a16="http://schemas.microsoft.com/office/drawing/2014/main" id="{2EF3B752-2F87-4EBE-82E4-8147E751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LMS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텍스트 개체 틀 41">
            <a:extLst>
              <a:ext uri="{FF2B5EF4-FFF2-40B4-BE49-F238E27FC236}">
                <a16:creationId xmlns:a16="http://schemas.microsoft.com/office/drawing/2014/main" id="{61A99C44-B971-4808-A49A-EE9B79A741DF}"/>
              </a:ext>
            </a:extLst>
          </p:cNvPr>
          <p:cNvSpPr txBox="1">
            <a:spLocks/>
          </p:cNvSpPr>
          <p:nvPr/>
        </p:nvSpPr>
        <p:spPr bwMode="auto">
          <a:xfrm>
            <a:off x="6739732" y="857251"/>
            <a:ext cx="58261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02071C05-8A19-4700-8AB1-6F9168180B4E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텍스트 개체 틀 41">
            <a:extLst>
              <a:ext uri="{FF2B5EF4-FFF2-40B4-BE49-F238E27FC236}">
                <a16:creationId xmlns:a16="http://schemas.microsoft.com/office/drawing/2014/main" id="{A000703F-2832-4551-8D98-2F9CA5EC4896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>
                <a:latin typeface="맑은 고딕"/>
                <a:ea typeface="맑은 고딕"/>
              </a:rPr>
              <a:t>강의계획서 관리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텍스트 개체 틀 41">
            <a:extLst>
              <a:ext uri="{FF2B5EF4-FFF2-40B4-BE49-F238E27FC236}">
                <a16:creationId xmlns:a16="http://schemas.microsoft.com/office/drawing/2014/main" id="{E45CB525-C4F4-4764-969E-30FEDFF6D408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sz="800" kern="0">
                <a:latin typeface="HY견고딕"/>
                <a:ea typeface="HY견고딕"/>
              </a:rPr>
              <a:t>Syllabus</a:t>
            </a:r>
            <a:endParaRPr lang="ko-KR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32B955D-DE73-48F7-930A-63FAADEAF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28558"/>
              </p:ext>
            </p:extLst>
          </p:nvPr>
        </p:nvGraphicFramePr>
        <p:xfrm>
          <a:off x="7330283" y="1309689"/>
          <a:ext cx="2509837" cy="3333901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3697840377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2481164803"/>
                    </a:ext>
                  </a:extLst>
                </a:gridCol>
              </a:tblGrid>
              <a:tr h="72614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신청 인원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강사가 등록한 강의계획서에 학생이 신청하면 신청인원이 늘어남</a:t>
                      </a:r>
                      <a:endParaRPr lang="ko-KR" alt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endParaRPr lang="ko-KR" alt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정원이 차면 신청불가능</a:t>
                      </a:r>
                      <a:endParaRPr lang="ko-KR" alt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33" marR="91433" marT="45583" marB="455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221916"/>
                  </a:ext>
                </a:extLst>
              </a:tr>
              <a:tr h="367552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계획서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 강의계획서를 등록하는 팝업 출력</a:t>
                      </a:r>
                      <a:endParaRPr lang="ko-KR" alt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371238"/>
                  </a:ext>
                </a:extLst>
              </a:tr>
              <a:tr h="430305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  <a:endParaRPr lang="ko-KR" alt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과목, 강사명, 날짜등을 입력하여 검색</a:t>
                      </a:r>
                      <a:endParaRPr kumimoji="0" lang="ko-KR" alt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556966"/>
                  </a:ext>
                </a:extLst>
              </a:tr>
              <a:tr h="749300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ko-KR" alt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544586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endParaRPr kumimoji="0" lang="ko-KR" alt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250566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endParaRPr kumimoji="0" lang="en-US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959920"/>
                  </a:ext>
                </a:extLst>
              </a:tr>
            </a:tbl>
          </a:graphicData>
        </a:graphic>
      </p:graphicFrame>
      <p:sp>
        <p:nvSpPr>
          <p:cNvPr id="20" name="텍스트 개체 틀 41">
            <a:extLst>
              <a:ext uri="{FF2B5EF4-FFF2-40B4-BE49-F238E27FC236}">
                <a16:creationId xmlns:a16="http://schemas.microsoft.com/office/drawing/2014/main" id="{8CFB2822-1035-4DFE-A3B7-3ED60F2E3C27}"/>
              </a:ext>
            </a:extLst>
          </p:cNvPr>
          <p:cNvSpPr txBox="1">
            <a:spLocks/>
          </p:cNvSpPr>
          <p:nvPr/>
        </p:nvSpPr>
        <p:spPr bwMode="auto">
          <a:xfrm>
            <a:off x="1057043" y="845578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</a:t>
            </a: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학습지원</a:t>
            </a:r>
            <a:endParaRPr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51E8359-2EEA-46B6-B5D2-8F0A53D1946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394" y="1163131"/>
            <a:ext cx="6078070" cy="5069621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6A671B36-195A-4FEF-8C3E-277F207E535D}"/>
              </a:ext>
            </a:extLst>
          </p:cNvPr>
          <p:cNvSpPr/>
          <p:nvPr/>
        </p:nvSpPr>
        <p:spPr>
          <a:xfrm>
            <a:off x="5169228" y="2307012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9181D7C-B8A8-403A-8787-D8B39557B692}"/>
              </a:ext>
            </a:extLst>
          </p:cNvPr>
          <p:cNvSpPr/>
          <p:nvPr/>
        </p:nvSpPr>
        <p:spPr>
          <a:xfrm>
            <a:off x="5998463" y="1957388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AFAEAF4-2B63-48F5-AA71-CC0CD6270E5C}"/>
              </a:ext>
            </a:extLst>
          </p:cNvPr>
          <p:cNvSpPr/>
          <p:nvPr/>
        </p:nvSpPr>
        <p:spPr>
          <a:xfrm>
            <a:off x="5724199" y="1335741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091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40">
            <a:extLst>
              <a:ext uri="{FF2B5EF4-FFF2-40B4-BE49-F238E27FC236}">
                <a16:creationId xmlns:a16="http://schemas.microsoft.com/office/drawing/2014/main" id="{5C749487-7920-4D8A-B869-5B51D6D8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24D8C0E5-6528-41B2-B33D-77A012669F19}"/>
              </a:ext>
            </a:extLst>
          </p:cNvPr>
          <p:cNvGraphicFramePr>
            <a:graphicFrameLocks noGrp="1"/>
          </p:cNvGraphicFramePr>
          <p:nvPr/>
        </p:nvGraphicFramePr>
        <p:xfrm>
          <a:off x="7323933" y="1309689"/>
          <a:ext cx="2516187" cy="866345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1983069569"/>
                    </a:ext>
                  </a:extLst>
                </a:gridCol>
                <a:gridCol w="2268537">
                  <a:extLst>
                    <a:ext uri="{9D8B030D-6E8A-4147-A177-3AD203B41FA5}">
                      <a16:colId xmlns:a16="http://schemas.microsoft.com/office/drawing/2014/main" val="169755878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 구분 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 회원 구분 선택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1449" marR="9144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708451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 처리 후 정상일경우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PopUp Close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 비정상적일 경우 오류 메시지 출력 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1449" marR="9144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5502726"/>
                  </a:ext>
                </a:extLst>
              </a:tr>
            </a:tbl>
          </a:graphicData>
        </a:graphic>
      </p:graphicFrame>
      <p:sp>
        <p:nvSpPr>
          <p:cNvPr id="24" name="텍스트 개체 틀 41">
            <a:extLst>
              <a:ext uri="{FF2B5EF4-FFF2-40B4-BE49-F238E27FC236}">
                <a16:creationId xmlns:a16="http://schemas.microsoft.com/office/drawing/2014/main" id="{56BD09D5-BFCD-4F96-8A1A-8404AACA8967}"/>
              </a:ext>
            </a:extLst>
          </p:cNvPr>
          <p:cNvSpPr txBox="1">
            <a:spLocks/>
          </p:cNvSpPr>
          <p:nvPr/>
        </p:nvSpPr>
        <p:spPr bwMode="auto">
          <a:xfrm>
            <a:off x="6739732" y="857251"/>
            <a:ext cx="8572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D38B7443-81CE-48C1-9E76-7A66709180F6}"/>
              </a:ext>
            </a:extLst>
          </p:cNvPr>
          <p:cNvGraphicFramePr>
            <a:graphicFrameLocks noGrp="1"/>
          </p:cNvGraphicFramePr>
          <p:nvPr/>
        </p:nvGraphicFramePr>
        <p:xfrm>
          <a:off x="7327107" y="5686425"/>
          <a:ext cx="2520950" cy="808051"/>
        </p:xfrm>
        <a:graphic>
          <a:graphicData uri="http://schemas.openxmlformats.org/drawingml/2006/table">
            <a:tbl>
              <a:tblPr/>
              <a:tblGrid>
                <a:gridCol w="649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29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0" marR="91430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0" marR="91430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0" marR="91430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B29D9A8D-C0B2-462C-BC44-B58A76E2D035}"/>
              </a:ext>
            </a:extLst>
          </p:cNvPr>
          <p:cNvSpPr/>
          <p:nvPr/>
        </p:nvSpPr>
        <p:spPr>
          <a:xfrm>
            <a:off x="6890732" y="4040282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87D3D1D-1F9F-4543-B63C-DAB9AC3B132A}"/>
              </a:ext>
            </a:extLst>
          </p:cNvPr>
          <p:cNvSpPr/>
          <p:nvPr/>
        </p:nvSpPr>
        <p:spPr>
          <a:xfrm>
            <a:off x="6886810" y="2928658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2" name="텍스트 개체 틀 41">
            <a:extLst>
              <a:ext uri="{FF2B5EF4-FFF2-40B4-BE49-F238E27FC236}">
                <a16:creationId xmlns:a16="http://schemas.microsoft.com/office/drawing/2014/main" id="{D8D87CA4-FB59-48E7-8DC2-54EC902C20A8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kumimoji="1"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강의계획</a:t>
            </a:r>
            <a:endParaRPr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텍스트 개체 틀 41">
            <a:extLst>
              <a:ext uri="{FF2B5EF4-FFF2-40B4-BE49-F238E27FC236}">
                <a16:creationId xmlns:a16="http://schemas.microsoft.com/office/drawing/2014/main" id="{F0E507C2-A0F1-4FAE-8955-DEAF773D4016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ko-KR" altLang="en-US" kern="0">
                <a:solidFill>
                  <a:schemeClr val="tx1"/>
                </a:solidFill>
                <a:latin typeface="맑은 고딕"/>
                <a:ea typeface="맑은 고딕"/>
              </a:rPr>
              <a:t>강의계획서</a:t>
            </a:r>
            <a:r>
              <a:rPr kumimoji="1" lang="en-US" altLang="ko-KR" kern="0">
                <a:solidFill>
                  <a:schemeClr val="tx1"/>
                </a:solidFill>
                <a:latin typeface="맑은 고딕"/>
                <a:ea typeface="맑은 고딕"/>
              </a:rPr>
              <a:t>(PopUp)</a:t>
            </a:r>
            <a:endParaRPr kumimoji="1" lang="ko-KR" altLang="en-US" kern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5" name="텍스트 개체 틀 41">
            <a:extLst>
              <a:ext uri="{FF2B5EF4-FFF2-40B4-BE49-F238E27FC236}">
                <a16:creationId xmlns:a16="http://schemas.microsoft.com/office/drawing/2014/main" id="{B6FEC21C-C728-44C9-BCEB-76B86E1265D4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>
              <a:spcBef>
                <a:spcPct val="20000"/>
              </a:spcBef>
              <a:defRPr/>
            </a:pPr>
            <a:r>
              <a:rPr kumimoji="1" lang="en-US" kern="0">
                <a:latin typeface="맑은 고딕"/>
                <a:ea typeface="맑은 고딕"/>
              </a:rPr>
              <a:t>Syllabus</a:t>
            </a:r>
            <a:endParaRPr lang="ko-KR"/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A028E68-02A2-46B8-B72C-F67A28410EC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866" y="1270016"/>
            <a:ext cx="5611905" cy="49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32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40">
            <a:extLst>
              <a:ext uri="{FF2B5EF4-FFF2-40B4-BE49-F238E27FC236}">
                <a16:creationId xmlns:a16="http://schemas.microsoft.com/office/drawing/2014/main" id="{408187FF-6C84-4439-AD98-5D8579B6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8" name="텍스트 개체 틀 41">
            <a:extLst>
              <a:ext uri="{FF2B5EF4-FFF2-40B4-BE49-F238E27FC236}">
                <a16:creationId xmlns:a16="http://schemas.microsoft.com/office/drawing/2014/main" id="{E886FE40-45A4-452F-94BB-4155BF50B4C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6008" y="836613"/>
            <a:ext cx="1501775" cy="215900"/>
          </a:xfrm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  <a:defRPr/>
            </a:pPr>
            <a:r>
              <a:rPr lang="ko-KR" altLang="en-US" sz="800" spc="-150" dirty="0">
                <a:latin typeface="맑은 고딕"/>
                <a:ea typeface="맑은 고딕"/>
              </a:rPr>
              <a:t>강사</a:t>
            </a:r>
            <a:r>
              <a:rPr lang="en-US" altLang="ko-KR" sz="800" spc="-150" dirty="0">
                <a:latin typeface="맑은 고딕"/>
                <a:ea typeface="맑은 고딕"/>
              </a:rPr>
              <a:t>-- </a:t>
            </a:r>
            <a:r>
              <a:rPr lang="ko-KR" altLang="en-US" sz="800" spc="-150" dirty="0">
                <a:latin typeface="맑은 고딕"/>
                <a:ea typeface="맑은 고딕"/>
              </a:rPr>
              <a:t>학습자료관리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5" name="텍스트 개체 틀 41">
            <a:extLst>
              <a:ext uri="{FF2B5EF4-FFF2-40B4-BE49-F238E27FC236}">
                <a16:creationId xmlns:a16="http://schemas.microsoft.com/office/drawing/2014/main" id="{9E84E621-EF16-4806-97A7-D81D2AB671A1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3288508" y="633413"/>
            <a:ext cx="2879725" cy="228600"/>
          </a:xfrm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ko-KR" altLang="en-US" sz="800">
                <a:latin typeface="맑은 고딕" panose="020B0503020000020004" pitchFamily="34" charset="-127"/>
                <a:ea typeface="맑은 고딕" panose="020B0503020000020004" pitchFamily="34" charset="-127"/>
              </a:rPr>
              <a:t>메인</a:t>
            </a:r>
          </a:p>
        </p:txBody>
      </p:sp>
      <p:sp>
        <p:nvSpPr>
          <p:cNvPr id="5126" name="텍스트 개체 틀 41">
            <a:extLst>
              <a:ext uri="{FF2B5EF4-FFF2-40B4-BE49-F238E27FC236}">
                <a16:creationId xmlns:a16="http://schemas.microsoft.com/office/drawing/2014/main" id="{8D2D6290-ABC2-4B7A-A87E-77FD2F8B43FC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3288508" y="863601"/>
            <a:ext cx="2871787" cy="188913"/>
          </a:xfrm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" sz="800">
                <a:latin typeface="Consolas"/>
                <a:ea typeface="맑은 고딕" panose="020B0503020000020004" pitchFamily="34" charset="-127"/>
              </a:rPr>
              <a:t>materials</a:t>
            </a:r>
            <a:endParaRPr lang="ko-KR" altLang="en-US"/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A51E6EEC-0EF7-4409-90B9-4BAB333AB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73877"/>
              </p:ext>
            </p:extLst>
          </p:nvPr>
        </p:nvGraphicFramePr>
        <p:xfrm>
          <a:off x="7338219" y="1309688"/>
          <a:ext cx="2501900" cy="3130552"/>
        </p:xfrm>
        <a:graphic>
          <a:graphicData uri="http://schemas.openxmlformats.org/drawingml/2006/table">
            <a:tbl>
              <a:tblPr/>
              <a:tblGrid>
                <a:gridCol w="246063">
                  <a:extLst>
                    <a:ext uri="{9D8B030D-6E8A-4147-A177-3AD203B41FA5}">
                      <a16:colId xmlns:a16="http://schemas.microsoft.com/office/drawing/2014/main" val="1862724384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654202305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</a:p>
                  </a:txBody>
                  <a:tcPr marL="0" marR="0" marT="45596" marB="455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 제목</a:t>
                      </a:r>
                      <a:endParaRPr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클릭시 자료를 다운받을 수 있는 팝업 출력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33" marR="91433" marT="45596" marB="455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202594"/>
                  </a:ext>
                </a:extLst>
              </a:tr>
              <a:tr h="603250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marL="0" marR="0" marT="45596" marB="455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자료등록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자료등록 팝업 출력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87814"/>
                  </a:ext>
                </a:extLst>
              </a:tr>
              <a:tr h="603250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marL="0" marR="0" marT="45596" marB="455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작성자와 날짜를 조건으로 검색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 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14263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marL="0" marR="0" marT="45596" marB="455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파일 업로드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수업용 파일을 업로드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807575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45596" marB="455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-학생도 접속해서 수업내용에 관한것을 확인할 수 있음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468520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45596" marB="455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191163"/>
                  </a:ext>
                </a:extLst>
              </a:tr>
            </a:tbl>
          </a:graphicData>
        </a:graphic>
      </p:graphicFrame>
      <p:sp>
        <p:nvSpPr>
          <p:cNvPr id="24" name="텍스트 개체 틀 41">
            <a:extLst>
              <a:ext uri="{FF2B5EF4-FFF2-40B4-BE49-F238E27FC236}">
                <a16:creationId xmlns:a16="http://schemas.microsoft.com/office/drawing/2014/main" id="{4B7ED32C-6D55-4839-9A89-266F35DB57A7}"/>
              </a:ext>
            </a:extLst>
          </p:cNvPr>
          <p:cNvSpPr txBox="1">
            <a:spLocks/>
          </p:cNvSpPr>
          <p:nvPr/>
        </p:nvSpPr>
        <p:spPr bwMode="auto">
          <a:xfrm>
            <a:off x="6739732" y="857251"/>
            <a:ext cx="8572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A026F04F-7167-4CAB-BD12-48CBD7D5D960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559425"/>
          <a:ext cx="2517775" cy="944565"/>
        </p:xfrm>
        <a:graphic>
          <a:graphicData uri="http://schemas.openxmlformats.org/drawingml/2006/table">
            <a:tbl>
              <a:tblPr/>
              <a:tblGrid>
                <a:gridCol w="64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1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314C42C8-F2D4-4910-B02A-BC0BD5EB85D4}"/>
              </a:ext>
            </a:extLst>
          </p:cNvPr>
          <p:cNvSpPr/>
          <p:nvPr/>
        </p:nvSpPr>
        <p:spPr>
          <a:xfrm>
            <a:off x="5882483" y="1500189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757002E-0A89-40F2-AAAA-C6FDAC34D25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571" y="1206414"/>
            <a:ext cx="6687669" cy="4920301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9F868142-853F-4C50-B0B9-B2DCBD4538FD}"/>
              </a:ext>
            </a:extLst>
          </p:cNvPr>
          <p:cNvSpPr/>
          <p:nvPr/>
        </p:nvSpPr>
        <p:spPr>
          <a:xfrm>
            <a:off x="2803666" y="2809036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8B06F7F-7F0A-41B0-A459-89F888BB34D1}"/>
              </a:ext>
            </a:extLst>
          </p:cNvPr>
          <p:cNvSpPr/>
          <p:nvPr/>
        </p:nvSpPr>
        <p:spPr>
          <a:xfrm>
            <a:off x="6790440" y="2405624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7AC49CD-F9C8-4AC2-83DF-17313A5D2FEA}"/>
              </a:ext>
            </a:extLst>
          </p:cNvPr>
          <p:cNvSpPr/>
          <p:nvPr/>
        </p:nvSpPr>
        <p:spPr>
          <a:xfrm>
            <a:off x="6041325" y="1831883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>
                <a:solidFill>
                  <a:schemeClr val="bg1"/>
                </a:solidFill>
                <a:ea typeface="맑은 고딕"/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53CC623-744F-4FCF-866B-2A703DDC9336}"/>
              </a:ext>
            </a:extLst>
          </p:cNvPr>
          <p:cNvSpPr/>
          <p:nvPr/>
        </p:nvSpPr>
        <p:spPr>
          <a:xfrm>
            <a:off x="4266314" y="5301224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>
                <a:solidFill>
                  <a:schemeClr val="bg1"/>
                </a:solidFill>
                <a:ea typeface="맑은 고딕"/>
              </a:rPr>
              <a:t>4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71D3E7B-B20B-464D-A764-5B0C02B2A0C0}"/>
              </a:ext>
            </a:extLst>
          </p:cNvPr>
          <p:cNvSpPr/>
          <p:nvPr/>
        </p:nvSpPr>
        <p:spPr>
          <a:xfrm>
            <a:off x="1325890" y="1276071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700" b="1">
                <a:solidFill>
                  <a:schemeClr val="bg1"/>
                </a:solidFill>
                <a:ea typeface="맑은 고딕"/>
              </a:rPr>
              <a:t>5</a:t>
            </a:r>
            <a:endParaRPr lang="en-US" altLang="ko-KR" sz="700" b="1" dirty="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33530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A69A1611-49A5-4D2D-81EC-2E72F594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구인구직 시스템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DDB8DF97-8715-4B10-81DC-3D1C7F8FAD10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en-US" altLang="ko-KR" sz="8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PersonList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45238828-5169-4C5D-9BCD-BF8A0784D925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spc="-150" dirty="0"/>
              <a:t>일반회원 목록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9955D326-395C-46DD-AFB0-8C86D24002FE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ko-KR" altLang="en-US" kern="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 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kumimoji="1" lang="ko-KR" altLang="en-US" kern="0" spc="-15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반회원</a:t>
            </a:r>
            <a:r>
              <a:rPr kumimoji="1" lang="ko-KR" altLang="en-US" kern="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목록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689AF7E-8E3E-4B9E-82EB-C4E6C12C4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43496"/>
              </p:ext>
            </p:extLst>
          </p:nvPr>
        </p:nvGraphicFramePr>
        <p:xfrm>
          <a:off x="7330283" y="1309688"/>
          <a:ext cx="2509837" cy="962026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2387883589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4096961258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강사명이나 제목을 조건으로 검색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377748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 상세페이지 출력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09367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E5BEBF9-1EF0-4400-ABD0-F9DFB855DEEC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0CAAD41-68C5-4F4A-B525-E667F36B2CD4}"/>
              </a:ext>
            </a:extLst>
          </p:cNvPr>
          <p:cNvSpPr/>
          <p:nvPr/>
        </p:nvSpPr>
        <p:spPr>
          <a:xfrm>
            <a:off x="5558633" y="2379664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F17ECE6-C32A-4EAC-838B-80885CBC59F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395" y="1537088"/>
            <a:ext cx="6562164" cy="4348600"/>
          </a:xfrm>
          <a:prstGeom prst="rect">
            <a:avLst/>
          </a:prstGeom>
        </p:spPr>
      </p:pic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DBFC734-19EE-48ED-B4B3-1A6AC5F3D0C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3066" y="3115689"/>
            <a:ext cx="5181599" cy="2697471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8D1851D8-96CC-4DC1-926C-CF64A73085E4}"/>
              </a:ext>
            </a:extLst>
          </p:cNvPr>
          <p:cNvSpPr/>
          <p:nvPr/>
        </p:nvSpPr>
        <p:spPr>
          <a:xfrm>
            <a:off x="5894529" y="2020142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88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40">
            <a:extLst>
              <a:ext uri="{FF2B5EF4-FFF2-40B4-BE49-F238E27FC236}">
                <a16:creationId xmlns:a16="http://schemas.microsoft.com/office/drawing/2014/main" id="{D174FF42-AFA5-4158-BC75-123927FC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텍스트 개체 틀 41">
            <a:extLst>
              <a:ext uri="{FF2B5EF4-FFF2-40B4-BE49-F238E27FC236}">
                <a16:creationId xmlns:a16="http://schemas.microsoft.com/office/drawing/2014/main" id="{F54F0DDC-C504-46F5-A15B-4A4F10EB1723}"/>
              </a:ext>
            </a:extLst>
          </p:cNvPr>
          <p:cNvSpPr txBox="1">
            <a:spLocks/>
          </p:cNvSpPr>
          <p:nvPr/>
        </p:nvSpPr>
        <p:spPr bwMode="auto">
          <a:xfrm>
            <a:off x="6739732" y="857251"/>
            <a:ext cx="8572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5C81D94-BAEC-4328-9A9B-D804403990E6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857E55D-2B69-4A22-93FE-71B464957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5540"/>
              </p:ext>
            </p:extLst>
          </p:nvPr>
        </p:nvGraphicFramePr>
        <p:xfrm>
          <a:off x="7330283" y="1309689"/>
          <a:ext cx="2509837" cy="987963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2884501646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2113643084"/>
                    </a:ext>
                  </a:extLst>
                </a:gridCol>
              </a:tblGrid>
              <a:tr h="5064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조건을 입력하여 검색하기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1432" marR="91432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827887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진도등록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클릭시 등록페이지 출력, 수정버튼과 폼 공유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1432" marR="91432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518390"/>
                  </a:ext>
                </a:extLst>
              </a:tr>
            </a:tbl>
          </a:graphicData>
        </a:graphic>
      </p:graphicFrame>
      <p:sp>
        <p:nvSpPr>
          <p:cNvPr id="29" name="텍스트 개체 틀 41">
            <a:extLst>
              <a:ext uri="{FF2B5EF4-FFF2-40B4-BE49-F238E27FC236}">
                <a16:creationId xmlns:a16="http://schemas.microsoft.com/office/drawing/2014/main" id="{4D75C10A-5AD9-4C24-A302-31B2EC7D279B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en-US" altLang="ko-KR" sz="800" kern="0">
                <a:latin typeface="맑은 고딕"/>
                <a:ea typeface="맑은 고딕"/>
              </a:rPr>
              <a:t>Progress</a:t>
            </a:r>
            <a:endParaRPr lang="en-US" altLang="ko-KR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텍스트 개체 틀 41">
            <a:extLst>
              <a:ext uri="{FF2B5EF4-FFF2-40B4-BE49-F238E27FC236}">
                <a16:creationId xmlns:a16="http://schemas.microsoft.com/office/drawing/2014/main" id="{5CA9D6EC-49D3-4AD8-9A45-9A7E67F30C4F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altLang="ko-KR" sz="800" kern="0">
                <a:latin typeface="맑은 고딕"/>
                <a:ea typeface="맑은 고딕"/>
              </a:rPr>
              <a:t>진도관리</a:t>
            </a:r>
            <a:endParaRPr lang="en-US" altLang="ko-KR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텍스트 개체 틀 41">
            <a:extLst>
              <a:ext uri="{FF2B5EF4-FFF2-40B4-BE49-F238E27FC236}">
                <a16:creationId xmlns:a16="http://schemas.microsoft.com/office/drawing/2014/main" id="{FAD39914-499C-4472-8C8B-C4CCA9D1F5C5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학습관리</a:t>
            </a:r>
            <a:endParaRPr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18BFE95-5DDF-41B1-BA31-4524262D86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54" y="1202957"/>
            <a:ext cx="6938681" cy="4810674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99E83106-7DE4-4278-B987-C0FE68BF6EEA}"/>
              </a:ext>
            </a:extLst>
          </p:cNvPr>
          <p:cNvSpPr/>
          <p:nvPr/>
        </p:nvSpPr>
        <p:spPr>
          <a:xfrm>
            <a:off x="6192326" y="1802188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4E55DA7-5E28-4B53-9DCE-39BE87BD9F7F}"/>
              </a:ext>
            </a:extLst>
          </p:cNvPr>
          <p:cNvSpPr/>
          <p:nvPr/>
        </p:nvSpPr>
        <p:spPr>
          <a:xfrm>
            <a:off x="6031801" y="2461280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72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" sz="800" kern="0">
                <a:latin typeface="Consolas"/>
                <a:ea typeface="맑은 고딕" panose="020B0503020000020004" pitchFamily="50" charset="-127"/>
              </a:rPr>
              <a:t>Assignment</a:t>
            </a:r>
            <a:endParaRPr lang="ko-KR"/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>
                <a:latin typeface="맑은 고딕"/>
                <a:ea typeface="맑은 고딕"/>
              </a:rPr>
              <a:t>과제관리</a:t>
            </a:r>
            <a:endParaRPr lang="ko-KR" altLang="en-US" sz="8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kumimoji="1"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학습관리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7752"/>
              </p:ext>
            </p:extLst>
          </p:nvPr>
        </p:nvGraphicFramePr>
        <p:xfrm>
          <a:off x="7330283" y="1309688"/>
          <a:ext cx="2509837" cy="1949024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  <a:endParaRPr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학생명이나 제목, 날짜를 이용하여 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(화면에서는 날짜가 누락됨 ㅜㅜ)</a:t>
                      </a:r>
                      <a:endParaRPr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-파일 이름을 클릭시 다운로드 가능해짐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 파일과 내용은 학생만 수정가능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651296"/>
                  </a:ext>
                </a:extLst>
              </a:tr>
              <a:tr h="48101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 제출여부는 필요없어요 !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45402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47" name="TextBox 13">
            <a:extLst>
              <a:ext uri="{FF2B5EF4-FFF2-40B4-BE49-F238E27FC236}">
                <a16:creationId xmlns:a16="http://schemas.microsoft.com/office/drawing/2014/main" id="{98E10B0D-6DC6-4028-BBDE-36A3206A3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2" y="1225084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r>
              <a:rPr lang="en-US" altLang="ko-KR" b="1">
                <a:solidFill>
                  <a:srgbClr val="FF0000"/>
                </a:solidFill>
                <a:latin typeface="맑은 고딕"/>
                <a:ea typeface="맑은 고딕"/>
              </a:rPr>
              <a:t>* 학생이 접속해서 게시글 형태로 올리는 게시판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4561A06-515D-4BBE-BDEC-0D8E3782BC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573" y="1511830"/>
            <a:ext cx="6840069" cy="4318434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162723" y="1896969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4907290" y="3263714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3C72296-EEBB-4826-B815-A577F4B42859}"/>
              </a:ext>
            </a:extLst>
          </p:cNvPr>
          <p:cNvSpPr/>
          <p:nvPr/>
        </p:nvSpPr>
        <p:spPr>
          <a:xfrm>
            <a:off x="4288726" y="5155267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700" b="1">
                <a:solidFill>
                  <a:schemeClr val="bg1"/>
                </a:solidFill>
                <a:ea typeface="맑은 고딕"/>
              </a:rPr>
              <a:t>3</a:t>
            </a:r>
            <a:endParaRPr lang="en-US" altLang="ko-KR" sz="7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4252EC1-20AF-4017-8B5E-20D65226DEC1}"/>
              </a:ext>
            </a:extLst>
          </p:cNvPr>
          <p:cNvSpPr/>
          <p:nvPr/>
        </p:nvSpPr>
        <p:spPr>
          <a:xfrm>
            <a:off x="6117526" y="2761690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700" b="1">
                <a:solidFill>
                  <a:schemeClr val="bg1"/>
                </a:solidFill>
                <a:ea typeface="맑은 고딕"/>
              </a:rPr>
              <a:t>4</a:t>
            </a:r>
            <a:endParaRPr lang="en-US" altLang="ko-KR" sz="700" b="1" dirty="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22911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58" y="1340768"/>
            <a:ext cx="6875338" cy="392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altLang="ko-KR" sz="800" dirty="0" err="1">
                <a:latin typeface="+mn-ea"/>
                <a:ea typeface="+mn-ea"/>
              </a:rPr>
              <a:t>testResult</a:t>
            </a:r>
            <a:endParaRPr lang="ko-KR" sz="800" dirty="0">
              <a:latin typeface="+mn-ea"/>
              <a:ea typeface="+mn-ea"/>
            </a:endParaRPr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시험결과 조회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kumimoji="1"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학습관리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7752"/>
              </p:ext>
            </p:extLst>
          </p:nvPr>
        </p:nvGraphicFramePr>
        <p:xfrm>
          <a:off x="7330283" y="1309689"/>
          <a:ext cx="2509837" cy="1098230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61878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로그인 한 강사가 진행 중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지난 과정 선택으로 과정  검색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하단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그리드에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참여 학생 목록 조회</a:t>
                      </a: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348402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참여 학생 목록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162723" y="1545810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475444" y="2643839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11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266" y="1196752"/>
            <a:ext cx="7105913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altLang="ko-KR" sz="800" dirty="0">
                <a:latin typeface="+mn-ea"/>
                <a:ea typeface="+mn-ea"/>
              </a:rPr>
              <a:t>evaluation</a:t>
            </a:r>
            <a:endParaRPr lang="ko-KR" sz="800" dirty="0">
              <a:latin typeface="+mn-ea"/>
              <a:ea typeface="+mn-ea"/>
            </a:endParaRPr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평가 관리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kumimoji="1"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학습관리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7752"/>
              </p:ext>
            </p:extLst>
          </p:nvPr>
        </p:nvGraphicFramePr>
        <p:xfrm>
          <a:off x="7330283" y="1309689"/>
          <a:ext cx="2509837" cy="1737420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61878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로그인 한 강사가 진행 중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지난 과정 선택으로 과정  검색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하단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그리드에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참여 학생 목록 조회</a:t>
                      </a: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17420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참여 학생 목록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  <a:tr h="174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신규 등록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: 2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그리드에서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학생 선택 후 등록 버튼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: 2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그리드에서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학생명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평가 등록 팝업 처리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465962" y="1412776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489298" y="254699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615405" y="4221088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11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A9392ED-A729-4517-9126-A6DE608D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구인구직 시스템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935797B7-C08D-4277-949B-4FB9CD97DAE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en-US" altLang="ko-KR" sz="8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UsrList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978ACB77-EBA4-49BF-9854-A359E66B0E6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사용자관리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8AE4F8F2-2A7D-4F97-BAD1-EA70BFD3D86B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kumimoji="1" lang="ko-KR" altLang="en-US" kern="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시스템관리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9D7B6D6-B678-427F-A4A3-805602C7E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92438"/>
              </p:ext>
            </p:extLst>
          </p:nvPr>
        </p:nvGraphicFramePr>
        <p:xfrm>
          <a:off x="7330283" y="1309688"/>
          <a:ext cx="2509837" cy="1108076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584390754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660603792"/>
                    </a:ext>
                  </a:extLst>
                </a:gridCol>
              </a:tblGrid>
              <a:tr h="627063"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/>
                    </a:p>
                  </a:txBody>
                  <a:tcPr marL="0" marR="0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평범한 검색(날짜가 누락됨)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773127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모든 학생들의 설문조사한 점수의 평균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140525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F03F5818-2076-49F9-9A5F-243E406AC29F}"/>
              </a:ext>
            </a:extLst>
          </p:cNvPr>
          <p:cNvSpPr/>
          <p:nvPr/>
        </p:nvSpPr>
        <p:spPr>
          <a:xfrm>
            <a:off x="5557513" y="1743636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CD2F6BC-353F-497B-8DF1-94AE26BDBACD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0EB62E8-DA5D-4D98-9205-FF51B1A1DB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782" y="1276820"/>
            <a:ext cx="6642846" cy="4349182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9EE827B5-FE02-470B-B875-3F23BB144847}"/>
              </a:ext>
            </a:extLst>
          </p:cNvPr>
          <p:cNvSpPr/>
          <p:nvPr/>
        </p:nvSpPr>
        <p:spPr>
          <a:xfrm>
            <a:off x="5503724" y="1689847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C07E97C-A439-4F6B-9E3F-6375E4D02EFB}"/>
              </a:ext>
            </a:extLst>
          </p:cNvPr>
          <p:cNvSpPr/>
          <p:nvPr/>
        </p:nvSpPr>
        <p:spPr>
          <a:xfrm>
            <a:off x="5586554" y="2624699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17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6C2A730B-120B-44D8-963A-DAC697DB1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학습지원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과정공지 및 일정</a:t>
            </a:r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345AD434-CEF7-43ED-A5AB-0F2F586BD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QnaList</a:t>
            </a: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307" name="Rectangle 7">
              <a:extLst>
                <a:ext uri="{FF2B5EF4-FFF2-40B4-BE49-F238E27FC236}">
                  <a16:creationId xmlns:a16="http://schemas.microsoft.com/office/drawing/2014/main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과정공지 및 일정을 조회하기 위한 검색 조건</a:t>
              </a:r>
            </a:p>
            <a:p>
              <a:pPr eaLnBrk="1" hangingPunct="1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en-US" altLang="ko-KR">
                  <a:solidFill>
                    <a:srgbClr val="000000"/>
                  </a:solidFill>
                </a:rPr>
                <a:t> </a:t>
              </a:r>
              <a:r>
                <a:rPr lang="ko-KR" altLang="ko-KR">
                  <a:solidFill>
                    <a:srgbClr val="000000"/>
                  </a:solidFill>
                </a:rPr>
                <a:t>작성자</a:t>
              </a:r>
              <a:r>
                <a:rPr lang="en-US" altLang="ko-KR">
                  <a:solidFill>
                    <a:srgbClr val="000000"/>
                  </a:solidFill>
                </a:rPr>
                <a:t>, </a:t>
              </a:r>
              <a:r>
                <a:rPr lang="ko-KR" altLang="ko-KR">
                  <a:solidFill>
                    <a:srgbClr val="000000"/>
                  </a:solidFill>
                </a:rPr>
                <a:t>제목 검색 범위을 입력하여 검색</a:t>
              </a: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11308" name="Rectangle 8">
              <a:extLst>
                <a:ext uri="{FF2B5EF4-FFF2-40B4-BE49-F238E27FC236}">
                  <a16:creationId xmlns:a16="http://schemas.microsoft.com/office/drawing/2014/main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309" name="Rectangle 9">
              <a:extLst>
                <a:ext uri="{FF2B5EF4-FFF2-40B4-BE49-F238E27FC236}">
                  <a16:creationId xmlns:a16="http://schemas.microsoft.com/office/drawing/2014/main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리스트에서 선택된 과정공지 및 일정 상세 정보 </a:t>
              </a:r>
              <a:r>
                <a:rPr lang="en-US" altLang="ko-KR">
                  <a:solidFill>
                    <a:srgbClr val="000000"/>
                  </a:solidFill>
                </a:rPr>
                <a:t>PopUp Open</a:t>
              </a:r>
            </a:p>
          </p:txBody>
        </p:sp>
        <p:sp>
          <p:nvSpPr>
            <p:cNvPr id="11310" name="Line 10">
              <a:extLst>
                <a:ext uri="{FF2B5EF4-FFF2-40B4-BE49-F238E27FC236}">
                  <a16:creationId xmlns:a16="http://schemas.microsoft.com/office/drawing/2014/main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1" name="Line 11">
              <a:extLst>
                <a:ext uri="{FF2B5EF4-FFF2-40B4-BE49-F238E27FC236}">
                  <a16:creationId xmlns:a16="http://schemas.microsoft.com/office/drawing/2014/main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2" name="Line 12">
              <a:extLst>
                <a:ext uri="{FF2B5EF4-FFF2-40B4-BE49-F238E27FC236}">
                  <a16:creationId xmlns:a16="http://schemas.microsoft.com/office/drawing/2014/main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3" name="Line 13">
              <a:extLst>
                <a:ext uri="{FF2B5EF4-FFF2-40B4-BE49-F238E27FC236}">
                  <a16:creationId xmlns:a16="http://schemas.microsoft.com/office/drawing/2014/main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4" name="Line 14">
              <a:extLst>
                <a:ext uri="{FF2B5EF4-FFF2-40B4-BE49-F238E27FC236}">
                  <a16:creationId xmlns:a16="http://schemas.microsoft.com/office/drawing/2014/main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5" name="Line 15">
              <a:extLst>
                <a:ext uri="{FF2B5EF4-FFF2-40B4-BE49-F238E27FC236}">
                  <a16:creationId xmlns:a16="http://schemas.microsoft.com/office/drawing/2014/main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1271" name="Text Box 16">
            <a:extLst>
              <a:ext uri="{FF2B5EF4-FFF2-40B4-BE49-F238E27FC236}">
                <a16:creationId xmlns:a16="http://schemas.microsoft.com/office/drawing/2014/main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1273" name="Group 30">
            <a:extLst>
              <a:ext uri="{FF2B5EF4-FFF2-40B4-BE49-F238E27FC236}">
                <a16:creationId xmlns:a16="http://schemas.microsoft.com/office/drawing/2014/main" id="{A6531AEF-A62B-4428-B660-DE6ACFC03D1C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2708275"/>
            <a:ext cx="2508250" cy="684213"/>
            <a:chOff x="4622" y="1706"/>
            <a:chExt cx="1580" cy="431"/>
          </a:xfrm>
        </p:grpSpPr>
        <p:sp>
          <p:nvSpPr>
            <p:cNvPr id="11287" name="Rectangle 31">
              <a:extLst>
                <a:ext uri="{FF2B5EF4-FFF2-40B4-BE49-F238E27FC236}">
                  <a16:creationId xmlns:a16="http://schemas.microsoft.com/office/drawing/2014/main" id="{5400382E-EDC5-416A-B08A-FEB73B4FF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70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1288" name="Rectangle 32">
              <a:extLst>
                <a:ext uri="{FF2B5EF4-FFF2-40B4-BE49-F238E27FC236}">
                  <a16:creationId xmlns:a16="http://schemas.microsoft.com/office/drawing/2014/main" id="{30AF548C-B16B-4089-94A1-F2D327E7B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170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b="1">
                  <a:solidFill>
                    <a:srgbClr val="000000"/>
                  </a:solidFill>
                </a:rPr>
                <a:t>첨부된 파일 다운로드 가능</a:t>
              </a:r>
            </a:p>
          </p:txBody>
        </p:sp>
        <p:sp>
          <p:nvSpPr>
            <p:cNvPr id="11289" name="Line 33">
              <a:extLst>
                <a:ext uri="{FF2B5EF4-FFF2-40B4-BE49-F238E27FC236}">
                  <a16:creationId xmlns:a16="http://schemas.microsoft.com/office/drawing/2014/main" id="{CD2F4382-FF72-4EB3-9674-F7DEEE0CC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0" name="Line 34">
              <a:extLst>
                <a:ext uri="{FF2B5EF4-FFF2-40B4-BE49-F238E27FC236}">
                  <a16:creationId xmlns:a16="http://schemas.microsoft.com/office/drawing/2014/main" id="{82EE8D45-4D49-41A7-AA04-2C7D43103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1" name="Line 35">
              <a:extLst>
                <a:ext uri="{FF2B5EF4-FFF2-40B4-BE49-F238E27FC236}">
                  <a16:creationId xmlns:a16="http://schemas.microsoft.com/office/drawing/2014/main" id="{C6FF2D21-C685-4FFA-9068-EBE3929AB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2" name="Line 36">
              <a:extLst>
                <a:ext uri="{FF2B5EF4-FFF2-40B4-BE49-F238E27FC236}">
                  <a16:creationId xmlns:a16="http://schemas.microsoft.com/office/drawing/2014/main" id="{2EC18AA2-40EF-4901-B6C7-DE5ABF330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3" name="Line 37">
              <a:extLst>
                <a:ext uri="{FF2B5EF4-FFF2-40B4-BE49-F238E27FC236}">
                  <a16:creationId xmlns:a16="http://schemas.microsoft.com/office/drawing/2014/main" id="{339754C5-7D60-4F80-9C34-9FCF4D483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13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1274" name="Picture 38">
            <a:extLst>
              <a:ext uri="{FF2B5EF4-FFF2-40B4-BE49-F238E27FC236}">
                <a16:creationId xmlns:a16="http://schemas.microsoft.com/office/drawing/2014/main" id="{0770E8BD-CAA1-46D5-B056-ABD0351B9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2020888"/>
            <a:ext cx="7116763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5" name="Oval 39">
            <a:extLst>
              <a:ext uri="{FF2B5EF4-FFF2-40B4-BE49-F238E27FC236}">
                <a16:creationId xmlns:a16="http://schemas.microsoft.com/office/drawing/2014/main" id="{2D39551A-5EDF-4351-86C5-46A01AE50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88" y="1949450"/>
            <a:ext cx="144462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1276" name="Oval 40">
            <a:extLst>
              <a:ext uri="{FF2B5EF4-FFF2-40B4-BE49-F238E27FC236}">
                <a16:creationId xmlns:a16="http://schemas.microsoft.com/office/drawing/2014/main" id="{91FDE96C-7556-4334-A11E-405C2F6D8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3368675"/>
            <a:ext cx="144463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11277" name="Oval 41">
            <a:extLst>
              <a:ext uri="{FF2B5EF4-FFF2-40B4-BE49-F238E27FC236}">
                <a16:creationId xmlns:a16="http://schemas.microsoft.com/office/drawing/2014/main" id="{4513FAF5-48E8-4689-8ABF-A5408746C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4652963"/>
            <a:ext cx="144463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grpSp>
        <p:nvGrpSpPr>
          <p:cNvPr id="11278" name="Group 42">
            <a:extLst>
              <a:ext uri="{FF2B5EF4-FFF2-40B4-BE49-F238E27FC236}">
                <a16:creationId xmlns:a16="http://schemas.microsoft.com/office/drawing/2014/main" id="{3F241DE8-3F09-48BA-A9BF-6978F824CE30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3390900"/>
            <a:ext cx="2508250" cy="684213"/>
            <a:chOff x="4622" y="2136"/>
            <a:chExt cx="1580" cy="431"/>
          </a:xfrm>
        </p:grpSpPr>
        <p:sp>
          <p:nvSpPr>
            <p:cNvPr id="11280" name="Rectangle 43">
              <a:extLst>
                <a:ext uri="{FF2B5EF4-FFF2-40B4-BE49-F238E27FC236}">
                  <a16:creationId xmlns:a16="http://schemas.microsoft.com/office/drawing/2014/main" id="{D0676798-1C80-4F3D-8795-0CC41A02D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213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1281" name="Rectangle 44">
              <a:extLst>
                <a:ext uri="{FF2B5EF4-FFF2-40B4-BE49-F238E27FC236}">
                  <a16:creationId xmlns:a16="http://schemas.microsoft.com/office/drawing/2014/main" id="{8396132D-4771-4917-92E8-B201B86B4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213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b="1">
                  <a:solidFill>
                    <a:srgbClr val="000000"/>
                  </a:solidFill>
                </a:rPr>
                <a:t>일정 확인 후 수강 신청 가능</a:t>
              </a:r>
            </a:p>
          </p:txBody>
        </p:sp>
        <p:sp>
          <p:nvSpPr>
            <p:cNvPr id="11282" name="Line 45">
              <a:extLst>
                <a:ext uri="{FF2B5EF4-FFF2-40B4-BE49-F238E27FC236}">
                  <a16:creationId xmlns:a16="http://schemas.microsoft.com/office/drawing/2014/main" id="{07F340BD-1073-4439-B40D-C76E47323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213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3" name="Line 46">
              <a:extLst>
                <a:ext uri="{FF2B5EF4-FFF2-40B4-BE49-F238E27FC236}">
                  <a16:creationId xmlns:a16="http://schemas.microsoft.com/office/drawing/2014/main" id="{BE6EAD2E-BC41-4F06-890A-8D573768C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13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4" name="Line 47">
              <a:extLst>
                <a:ext uri="{FF2B5EF4-FFF2-40B4-BE49-F238E27FC236}">
                  <a16:creationId xmlns:a16="http://schemas.microsoft.com/office/drawing/2014/main" id="{F7CB9DA5-5C43-4856-B9B9-6FB6C5556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213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5" name="Line 48">
              <a:extLst>
                <a:ext uri="{FF2B5EF4-FFF2-40B4-BE49-F238E27FC236}">
                  <a16:creationId xmlns:a16="http://schemas.microsoft.com/office/drawing/2014/main" id="{AB18F340-6258-4751-A1CC-08A005F66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13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6" name="Line 49">
              <a:extLst>
                <a:ext uri="{FF2B5EF4-FFF2-40B4-BE49-F238E27FC236}">
                  <a16:creationId xmlns:a16="http://schemas.microsoft.com/office/drawing/2014/main" id="{856F0F67-6213-46D5-A7DC-F9E9579F4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56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1279" name="Oval 50">
            <a:extLst>
              <a:ext uri="{FF2B5EF4-FFF2-40B4-BE49-F238E27FC236}">
                <a16:creationId xmlns:a16="http://schemas.microsoft.com/office/drawing/2014/main" id="{C027AE86-22C1-47ED-831B-4B9DA4AC8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463" y="477043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52E1A68F-5374-4CE0-AEAF-C907B9804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19EB3383-8C77-4C11-83AE-CB42ED161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학습지원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9F28EA68-B68F-4391-B2A0-32717683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학습자료</a:t>
            </a: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F5C7B618-5EAD-42C8-9AD4-B3A386543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QnaList</a:t>
            </a:r>
          </a:p>
        </p:txBody>
      </p:sp>
      <p:grpSp>
        <p:nvGrpSpPr>
          <p:cNvPr id="13318" name="Group 5">
            <a:extLst>
              <a:ext uri="{FF2B5EF4-FFF2-40B4-BE49-F238E27FC236}">
                <a16:creationId xmlns:a16="http://schemas.microsoft.com/office/drawing/2014/main" id="{336C9D77-96B0-437A-8F01-CDAF85972766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13345" name="Rectangle 6">
              <a:extLst>
                <a:ext uri="{FF2B5EF4-FFF2-40B4-BE49-F238E27FC236}">
                  <a16:creationId xmlns:a16="http://schemas.microsoft.com/office/drawing/2014/main" id="{1160BDA3-9D8F-451B-BA82-825C56BD4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346" name="Rectangle 7">
              <a:extLst>
                <a:ext uri="{FF2B5EF4-FFF2-40B4-BE49-F238E27FC236}">
                  <a16:creationId xmlns:a16="http://schemas.microsoft.com/office/drawing/2014/main" id="{7AC2CAF3-31C7-4F3F-98DD-9B2954B0A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학습자료를 조회하기 위한 검색 조건</a:t>
              </a:r>
            </a:p>
            <a:p>
              <a:pPr eaLnBrk="1" hangingPunct="1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en-US" altLang="ko-KR">
                  <a:solidFill>
                    <a:srgbClr val="000000"/>
                  </a:solidFill>
                </a:rPr>
                <a:t> </a:t>
              </a:r>
              <a:r>
                <a:rPr lang="ko-KR" altLang="ko-KR">
                  <a:solidFill>
                    <a:srgbClr val="000000"/>
                  </a:solidFill>
                </a:rPr>
                <a:t>작성자</a:t>
              </a:r>
              <a:r>
                <a:rPr lang="en-US" altLang="ko-KR">
                  <a:solidFill>
                    <a:srgbClr val="000000"/>
                  </a:solidFill>
                </a:rPr>
                <a:t>, </a:t>
              </a:r>
              <a:r>
                <a:rPr lang="ko-KR" altLang="ko-KR">
                  <a:solidFill>
                    <a:srgbClr val="000000"/>
                  </a:solidFill>
                </a:rPr>
                <a:t>제목 검색 범위을 입력하여 검색</a:t>
              </a: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13347" name="Rectangle 8">
              <a:extLst>
                <a:ext uri="{FF2B5EF4-FFF2-40B4-BE49-F238E27FC236}">
                  <a16:creationId xmlns:a16="http://schemas.microsoft.com/office/drawing/2014/main" id="{ABB95EA3-91B4-4500-92D4-21FCC511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3348" name="Rectangle 9">
              <a:extLst>
                <a:ext uri="{FF2B5EF4-FFF2-40B4-BE49-F238E27FC236}">
                  <a16:creationId xmlns:a16="http://schemas.microsoft.com/office/drawing/2014/main" id="{3C0290CA-518F-4113-8568-0165541A9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리스트에서 선택된 헉숩자료 상세 정보 </a:t>
              </a:r>
              <a:r>
                <a:rPr lang="en-US" altLang="ko-KR">
                  <a:solidFill>
                    <a:srgbClr val="000000"/>
                  </a:solidFill>
                </a:rPr>
                <a:t>PopUp Open</a:t>
              </a:r>
            </a:p>
          </p:txBody>
        </p:sp>
        <p:sp>
          <p:nvSpPr>
            <p:cNvPr id="13349" name="Line 10">
              <a:extLst>
                <a:ext uri="{FF2B5EF4-FFF2-40B4-BE49-F238E27FC236}">
                  <a16:creationId xmlns:a16="http://schemas.microsoft.com/office/drawing/2014/main" id="{276898D7-42AA-4973-8339-21D0110DF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50" name="Line 11">
              <a:extLst>
                <a:ext uri="{FF2B5EF4-FFF2-40B4-BE49-F238E27FC236}">
                  <a16:creationId xmlns:a16="http://schemas.microsoft.com/office/drawing/2014/main" id="{5E8B598E-5B7E-4EC3-9D33-1882B520D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51" name="Line 12">
              <a:extLst>
                <a:ext uri="{FF2B5EF4-FFF2-40B4-BE49-F238E27FC236}">
                  <a16:creationId xmlns:a16="http://schemas.microsoft.com/office/drawing/2014/main" id="{74663C97-B9E6-4C1F-8FDE-E2A123D5D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52" name="Line 13">
              <a:extLst>
                <a:ext uri="{FF2B5EF4-FFF2-40B4-BE49-F238E27FC236}">
                  <a16:creationId xmlns:a16="http://schemas.microsoft.com/office/drawing/2014/main" id="{7B34121E-4536-4F81-A21A-7D6453962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53" name="Line 14">
              <a:extLst>
                <a:ext uri="{FF2B5EF4-FFF2-40B4-BE49-F238E27FC236}">
                  <a16:creationId xmlns:a16="http://schemas.microsoft.com/office/drawing/2014/main" id="{7DDCFF97-4C74-4D8C-B706-662CCAB66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54" name="Line 15">
              <a:extLst>
                <a:ext uri="{FF2B5EF4-FFF2-40B4-BE49-F238E27FC236}">
                  <a16:creationId xmlns:a16="http://schemas.microsoft.com/office/drawing/2014/main" id="{0291F9D0-D4BE-4E97-BB29-7AB0833A1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3319" name="Text Box 16">
            <a:extLst>
              <a:ext uri="{FF2B5EF4-FFF2-40B4-BE49-F238E27FC236}">
                <a16:creationId xmlns:a16="http://schemas.microsoft.com/office/drawing/2014/main" id="{8943496B-856C-4F98-BE25-DDC9AD29C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3320" name="Group 17">
            <a:extLst>
              <a:ext uri="{FF2B5EF4-FFF2-40B4-BE49-F238E27FC236}">
                <a16:creationId xmlns:a16="http://schemas.microsoft.com/office/drawing/2014/main" id="{07443642-932A-434A-AA56-9053E099F140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3333" name="Rectangle 18">
              <a:extLst>
                <a:ext uri="{FF2B5EF4-FFF2-40B4-BE49-F238E27FC236}">
                  <a16:creationId xmlns:a16="http://schemas.microsoft.com/office/drawing/2014/main" id="{4647BD80-CE96-4C98-BA8A-CFCF73576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3334" name="Rectangle 19">
              <a:extLst>
                <a:ext uri="{FF2B5EF4-FFF2-40B4-BE49-F238E27FC236}">
                  <a16:creationId xmlns:a16="http://schemas.microsoft.com/office/drawing/2014/main" id="{DF8FE43B-1096-4133-8FB5-836D7989C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3335" name="Rectangle 20">
              <a:extLst>
                <a:ext uri="{FF2B5EF4-FFF2-40B4-BE49-F238E27FC236}">
                  <a16:creationId xmlns:a16="http://schemas.microsoft.com/office/drawing/2014/main" id="{930E9C48-8DB6-474C-A9EC-E85ADF0F3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3336" name="Rectangle 21">
              <a:extLst>
                <a:ext uri="{FF2B5EF4-FFF2-40B4-BE49-F238E27FC236}">
                  <a16:creationId xmlns:a16="http://schemas.microsoft.com/office/drawing/2014/main" id="{964A1E2F-9464-4271-9C3C-3F221685D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3337" name="Rectangle 22">
              <a:extLst>
                <a:ext uri="{FF2B5EF4-FFF2-40B4-BE49-F238E27FC236}">
                  <a16:creationId xmlns:a16="http://schemas.microsoft.com/office/drawing/2014/main" id="{A14D488F-0E89-45F1-80EC-7798245F1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3338" name="Line 23">
              <a:extLst>
                <a:ext uri="{FF2B5EF4-FFF2-40B4-BE49-F238E27FC236}">
                  <a16:creationId xmlns:a16="http://schemas.microsoft.com/office/drawing/2014/main" id="{6B8B9250-AD2D-4AD4-B6E0-4465EB59C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39" name="Line 24">
              <a:extLst>
                <a:ext uri="{FF2B5EF4-FFF2-40B4-BE49-F238E27FC236}">
                  <a16:creationId xmlns:a16="http://schemas.microsoft.com/office/drawing/2014/main" id="{87FB55B4-0206-4BEE-BF3C-D1EFE056D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40" name="Line 25">
              <a:extLst>
                <a:ext uri="{FF2B5EF4-FFF2-40B4-BE49-F238E27FC236}">
                  <a16:creationId xmlns:a16="http://schemas.microsoft.com/office/drawing/2014/main" id="{7B2627CE-701C-4DB1-8FFD-5665E6772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41" name="Line 26">
              <a:extLst>
                <a:ext uri="{FF2B5EF4-FFF2-40B4-BE49-F238E27FC236}">
                  <a16:creationId xmlns:a16="http://schemas.microsoft.com/office/drawing/2014/main" id="{1AE6437F-73A5-4173-89AF-7360B574C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42" name="Line 27">
              <a:extLst>
                <a:ext uri="{FF2B5EF4-FFF2-40B4-BE49-F238E27FC236}">
                  <a16:creationId xmlns:a16="http://schemas.microsoft.com/office/drawing/2014/main" id="{B66C26E1-E425-4D7D-A5A2-38862D368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43" name="Line 28">
              <a:extLst>
                <a:ext uri="{FF2B5EF4-FFF2-40B4-BE49-F238E27FC236}">
                  <a16:creationId xmlns:a16="http://schemas.microsoft.com/office/drawing/2014/main" id="{4BF99FCE-BE6D-4174-8F64-9081F7C71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44" name="Line 29">
              <a:extLst>
                <a:ext uri="{FF2B5EF4-FFF2-40B4-BE49-F238E27FC236}">
                  <a16:creationId xmlns:a16="http://schemas.microsoft.com/office/drawing/2014/main" id="{486FE5BD-6D2E-470F-A9A5-63CDDA17B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3321" name="Group 30">
            <a:extLst>
              <a:ext uri="{FF2B5EF4-FFF2-40B4-BE49-F238E27FC236}">
                <a16:creationId xmlns:a16="http://schemas.microsoft.com/office/drawing/2014/main" id="{2CE321D3-9B8C-4E15-BDC5-E5827CE9B094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2708275"/>
            <a:ext cx="2508250" cy="684213"/>
            <a:chOff x="4622" y="1706"/>
            <a:chExt cx="1580" cy="431"/>
          </a:xfrm>
        </p:grpSpPr>
        <p:sp>
          <p:nvSpPr>
            <p:cNvPr id="13326" name="Rectangle 31">
              <a:extLst>
                <a:ext uri="{FF2B5EF4-FFF2-40B4-BE49-F238E27FC236}">
                  <a16:creationId xmlns:a16="http://schemas.microsoft.com/office/drawing/2014/main" id="{B9B31BAE-F805-4A7C-8BDF-DCA21705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70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3327" name="Rectangle 32">
              <a:extLst>
                <a:ext uri="{FF2B5EF4-FFF2-40B4-BE49-F238E27FC236}">
                  <a16:creationId xmlns:a16="http://schemas.microsoft.com/office/drawing/2014/main" id="{F70149A6-AC91-4F02-9B0B-1A87771FC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170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b="1">
                  <a:solidFill>
                    <a:srgbClr val="000000"/>
                  </a:solidFill>
                </a:rPr>
                <a:t>첨부된 파일 다운로드 가능</a:t>
              </a:r>
            </a:p>
          </p:txBody>
        </p:sp>
        <p:sp>
          <p:nvSpPr>
            <p:cNvPr id="13328" name="Line 33">
              <a:extLst>
                <a:ext uri="{FF2B5EF4-FFF2-40B4-BE49-F238E27FC236}">
                  <a16:creationId xmlns:a16="http://schemas.microsoft.com/office/drawing/2014/main" id="{BD5C0A73-2B72-44BC-B4A1-92F384375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29" name="Line 34">
              <a:extLst>
                <a:ext uri="{FF2B5EF4-FFF2-40B4-BE49-F238E27FC236}">
                  <a16:creationId xmlns:a16="http://schemas.microsoft.com/office/drawing/2014/main" id="{1F6795FE-EC84-4212-9C0C-202E91CC6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30" name="Line 35">
              <a:extLst>
                <a:ext uri="{FF2B5EF4-FFF2-40B4-BE49-F238E27FC236}">
                  <a16:creationId xmlns:a16="http://schemas.microsoft.com/office/drawing/2014/main" id="{C7AB18F8-4676-4D57-B523-3EB82A96E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31" name="Line 36">
              <a:extLst>
                <a:ext uri="{FF2B5EF4-FFF2-40B4-BE49-F238E27FC236}">
                  <a16:creationId xmlns:a16="http://schemas.microsoft.com/office/drawing/2014/main" id="{D6EFDED1-C11A-4B95-921B-326D1BC9C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32" name="Line 37">
              <a:extLst>
                <a:ext uri="{FF2B5EF4-FFF2-40B4-BE49-F238E27FC236}">
                  <a16:creationId xmlns:a16="http://schemas.microsoft.com/office/drawing/2014/main" id="{C65EF1EB-1528-43D9-B845-008129629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13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3322" name="Picture 38">
            <a:extLst>
              <a:ext uri="{FF2B5EF4-FFF2-40B4-BE49-F238E27FC236}">
                <a16:creationId xmlns:a16="http://schemas.microsoft.com/office/drawing/2014/main" id="{414766C0-4F3C-43D3-B63E-837830FFB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027238"/>
            <a:ext cx="72866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23" name="Oval 39">
            <a:extLst>
              <a:ext uri="{FF2B5EF4-FFF2-40B4-BE49-F238E27FC236}">
                <a16:creationId xmlns:a16="http://schemas.microsoft.com/office/drawing/2014/main" id="{F88784C9-B50C-4F2C-B5D2-E265E6A8D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75" y="2036763"/>
            <a:ext cx="215900" cy="2159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3324" name="Oval 40">
            <a:extLst>
              <a:ext uri="{FF2B5EF4-FFF2-40B4-BE49-F238E27FC236}">
                <a16:creationId xmlns:a16="http://schemas.microsoft.com/office/drawing/2014/main" id="{D00BD332-8D4D-4405-A21B-983DEA959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4652963"/>
            <a:ext cx="215900" cy="2159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13325" name="Oval 41">
            <a:extLst>
              <a:ext uri="{FF2B5EF4-FFF2-40B4-BE49-F238E27FC236}">
                <a16:creationId xmlns:a16="http://schemas.microsoft.com/office/drawing/2014/main" id="{8B0F90FB-A187-43BA-BA65-67CC99FCF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975" y="3417888"/>
            <a:ext cx="215900" cy="2159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444A13D5-04FA-4D3E-91B6-19ADDF806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CCB9B33C-326A-48F6-809B-9DD1D3330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학습관리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BEC9DB86-0D05-4773-8F03-36D81A2AF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수강목록</a:t>
            </a: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A2D5DBCD-0C67-4734-857B-D2F638A4D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QnaList</a:t>
            </a:r>
          </a:p>
        </p:txBody>
      </p:sp>
      <p:grpSp>
        <p:nvGrpSpPr>
          <p:cNvPr id="15366" name="Group 5">
            <a:extLst>
              <a:ext uri="{FF2B5EF4-FFF2-40B4-BE49-F238E27FC236}">
                <a16:creationId xmlns:a16="http://schemas.microsoft.com/office/drawing/2014/main" id="{6316B664-ACF9-4089-97C1-471C1AD9868C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15384" name="Rectangle 6">
              <a:extLst>
                <a:ext uri="{FF2B5EF4-FFF2-40B4-BE49-F238E27FC236}">
                  <a16:creationId xmlns:a16="http://schemas.microsoft.com/office/drawing/2014/main" id="{63F22C53-C56E-4B92-91A4-7064B9210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5385" name="Rectangle 7">
              <a:extLst>
                <a:ext uri="{FF2B5EF4-FFF2-40B4-BE49-F238E27FC236}">
                  <a16:creationId xmlns:a16="http://schemas.microsoft.com/office/drawing/2014/main" id="{75AB973C-8D1B-4F3D-B0B6-E526EB29F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자신이 신청한 수강목록 리스트</a:t>
              </a:r>
            </a:p>
          </p:txBody>
        </p:sp>
        <p:sp>
          <p:nvSpPr>
            <p:cNvPr id="15386" name="Rectangle 8">
              <a:extLst>
                <a:ext uri="{FF2B5EF4-FFF2-40B4-BE49-F238E27FC236}">
                  <a16:creationId xmlns:a16="http://schemas.microsoft.com/office/drawing/2014/main" id="{1BF87F2F-C341-4D43-AA6D-4F67E8C56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5387" name="Rectangle 9">
              <a:extLst>
                <a:ext uri="{FF2B5EF4-FFF2-40B4-BE49-F238E27FC236}">
                  <a16:creationId xmlns:a16="http://schemas.microsoft.com/office/drawing/2014/main" id="{2986328D-297A-49FC-82CC-AA296F6A8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리스트에서 선택된 강의 상세 정보 </a:t>
              </a:r>
              <a:r>
                <a:rPr lang="en-US" altLang="ko-KR">
                  <a:solidFill>
                    <a:srgbClr val="000000"/>
                  </a:solidFill>
                </a:rPr>
                <a:t>PopUp Open</a:t>
              </a:r>
            </a:p>
          </p:txBody>
        </p:sp>
        <p:sp>
          <p:nvSpPr>
            <p:cNvPr id="15388" name="Line 10">
              <a:extLst>
                <a:ext uri="{FF2B5EF4-FFF2-40B4-BE49-F238E27FC236}">
                  <a16:creationId xmlns:a16="http://schemas.microsoft.com/office/drawing/2014/main" id="{6FAAB448-792A-4B8B-A10B-70F1DD748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89" name="Line 11">
              <a:extLst>
                <a:ext uri="{FF2B5EF4-FFF2-40B4-BE49-F238E27FC236}">
                  <a16:creationId xmlns:a16="http://schemas.microsoft.com/office/drawing/2014/main" id="{04620C38-4702-40D0-93C7-87F6EAF5F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90" name="Line 12">
              <a:extLst>
                <a:ext uri="{FF2B5EF4-FFF2-40B4-BE49-F238E27FC236}">
                  <a16:creationId xmlns:a16="http://schemas.microsoft.com/office/drawing/2014/main" id="{570607CE-EB67-4023-8CDF-308717A2B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91" name="Line 13">
              <a:extLst>
                <a:ext uri="{FF2B5EF4-FFF2-40B4-BE49-F238E27FC236}">
                  <a16:creationId xmlns:a16="http://schemas.microsoft.com/office/drawing/2014/main" id="{06550259-A054-4A35-A340-A9CCAA596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92" name="Line 14">
              <a:extLst>
                <a:ext uri="{FF2B5EF4-FFF2-40B4-BE49-F238E27FC236}">
                  <a16:creationId xmlns:a16="http://schemas.microsoft.com/office/drawing/2014/main" id="{DBFF4D80-5239-4DD6-AEDF-EDE266561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93" name="Line 15">
              <a:extLst>
                <a:ext uri="{FF2B5EF4-FFF2-40B4-BE49-F238E27FC236}">
                  <a16:creationId xmlns:a16="http://schemas.microsoft.com/office/drawing/2014/main" id="{B509475E-3EBC-4D17-871D-7582940BD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5367" name="Text Box 16">
            <a:extLst>
              <a:ext uri="{FF2B5EF4-FFF2-40B4-BE49-F238E27FC236}">
                <a16:creationId xmlns:a16="http://schemas.microsoft.com/office/drawing/2014/main" id="{212AA3EC-C66A-42AE-BF8B-8C6632696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5368" name="Group 17">
            <a:extLst>
              <a:ext uri="{FF2B5EF4-FFF2-40B4-BE49-F238E27FC236}">
                <a16:creationId xmlns:a16="http://schemas.microsoft.com/office/drawing/2014/main" id="{F891707D-1930-4EBD-944B-A7EB4C60478D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5372" name="Rectangle 18">
              <a:extLst>
                <a:ext uri="{FF2B5EF4-FFF2-40B4-BE49-F238E27FC236}">
                  <a16:creationId xmlns:a16="http://schemas.microsoft.com/office/drawing/2014/main" id="{580ED807-E991-42B7-967C-97F061B6D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5373" name="Rectangle 19">
              <a:extLst>
                <a:ext uri="{FF2B5EF4-FFF2-40B4-BE49-F238E27FC236}">
                  <a16:creationId xmlns:a16="http://schemas.microsoft.com/office/drawing/2014/main" id="{C2951DE5-A60C-43DB-92D3-18DF94FAB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5374" name="Rectangle 20">
              <a:extLst>
                <a:ext uri="{FF2B5EF4-FFF2-40B4-BE49-F238E27FC236}">
                  <a16:creationId xmlns:a16="http://schemas.microsoft.com/office/drawing/2014/main" id="{340C9996-279A-4F8B-8906-419E9EBA7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5375" name="Rectangle 21">
              <a:extLst>
                <a:ext uri="{FF2B5EF4-FFF2-40B4-BE49-F238E27FC236}">
                  <a16:creationId xmlns:a16="http://schemas.microsoft.com/office/drawing/2014/main" id="{AE7929FA-CFD7-4353-9C02-11504D0F6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5376" name="Rectangle 22">
              <a:extLst>
                <a:ext uri="{FF2B5EF4-FFF2-40B4-BE49-F238E27FC236}">
                  <a16:creationId xmlns:a16="http://schemas.microsoft.com/office/drawing/2014/main" id="{7E93D7CB-0327-4921-B67D-200AE5D8B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5377" name="Line 23">
              <a:extLst>
                <a:ext uri="{FF2B5EF4-FFF2-40B4-BE49-F238E27FC236}">
                  <a16:creationId xmlns:a16="http://schemas.microsoft.com/office/drawing/2014/main" id="{684F2467-362C-4841-BECB-D611EB181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78" name="Line 24">
              <a:extLst>
                <a:ext uri="{FF2B5EF4-FFF2-40B4-BE49-F238E27FC236}">
                  <a16:creationId xmlns:a16="http://schemas.microsoft.com/office/drawing/2014/main" id="{E0D91242-AD2F-4C9C-BB9B-1EF6B8BEF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79" name="Line 25">
              <a:extLst>
                <a:ext uri="{FF2B5EF4-FFF2-40B4-BE49-F238E27FC236}">
                  <a16:creationId xmlns:a16="http://schemas.microsoft.com/office/drawing/2014/main" id="{DFF32C36-64BC-4F94-9560-81357C468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80" name="Line 26">
              <a:extLst>
                <a:ext uri="{FF2B5EF4-FFF2-40B4-BE49-F238E27FC236}">
                  <a16:creationId xmlns:a16="http://schemas.microsoft.com/office/drawing/2014/main" id="{C0DAD0C5-2FE9-4394-83C9-89287B3A7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81" name="Line 27">
              <a:extLst>
                <a:ext uri="{FF2B5EF4-FFF2-40B4-BE49-F238E27FC236}">
                  <a16:creationId xmlns:a16="http://schemas.microsoft.com/office/drawing/2014/main" id="{8BA89943-F9D1-42BA-A81F-023CA4C1F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82" name="Line 28">
              <a:extLst>
                <a:ext uri="{FF2B5EF4-FFF2-40B4-BE49-F238E27FC236}">
                  <a16:creationId xmlns:a16="http://schemas.microsoft.com/office/drawing/2014/main" id="{F494326A-58EE-4CE3-8D0D-B98676D77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83" name="Line 29">
              <a:extLst>
                <a:ext uri="{FF2B5EF4-FFF2-40B4-BE49-F238E27FC236}">
                  <a16:creationId xmlns:a16="http://schemas.microsoft.com/office/drawing/2014/main" id="{B501BD17-71F6-4AD5-A628-6CC2DA393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5369" name="Picture 30">
            <a:extLst>
              <a:ext uri="{FF2B5EF4-FFF2-40B4-BE49-F238E27FC236}">
                <a16:creationId xmlns:a16="http://schemas.microsoft.com/office/drawing/2014/main" id="{7FE86CCF-CF33-4B0F-833E-7C785B80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3263"/>
            <a:ext cx="7208838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70" name="Oval 31">
            <a:extLst>
              <a:ext uri="{FF2B5EF4-FFF2-40B4-BE49-F238E27FC236}">
                <a16:creationId xmlns:a16="http://schemas.microsoft.com/office/drawing/2014/main" id="{5B60AED0-A592-4F8E-A16E-43E7E6885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1912938"/>
            <a:ext cx="215900" cy="1555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5371" name="Oval 32">
            <a:extLst>
              <a:ext uri="{FF2B5EF4-FFF2-40B4-BE49-F238E27FC236}">
                <a16:creationId xmlns:a16="http://schemas.microsoft.com/office/drawing/2014/main" id="{6DA37FD0-7E5B-49B6-81D2-27796BD29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5" y="2913063"/>
            <a:ext cx="215900" cy="1555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BDC8CD52-5A66-4E39-B314-7904CE345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DB001706-C45E-4A3B-937D-E7185A92A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학습관리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CF7F9FFD-93E5-4D61-B599-455D44AB4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과제</a:t>
            </a: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05D01FA2-9382-4D71-9AE7-99E26D914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QnaList</a:t>
            </a:r>
          </a:p>
        </p:txBody>
      </p:sp>
      <p:grpSp>
        <p:nvGrpSpPr>
          <p:cNvPr id="17414" name="Group 5">
            <a:extLst>
              <a:ext uri="{FF2B5EF4-FFF2-40B4-BE49-F238E27FC236}">
                <a16:creationId xmlns:a16="http://schemas.microsoft.com/office/drawing/2014/main" id="{B2A9225C-3C7F-4A08-A65C-357DEA57DB6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17441" name="Rectangle 6">
              <a:extLst>
                <a:ext uri="{FF2B5EF4-FFF2-40B4-BE49-F238E27FC236}">
                  <a16:creationId xmlns:a16="http://schemas.microsoft.com/office/drawing/2014/main" id="{D6F986BD-FC0D-44C5-BDF0-1A2188074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7442" name="Rectangle 7">
              <a:extLst>
                <a:ext uri="{FF2B5EF4-FFF2-40B4-BE49-F238E27FC236}">
                  <a16:creationId xmlns:a16="http://schemas.microsoft.com/office/drawing/2014/main" id="{BAA726A5-8C1D-449D-B478-DB29C4CB9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-</a:t>
              </a:r>
              <a:r>
                <a:rPr lang="ko-KR" altLang="ko-KR">
                  <a:solidFill>
                    <a:srgbClr val="000000"/>
                  </a:solidFill>
                </a:rPr>
                <a:t> 과제목록 리스트</a:t>
              </a:r>
            </a:p>
          </p:txBody>
        </p:sp>
        <p:sp>
          <p:nvSpPr>
            <p:cNvPr id="17443" name="Rectangle 8">
              <a:extLst>
                <a:ext uri="{FF2B5EF4-FFF2-40B4-BE49-F238E27FC236}">
                  <a16:creationId xmlns:a16="http://schemas.microsoft.com/office/drawing/2014/main" id="{A1994CF2-7729-4B10-A756-9C12256B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7444" name="Rectangle 9">
              <a:extLst>
                <a:ext uri="{FF2B5EF4-FFF2-40B4-BE49-F238E27FC236}">
                  <a16:creationId xmlns:a16="http://schemas.microsoft.com/office/drawing/2014/main" id="{83163FE2-0C69-45A2-A039-D25E01325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리스트에서 선택된 과제 상세 정보 </a:t>
              </a:r>
              <a:r>
                <a:rPr lang="en-US" altLang="ko-KR">
                  <a:solidFill>
                    <a:srgbClr val="000000"/>
                  </a:solidFill>
                </a:rPr>
                <a:t>PopUp Open ( </a:t>
              </a:r>
              <a:r>
                <a:rPr lang="ko-KR" altLang="ko-KR">
                  <a:solidFill>
                    <a:srgbClr val="000000"/>
                  </a:solidFill>
                </a:rPr>
                <a:t>수정</a:t>
              </a:r>
              <a:r>
                <a:rPr lang="en-US" altLang="ko-KR">
                  <a:solidFill>
                    <a:srgbClr val="000000"/>
                  </a:solidFill>
                </a:rPr>
                <a:t>, </a:t>
              </a:r>
              <a:r>
                <a:rPr lang="ko-KR" altLang="ko-KR">
                  <a:solidFill>
                    <a:srgbClr val="000000"/>
                  </a:solidFill>
                </a:rPr>
                <a:t>삭제는 자신이 쓴 글만 볼 수 있음</a:t>
              </a:r>
              <a:r>
                <a:rPr lang="en-US" altLang="ko-KR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17445" name="Line 10">
              <a:extLst>
                <a:ext uri="{FF2B5EF4-FFF2-40B4-BE49-F238E27FC236}">
                  <a16:creationId xmlns:a16="http://schemas.microsoft.com/office/drawing/2014/main" id="{2DA63FE5-3EA2-4E04-8904-0F51AB086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46" name="Line 11">
              <a:extLst>
                <a:ext uri="{FF2B5EF4-FFF2-40B4-BE49-F238E27FC236}">
                  <a16:creationId xmlns:a16="http://schemas.microsoft.com/office/drawing/2014/main" id="{F23E3503-544A-4536-9014-64CF2A51C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47" name="Line 12">
              <a:extLst>
                <a:ext uri="{FF2B5EF4-FFF2-40B4-BE49-F238E27FC236}">
                  <a16:creationId xmlns:a16="http://schemas.microsoft.com/office/drawing/2014/main" id="{EAECF5EE-BA50-4DF7-ACF6-B9156A26F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48" name="Line 13">
              <a:extLst>
                <a:ext uri="{FF2B5EF4-FFF2-40B4-BE49-F238E27FC236}">
                  <a16:creationId xmlns:a16="http://schemas.microsoft.com/office/drawing/2014/main" id="{0A1E37F3-56F4-453C-A1EC-962749101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49" name="Line 14">
              <a:extLst>
                <a:ext uri="{FF2B5EF4-FFF2-40B4-BE49-F238E27FC236}">
                  <a16:creationId xmlns:a16="http://schemas.microsoft.com/office/drawing/2014/main" id="{2E5C1E50-D6B9-44A3-BCFD-D2C27F21A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50" name="Line 15">
              <a:extLst>
                <a:ext uri="{FF2B5EF4-FFF2-40B4-BE49-F238E27FC236}">
                  <a16:creationId xmlns:a16="http://schemas.microsoft.com/office/drawing/2014/main" id="{71E02066-C995-4CF0-9959-FB17DE18B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7415" name="Text Box 16">
            <a:extLst>
              <a:ext uri="{FF2B5EF4-FFF2-40B4-BE49-F238E27FC236}">
                <a16:creationId xmlns:a16="http://schemas.microsoft.com/office/drawing/2014/main" id="{738CC2D8-DCE2-4E7D-84A5-88BF742C6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7416" name="Group 17">
            <a:extLst>
              <a:ext uri="{FF2B5EF4-FFF2-40B4-BE49-F238E27FC236}">
                <a16:creationId xmlns:a16="http://schemas.microsoft.com/office/drawing/2014/main" id="{D4A3D17C-98A5-426F-8DD1-597EE6D930C6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7429" name="Rectangle 18">
              <a:extLst>
                <a:ext uri="{FF2B5EF4-FFF2-40B4-BE49-F238E27FC236}">
                  <a16:creationId xmlns:a16="http://schemas.microsoft.com/office/drawing/2014/main" id="{97C8833D-1B95-46BC-ACB6-45E4F08B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7430" name="Rectangle 19">
              <a:extLst>
                <a:ext uri="{FF2B5EF4-FFF2-40B4-BE49-F238E27FC236}">
                  <a16:creationId xmlns:a16="http://schemas.microsoft.com/office/drawing/2014/main" id="{9B1A8DCA-D7A2-4213-A0DF-364A86B60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7431" name="Rectangle 20">
              <a:extLst>
                <a:ext uri="{FF2B5EF4-FFF2-40B4-BE49-F238E27FC236}">
                  <a16:creationId xmlns:a16="http://schemas.microsoft.com/office/drawing/2014/main" id="{07F343D9-67E1-47B3-9540-7185E28D6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7432" name="Rectangle 21">
              <a:extLst>
                <a:ext uri="{FF2B5EF4-FFF2-40B4-BE49-F238E27FC236}">
                  <a16:creationId xmlns:a16="http://schemas.microsoft.com/office/drawing/2014/main" id="{A27FBD03-135B-46ED-95F0-BF5B5E4B6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7433" name="Rectangle 22">
              <a:extLst>
                <a:ext uri="{FF2B5EF4-FFF2-40B4-BE49-F238E27FC236}">
                  <a16:creationId xmlns:a16="http://schemas.microsoft.com/office/drawing/2014/main" id="{24857ADB-98B1-4729-B68D-7A127C4AC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7434" name="Line 23">
              <a:extLst>
                <a:ext uri="{FF2B5EF4-FFF2-40B4-BE49-F238E27FC236}">
                  <a16:creationId xmlns:a16="http://schemas.microsoft.com/office/drawing/2014/main" id="{315DA278-E655-4D74-85D2-9270F5EF8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35" name="Line 24">
              <a:extLst>
                <a:ext uri="{FF2B5EF4-FFF2-40B4-BE49-F238E27FC236}">
                  <a16:creationId xmlns:a16="http://schemas.microsoft.com/office/drawing/2014/main" id="{1CA5DD0F-22E1-42A0-B555-ED89940DC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36" name="Line 25">
              <a:extLst>
                <a:ext uri="{FF2B5EF4-FFF2-40B4-BE49-F238E27FC236}">
                  <a16:creationId xmlns:a16="http://schemas.microsoft.com/office/drawing/2014/main" id="{9BAB618C-FFED-4CDC-A7EC-D588A807B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37" name="Line 26">
              <a:extLst>
                <a:ext uri="{FF2B5EF4-FFF2-40B4-BE49-F238E27FC236}">
                  <a16:creationId xmlns:a16="http://schemas.microsoft.com/office/drawing/2014/main" id="{E0388EFD-67DD-474B-AA2B-E59131BF9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38" name="Line 27">
              <a:extLst>
                <a:ext uri="{FF2B5EF4-FFF2-40B4-BE49-F238E27FC236}">
                  <a16:creationId xmlns:a16="http://schemas.microsoft.com/office/drawing/2014/main" id="{287538DA-EEFD-47CF-929E-4A61D91D5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39" name="Line 28">
              <a:extLst>
                <a:ext uri="{FF2B5EF4-FFF2-40B4-BE49-F238E27FC236}">
                  <a16:creationId xmlns:a16="http://schemas.microsoft.com/office/drawing/2014/main" id="{223B0E6E-DA07-405B-A163-D919DCA46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40" name="Line 29">
              <a:extLst>
                <a:ext uri="{FF2B5EF4-FFF2-40B4-BE49-F238E27FC236}">
                  <a16:creationId xmlns:a16="http://schemas.microsoft.com/office/drawing/2014/main" id="{529FA74A-F1E9-47FC-87A3-03B4D1A35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7417" name="Group 30">
            <a:extLst>
              <a:ext uri="{FF2B5EF4-FFF2-40B4-BE49-F238E27FC236}">
                <a16:creationId xmlns:a16="http://schemas.microsoft.com/office/drawing/2014/main" id="{F4938582-3C40-4988-9B3F-C0F2E1837BB2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708275"/>
            <a:ext cx="2508250" cy="684213"/>
            <a:chOff x="4617" y="1706"/>
            <a:chExt cx="1580" cy="431"/>
          </a:xfrm>
        </p:grpSpPr>
        <p:sp>
          <p:nvSpPr>
            <p:cNvPr id="17422" name="Rectangle 31">
              <a:extLst>
                <a:ext uri="{FF2B5EF4-FFF2-40B4-BE49-F238E27FC236}">
                  <a16:creationId xmlns:a16="http://schemas.microsoft.com/office/drawing/2014/main" id="{75FDCE0C-CC87-46EA-B066-4A52D703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0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7423" name="Rectangle 32">
              <a:extLst>
                <a:ext uri="{FF2B5EF4-FFF2-40B4-BE49-F238E27FC236}">
                  <a16:creationId xmlns:a16="http://schemas.microsoft.com/office/drawing/2014/main" id="{D14AE952-9800-4E3C-BB3A-5ACBB4384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70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b="1">
                  <a:solidFill>
                    <a:srgbClr val="000000"/>
                  </a:solidFill>
                </a:rPr>
                <a:t>글쓰기 클릭 시 과제 작성 상세 정보 </a:t>
              </a:r>
              <a:r>
                <a:rPr lang="en-US" altLang="ko-KR" b="1">
                  <a:solidFill>
                    <a:srgbClr val="000000"/>
                  </a:solidFill>
                </a:rPr>
                <a:t>Popup</a:t>
              </a: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b="1">
                  <a:solidFill>
                    <a:srgbClr val="000000"/>
                  </a:solidFill>
                </a:rPr>
                <a:t>Open</a:t>
              </a:r>
            </a:p>
          </p:txBody>
        </p:sp>
        <p:sp>
          <p:nvSpPr>
            <p:cNvPr id="17424" name="Line 33">
              <a:extLst>
                <a:ext uri="{FF2B5EF4-FFF2-40B4-BE49-F238E27FC236}">
                  <a16:creationId xmlns:a16="http://schemas.microsoft.com/office/drawing/2014/main" id="{E73C7E93-491C-44F2-BA5C-311E1DCDC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5" name="Line 34">
              <a:extLst>
                <a:ext uri="{FF2B5EF4-FFF2-40B4-BE49-F238E27FC236}">
                  <a16:creationId xmlns:a16="http://schemas.microsoft.com/office/drawing/2014/main" id="{BC54CB0E-598C-4709-9672-5F78DBC51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6" name="Line 35">
              <a:extLst>
                <a:ext uri="{FF2B5EF4-FFF2-40B4-BE49-F238E27FC236}">
                  <a16:creationId xmlns:a16="http://schemas.microsoft.com/office/drawing/2014/main" id="{663DCE1A-C469-4B49-8691-88CD953D1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7" name="Line 36">
              <a:extLst>
                <a:ext uri="{FF2B5EF4-FFF2-40B4-BE49-F238E27FC236}">
                  <a16:creationId xmlns:a16="http://schemas.microsoft.com/office/drawing/2014/main" id="{232EA0E2-B625-4272-9BD7-81A23058A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8" name="Line 37">
              <a:extLst>
                <a:ext uri="{FF2B5EF4-FFF2-40B4-BE49-F238E27FC236}">
                  <a16:creationId xmlns:a16="http://schemas.microsoft.com/office/drawing/2014/main" id="{685672F0-87A0-496D-8A03-E7D942626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13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7418" name="Picture 38">
            <a:extLst>
              <a:ext uri="{FF2B5EF4-FFF2-40B4-BE49-F238E27FC236}">
                <a16:creationId xmlns:a16="http://schemas.microsoft.com/office/drawing/2014/main" id="{8242375A-2EAE-435A-A9C0-9F9A6DD4C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700213"/>
            <a:ext cx="7175500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9" name="Oval 39">
            <a:extLst>
              <a:ext uri="{FF2B5EF4-FFF2-40B4-BE49-F238E27FC236}">
                <a16:creationId xmlns:a16="http://schemas.microsoft.com/office/drawing/2014/main" id="{61F60C94-2B7B-4C08-92AB-AF02333A2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2205038"/>
            <a:ext cx="215900" cy="144462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7420" name="Oval 40">
            <a:extLst>
              <a:ext uri="{FF2B5EF4-FFF2-40B4-BE49-F238E27FC236}">
                <a16:creationId xmlns:a16="http://schemas.microsoft.com/office/drawing/2014/main" id="{DF859C2C-B5FE-499F-B0D3-0C7EC37F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50" y="1674813"/>
            <a:ext cx="215900" cy="1428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17421" name="Oval 41">
            <a:extLst>
              <a:ext uri="{FF2B5EF4-FFF2-40B4-BE49-F238E27FC236}">
                <a16:creationId xmlns:a16="http://schemas.microsoft.com/office/drawing/2014/main" id="{8B5E3B59-B003-4563-8511-4BD1E3B4E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563" y="3560763"/>
            <a:ext cx="215900" cy="144462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94596CF7-ACF8-4E75-A35B-0959FF4C2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34B8F46A-B0E8-4631-B0D5-25D464C0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학습관리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F978B4BD-B57C-41B7-A6FE-EBE171D7F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설문조사</a:t>
            </a:r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806665C5-F1D4-4AA9-A1B9-252BBA3E4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QnaList</a:t>
            </a:r>
          </a:p>
        </p:txBody>
      </p:sp>
      <p:grpSp>
        <p:nvGrpSpPr>
          <p:cNvPr id="19462" name="Group 5">
            <a:extLst>
              <a:ext uri="{FF2B5EF4-FFF2-40B4-BE49-F238E27FC236}">
                <a16:creationId xmlns:a16="http://schemas.microsoft.com/office/drawing/2014/main" id="{2C32F09C-890A-4B98-9CB4-D172D8CD755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19480" name="Rectangle 6">
              <a:extLst>
                <a:ext uri="{FF2B5EF4-FFF2-40B4-BE49-F238E27FC236}">
                  <a16:creationId xmlns:a16="http://schemas.microsoft.com/office/drawing/2014/main" id="{E1FB29E0-550B-4BFD-BB1D-DDE165D42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9481" name="Rectangle 7">
              <a:extLst>
                <a:ext uri="{FF2B5EF4-FFF2-40B4-BE49-F238E27FC236}">
                  <a16:creationId xmlns:a16="http://schemas.microsoft.com/office/drawing/2014/main" id="{306C8010-7292-43A9-BEFB-21B27F2A7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-</a:t>
              </a:r>
              <a:r>
                <a:rPr lang="ko-KR" altLang="ko-KR">
                  <a:solidFill>
                    <a:srgbClr val="000000"/>
                  </a:solidFill>
                </a:rPr>
                <a:t> 자신의 수강목록 중 진도가 </a:t>
              </a:r>
              <a:r>
                <a:rPr lang="en-US" altLang="ko-KR">
                  <a:solidFill>
                    <a:srgbClr val="000000"/>
                  </a:solidFill>
                </a:rPr>
                <a:t>100%</a:t>
              </a:r>
              <a:r>
                <a:rPr lang="ko-KR" altLang="ko-KR">
                  <a:solidFill>
                    <a:srgbClr val="000000"/>
                  </a:solidFill>
                </a:rPr>
                <a:t>인 리스트</a:t>
              </a:r>
            </a:p>
          </p:txBody>
        </p:sp>
        <p:sp>
          <p:nvSpPr>
            <p:cNvPr id="19482" name="Rectangle 8">
              <a:extLst>
                <a:ext uri="{FF2B5EF4-FFF2-40B4-BE49-F238E27FC236}">
                  <a16:creationId xmlns:a16="http://schemas.microsoft.com/office/drawing/2014/main" id="{ADAB5FB1-EAC6-4D35-B417-3F11654D2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9483" name="Rectangle 9">
              <a:extLst>
                <a:ext uri="{FF2B5EF4-FFF2-40B4-BE49-F238E27FC236}">
                  <a16:creationId xmlns:a16="http://schemas.microsoft.com/office/drawing/2014/main" id="{CB9BB6B5-17AA-403E-B08F-50A260CB8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리스트에서 선택된 강의 설문 정보 </a:t>
              </a:r>
              <a:r>
                <a:rPr lang="en-US" altLang="ko-KR">
                  <a:solidFill>
                    <a:srgbClr val="000000"/>
                  </a:solidFill>
                </a:rPr>
                <a:t>PopUp Open</a:t>
              </a:r>
            </a:p>
          </p:txBody>
        </p:sp>
        <p:sp>
          <p:nvSpPr>
            <p:cNvPr id="19484" name="Line 10">
              <a:extLst>
                <a:ext uri="{FF2B5EF4-FFF2-40B4-BE49-F238E27FC236}">
                  <a16:creationId xmlns:a16="http://schemas.microsoft.com/office/drawing/2014/main" id="{4DBAEAE6-08F8-4977-9C6F-C80F99345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5" name="Line 11">
              <a:extLst>
                <a:ext uri="{FF2B5EF4-FFF2-40B4-BE49-F238E27FC236}">
                  <a16:creationId xmlns:a16="http://schemas.microsoft.com/office/drawing/2014/main" id="{1C34780F-FD95-4856-893E-D46591841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6" name="Line 12">
              <a:extLst>
                <a:ext uri="{FF2B5EF4-FFF2-40B4-BE49-F238E27FC236}">
                  <a16:creationId xmlns:a16="http://schemas.microsoft.com/office/drawing/2014/main" id="{F9B3C7C6-A8BB-4565-B669-44B40C410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7" name="Line 13">
              <a:extLst>
                <a:ext uri="{FF2B5EF4-FFF2-40B4-BE49-F238E27FC236}">
                  <a16:creationId xmlns:a16="http://schemas.microsoft.com/office/drawing/2014/main" id="{0D58A29B-BE00-42FF-BFEC-638CECBF4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8" name="Line 14">
              <a:extLst>
                <a:ext uri="{FF2B5EF4-FFF2-40B4-BE49-F238E27FC236}">
                  <a16:creationId xmlns:a16="http://schemas.microsoft.com/office/drawing/2014/main" id="{7EBAE665-0EA1-4EB4-B2BF-F53CFB98D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9" name="Line 15">
              <a:extLst>
                <a:ext uri="{FF2B5EF4-FFF2-40B4-BE49-F238E27FC236}">
                  <a16:creationId xmlns:a16="http://schemas.microsoft.com/office/drawing/2014/main" id="{3C617B6B-0903-47B3-82FC-86D32F0A3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9463" name="Text Box 16">
            <a:extLst>
              <a:ext uri="{FF2B5EF4-FFF2-40B4-BE49-F238E27FC236}">
                <a16:creationId xmlns:a16="http://schemas.microsoft.com/office/drawing/2014/main" id="{0B0FA21B-8CCC-42FD-940A-B3A594F1E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9464" name="Group 17">
            <a:extLst>
              <a:ext uri="{FF2B5EF4-FFF2-40B4-BE49-F238E27FC236}">
                <a16:creationId xmlns:a16="http://schemas.microsoft.com/office/drawing/2014/main" id="{08905AD3-E502-40D7-AA8F-C1A3931E848D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9468" name="Rectangle 18">
              <a:extLst>
                <a:ext uri="{FF2B5EF4-FFF2-40B4-BE49-F238E27FC236}">
                  <a16:creationId xmlns:a16="http://schemas.microsoft.com/office/drawing/2014/main" id="{B0F8C54D-0DD0-4366-80A9-22236C28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9469" name="Rectangle 19">
              <a:extLst>
                <a:ext uri="{FF2B5EF4-FFF2-40B4-BE49-F238E27FC236}">
                  <a16:creationId xmlns:a16="http://schemas.microsoft.com/office/drawing/2014/main" id="{BD0F8A5F-5CC0-4E57-85E4-CCD992405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0" name="Rectangle 20">
              <a:extLst>
                <a:ext uri="{FF2B5EF4-FFF2-40B4-BE49-F238E27FC236}">
                  <a16:creationId xmlns:a16="http://schemas.microsoft.com/office/drawing/2014/main" id="{0F980B08-81A2-4D5B-8544-449F287D1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1" name="Rectangle 21">
              <a:extLst>
                <a:ext uri="{FF2B5EF4-FFF2-40B4-BE49-F238E27FC236}">
                  <a16:creationId xmlns:a16="http://schemas.microsoft.com/office/drawing/2014/main" id="{7D8116CA-7F7E-4A47-8A1F-E427835DD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2" name="Rectangle 22">
              <a:extLst>
                <a:ext uri="{FF2B5EF4-FFF2-40B4-BE49-F238E27FC236}">
                  <a16:creationId xmlns:a16="http://schemas.microsoft.com/office/drawing/2014/main" id="{F9191307-B89F-4FEB-84DF-AEF19929E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3" name="Line 23">
              <a:extLst>
                <a:ext uri="{FF2B5EF4-FFF2-40B4-BE49-F238E27FC236}">
                  <a16:creationId xmlns:a16="http://schemas.microsoft.com/office/drawing/2014/main" id="{945E1A38-A2F8-458C-9873-15DFAEF9E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4" name="Line 24">
              <a:extLst>
                <a:ext uri="{FF2B5EF4-FFF2-40B4-BE49-F238E27FC236}">
                  <a16:creationId xmlns:a16="http://schemas.microsoft.com/office/drawing/2014/main" id="{C0B7643F-E541-4C31-A018-932EAF363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5" name="Line 25">
              <a:extLst>
                <a:ext uri="{FF2B5EF4-FFF2-40B4-BE49-F238E27FC236}">
                  <a16:creationId xmlns:a16="http://schemas.microsoft.com/office/drawing/2014/main" id="{7E3DE104-3FD8-4377-B99F-13D6D51C2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6" name="Line 26">
              <a:extLst>
                <a:ext uri="{FF2B5EF4-FFF2-40B4-BE49-F238E27FC236}">
                  <a16:creationId xmlns:a16="http://schemas.microsoft.com/office/drawing/2014/main" id="{9955BE67-6223-43CE-A91D-914072C1C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7" name="Line 27">
              <a:extLst>
                <a:ext uri="{FF2B5EF4-FFF2-40B4-BE49-F238E27FC236}">
                  <a16:creationId xmlns:a16="http://schemas.microsoft.com/office/drawing/2014/main" id="{7845C503-2833-4D61-8C9F-CEE1C9842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8" name="Line 28">
              <a:extLst>
                <a:ext uri="{FF2B5EF4-FFF2-40B4-BE49-F238E27FC236}">
                  <a16:creationId xmlns:a16="http://schemas.microsoft.com/office/drawing/2014/main" id="{DB70357B-A208-47F3-85A5-D47EC7B5C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9" name="Line 29">
              <a:extLst>
                <a:ext uri="{FF2B5EF4-FFF2-40B4-BE49-F238E27FC236}">
                  <a16:creationId xmlns:a16="http://schemas.microsoft.com/office/drawing/2014/main" id="{703A297B-E994-4425-B4EB-6893F4922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9465" name="Picture 30">
            <a:extLst>
              <a:ext uri="{FF2B5EF4-FFF2-40B4-BE49-F238E27FC236}">
                <a16:creationId xmlns:a16="http://schemas.microsoft.com/office/drawing/2014/main" id="{16387DDF-F034-468B-B45E-96D453EB4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844675"/>
            <a:ext cx="6856413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6" name="Oval 31">
            <a:extLst>
              <a:ext uri="{FF2B5EF4-FFF2-40B4-BE49-F238E27FC236}">
                <a16:creationId xmlns:a16="http://schemas.microsoft.com/office/drawing/2014/main" id="{06E2DC06-D533-4A23-AF81-C006C7C98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988" y="1844675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9467" name="Oval 32">
            <a:extLst>
              <a:ext uri="{FF2B5EF4-FFF2-40B4-BE49-F238E27FC236}">
                <a16:creationId xmlns:a16="http://schemas.microsoft.com/office/drawing/2014/main" id="{A5AD5EBB-2211-4F4E-905B-EAAEC09B9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988" y="2913063"/>
            <a:ext cx="215900" cy="144462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273" y="1340768"/>
            <a:ext cx="7024843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9" name="Text Box 1">
            <a:extLst>
              <a:ext uri="{FF2B5EF4-FFF2-40B4-BE49-F238E27FC236}">
                <a16:creationId xmlns:a16="http://schemas.microsoft.com/office/drawing/2014/main" id="{94596CF7-ACF8-4E75-A35B-0959FF4C2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34B8F46A-B0E8-4631-B0D5-25D464C0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 dirty="0">
                <a:solidFill>
                  <a:srgbClr val="000000"/>
                </a:solidFill>
              </a:rPr>
              <a:t>학습관리</a:t>
            </a:r>
            <a:r>
              <a:rPr lang="en-US" altLang="ko-KR" dirty="0">
                <a:solidFill>
                  <a:srgbClr val="000000"/>
                </a:solidFill>
              </a:rPr>
              <a:t>- </a:t>
            </a:r>
            <a:r>
              <a:rPr lang="ko-KR" altLang="ko-KR" dirty="0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F978B4BD-B57C-41B7-A6FE-EBE171D7F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시험응시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806665C5-F1D4-4AA9-A1B9-252BBA3E4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Unittest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2C32F09C-890A-4B98-9CB4-D172D8CD755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751160"/>
            <a:chOff x="4617" y="825"/>
            <a:chExt cx="1580" cy="880"/>
          </a:xfrm>
        </p:grpSpPr>
        <p:sp>
          <p:nvSpPr>
            <p:cNvPr id="19480" name="Rectangle 6">
              <a:extLst>
                <a:ext uri="{FF2B5EF4-FFF2-40B4-BE49-F238E27FC236}">
                  <a16:creationId xmlns:a16="http://schemas.microsoft.com/office/drawing/2014/main" id="{E1FB29E0-550B-4BFD-BB1D-DDE165D42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9481" name="Rectangle 7">
              <a:extLst>
                <a:ext uri="{FF2B5EF4-FFF2-40B4-BE49-F238E27FC236}">
                  <a16:creationId xmlns:a16="http://schemas.microsoft.com/office/drawing/2014/main" id="{306C8010-7292-43A9-BEFB-21B27F2A7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-</a:t>
              </a: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자신이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수강 중인 과정을 조회 한다</a:t>
              </a: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19482" name="Rectangle 8">
              <a:extLst>
                <a:ext uri="{FF2B5EF4-FFF2-40B4-BE49-F238E27FC236}">
                  <a16:creationId xmlns:a16="http://schemas.microsoft.com/office/drawing/2014/main" id="{ADAB5FB1-EAC6-4D35-B417-3F11654D2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9483" name="Rectangle 9">
              <a:extLst>
                <a:ext uri="{FF2B5EF4-FFF2-40B4-BE49-F238E27FC236}">
                  <a16:creationId xmlns:a16="http://schemas.microsoft.com/office/drawing/2014/main" id="{CB9BB6B5-17AA-403E-B08F-50A260CB8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dirty="0">
                  <a:solidFill>
                    <a:srgbClr val="000000"/>
                  </a:solidFill>
                </a:rPr>
                <a:t>미 응시 시험인 경우 문제 출력 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dirty="0">
                  <a:solidFill>
                    <a:srgbClr val="000000"/>
                  </a:solidFill>
                </a:rPr>
                <a:t>제출 버튼 시 자동 점수 계산 하여 저장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19484" name="Line 10">
              <a:extLst>
                <a:ext uri="{FF2B5EF4-FFF2-40B4-BE49-F238E27FC236}">
                  <a16:creationId xmlns:a16="http://schemas.microsoft.com/office/drawing/2014/main" id="{4DBAEAE6-08F8-4977-9C6F-C80F99345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5" name="Line 11">
              <a:extLst>
                <a:ext uri="{FF2B5EF4-FFF2-40B4-BE49-F238E27FC236}">
                  <a16:creationId xmlns:a16="http://schemas.microsoft.com/office/drawing/2014/main" id="{1C34780F-FD95-4856-893E-D46591841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6" name="Line 12">
              <a:extLst>
                <a:ext uri="{FF2B5EF4-FFF2-40B4-BE49-F238E27FC236}">
                  <a16:creationId xmlns:a16="http://schemas.microsoft.com/office/drawing/2014/main" id="{F9B3C7C6-A8BB-4565-B669-44B40C410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7" name="Line 13">
              <a:extLst>
                <a:ext uri="{FF2B5EF4-FFF2-40B4-BE49-F238E27FC236}">
                  <a16:creationId xmlns:a16="http://schemas.microsoft.com/office/drawing/2014/main" id="{0D58A29B-BE00-42FF-BFEC-638CECBF4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8" name="Line 14">
              <a:extLst>
                <a:ext uri="{FF2B5EF4-FFF2-40B4-BE49-F238E27FC236}">
                  <a16:creationId xmlns:a16="http://schemas.microsoft.com/office/drawing/2014/main" id="{7EBAE665-0EA1-4EB4-B2BF-F53CFB98D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9" name="Line 15">
              <a:extLst>
                <a:ext uri="{FF2B5EF4-FFF2-40B4-BE49-F238E27FC236}">
                  <a16:creationId xmlns:a16="http://schemas.microsoft.com/office/drawing/2014/main" id="{3C617B6B-0903-47B3-82FC-86D32F0A3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9463" name="Text Box 16">
            <a:extLst>
              <a:ext uri="{FF2B5EF4-FFF2-40B4-BE49-F238E27FC236}">
                <a16:creationId xmlns:a16="http://schemas.microsoft.com/office/drawing/2014/main" id="{0B0FA21B-8CCC-42FD-940A-B3A594F1E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08905AD3-E502-40D7-AA8F-C1A3931E848D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9468" name="Rectangle 18">
              <a:extLst>
                <a:ext uri="{FF2B5EF4-FFF2-40B4-BE49-F238E27FC236}">
                  <a16:creationId xmlns:a16="http://schemas.microsoft.com/office/drawing/2014/main" id="{B0F8C54D-0DD0-4366-80A9-22236C28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9469" name="Rectangle 19">
              <a:extLst>
                <a:ext uri="{FF2B5EF4-FFF2-40B4-BE49-F238E27FC236}">
                  <a16:creationId xmlns:a16="http://schemas.microsoft.com/office/drawing/2014/main" id="{BD0F8A5F-5CC0-4E57-85E4-CCD992405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0" name="Rectangle 20">
              <a:extLst>
                <a:ext uri="{FF2B5EF4-FFF2-40B4-BE49-F238E27FC236}">
                  <a16:creationId xmlns:a16="http://schemas.microsoft.com/office/drawing/2014/main" id="{0F980B08-81A2-4D5B-8544-449F287D1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1" name="Rectangle 21">
              <a:extLst>
                <a:ext uri="{FF2B5EF4-FFF2-40B4-BE49-F238E27FC236}">
                  <a16:creationId xmlns:a16="http://schemas.microsoft.com/office/drawing/2014/main" id="{7D8116CA-7F7E-4A47-8A1F-E427835DD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2" name="Rectangle 22">
              <a:extLst>
                <a:ext uri="{FF2B5EF4-FFF2-40B4-BE49-F238E27FC236}">
                  <a16:creationId xmlns:a16="http://schemas.microsoft.com/office/drawing/2014/main" id="{F9191307-B89F-4FEB-84DF-AEF19929E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3" name="Line 23">
              <a:extLst>
                <a:ext uri="{FF2B5EF4-FFF2-40B4-BE49-F238E27FC236}">
                  <a16:creationId xmlns:a16="http://schemas.microsoft.com/office/drawing/2014/main" id="{945E1A38-A2F8-458C-9873-15DFAEF9E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4" name="Line 24">
              <a:extLst>
                <a:ext uri="{FF2B5EF4-FFF2-40B4-BE49-F238E27FC236}">
                  <a16:creationId xmlns:a16="http://schemas.microsoft.com/office/drawing/2014/main" id="{C0B7643F-E541-4C31-A018-932EAF363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5" name="Line 25">
              <a:extLst>
                <a:ext uri="{FF2B5EF4-FFF2-40B4-BE49-F238E27FC236}">
                  <a16:creationId xmlns:a16="http://schemas.microsoft.com/office/drawing/2014/main" id="{7E3DE104-3FD8-4377-B99F-13D6D51C2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6" name="Line 26">
              <a:extLst>
                <a:ext uri="{FF2B5EF4-FFF2-40B4-BE49-F238E27FC236}">
                  <a16:creationId xmlns:a16="http://schemas.microsoft.com/office/drawing/2014/main" id="{9955BE67-6223-43CE-A91D-914072C1C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7" name="Line 27">
              <a:extLst>
                <a:ext uri="{FF2B5EF4-FFF2-40B4-BE49-F238E27FC236}">
                  <a16:creationId xmlns:a16="http://schemas.microsoft.com/office/drawing/2014/main" id="{7845C503-2833-4D61-8C9F-CEE1C9842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8" name="Line 28">
              <a:extLst>
                <a:ext uri="{FF2B5EF4-FFF2-40B4-BE49-F238E27FC236}">
                  <a16:creationId xmlns:a16="http://schemas.microsoft.com/office/drawing/2014/main" id="{DB70357B-A208-47F3-85A5-D47EC7B5C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9" name="Line 29">
              <a:extLst>
                <a:ext uri="{FF2B5EF4-FFF2-40B4-BE49-F238E27FC236}">
                  <a16:creationId xmlns:a16="http://schemas.microsoft.com/office/drawing/2014/main" id="{703A297B-E994-4425-B4EB-6893F4922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9466" name="Oval 31">
            <a:extLst>
              <a:ext uri="{FF2B5EF4-FFF2-40B4-BE49-F238E27FC236}">
                <a16:creationId xmlns:a16="http://schemas.microsoft.com/office/drawing/2014/main" id="{06E2DC06-D533-4A23-AF81-C006C7C98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898" y="1556792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9467" name="Oval 32">
            <a:extLst>
              <a:ext uri="{FF2B5EF4-FFF2-40B4-BE49-F238E27FC236}">
                <a16:creationId xmlns:a16="http://schemas.microsoft.com/office/drawing/2014/main" id="{A5AD5EBB-2211-4F4E-905B-EAAEC09B9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418" y="2585685"/>
            <a:ext cx="215900" cy="144462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5" name="Oval 32">
            <a:extLst>
              <a:ext uri="{FF2B5EF4-FFF2-40B4-BE49-F238E27FC236}">
                <a16:creationId xmlns:a16="http://schemas.microsoft.com/office/drawing/2014/main" id="{A5AD5EBB-2211-4F4E-905B-EAAEC09B9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802" y="2636912"/>
            <a:ext cx="215900" cy="144462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grpSp>
        <p:nvGrpSpPr>
          <p:cNvPr id="36" name="Group 30">
            <a:extLst>
              <a:ext uri="{FF2B5EF4-FFF2-40B4-BE49-F238E27FC236}">
                <a16:creationId xmlns:a16="http://schemas.microsoft.com/office/drawing/2014/main" id="{F4938582-3C40-4988-9B3F-C0F2E1837BB2}"/>
              </a:ext>
            </a:extLst>
          </p:cNvPr>
          <p:cNvGrpSpPr>
            <a:grpSpLocks/>
          </p:cNvGrpSpPr>
          <p:nvPr/>
        </p:nvGrpSpPr>
        <p:grpSpPr bwMode="auto">
          <a:xfrm>
            <a:off x="7328235" y="2060848"/>
            <a:ext cx="2509838" cy="1008112"/>
            <a:chOff x="4617" y="1706"/>
            <a:chExt cx="1581" cy="432"/>
          </a:xfrm>
        </p:grpSpPr>
        <p:sp>
          <p:nvSpPr>
            <p:cNvPr id="37" name="Rectangle 31">
              <a:extLst>
                <a:ext uri="{FF2B5EF4-FFF2-40B4-BE49-F238E27FC236}">
                  <a16:creationId xmlns:a16="http://schemas.microsoft.com/office/drawing/2014/main" id="{75FDCE0C-CC87-46EA-B066-4A52D703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0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8" name="Rectangle 32">
              <a:extLst>
                <a:ext uri="{FF2B5EF4-FFF2-40B4-BE49-F238E27FC236}">
                  <a16:creationId xmlns:a16="http://schemas.microsoft.com/office/drawing/2014/main" id="{D14AE952-9800-4E3C-BB3A-5ACBB4384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70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b="1" dirty="0">
                  <a:solidFill>
                    <a:srgbClr val="000000"/>
                  </a:solidFill>
                </a:rPr>
                <a:t>전체 점수와 상태 표시</a:t>
              </a:r>
              <a:endParaRPr lang="en-US" altLang="ko-KR" b="1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 b="1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b="1" dirty="0">
                  <a:solidFill>
                    <a:srgbClr val="000000"/>
                  </a:solidFill>
                </a:rPr>
                <a:t>응시 한 경우 제출 했던  정답과 정답을 표시 </a:t>
              </a:r>
              <a:r>
                <a:rPr lang="en-US" altLang="ko-KR" b="1" dirty="0">
                  <a:solidFill>
                    <a:srgbClr val="000000"/>
                  </a:solidFill>
                </a:rPr>
                <a:t>&amp; </a:t>
              </a:r>
              <a:r>
                <a:rPr lang="ko-KR" altLang="en-US" b="1" dirty="0">
                  <a:solidFill>
                    <a:srgbClr val="000000"/>
                  </a:solidFill>
                </a:rPr>
                <a:t>문제</a:t>
              </a:r>
              <a:r>
                <a:rPr lang="en-US" altLang="ko-KR" b="1" dirty="0">
                  <a:solidFill>
                    <a:srgbClr val="000000"/>
                  </a:solidFill>
                </a:rPr>
                <a:t>1 </a:t>
              </a:r>
              <a:r>
                <a:rPr lang="ko-KR" altLang="en-US" b="1" dirty="0">
                  <a:solidFill>
                    <a:srgbClr val="000000"/>
                  </a:solidFill>
                </a:rPr>
                <a:t>타이틀에 빨간색 표시</a:t>
              </a:r>
              <a:endParaRPr lang="en-US" altLang="ko-KR" b="1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b="1" dirty="0">
                  <a:solidFill>
                    <a:srgbClr val="000000"/>
                  </a:solidFill>
                </a:rPr>
                <a:t>(</a:t>
              </a:r>
              <a:r>
                <a:rPr lang="ko-KR" altLang="en-US" b="1" dirty="0">
                  <a:solidFill>
                    <a:srgbClr val="000000"/>
                  </a:solidFill>
                </a:rPr>
                <a:t>틀린 문제 인 경우</a:t>
              </a:r>
              <a:r>
                <a:rPr lang="en-US" altLang="ko-KR" b="1" dirty="0">
                  <a:solidFill>
                    <a:srgbClr val="000000"/>
                  </a:solidFill>
                </a:rPr>
                <a:t>)</a:t>
              </a:r>
              <a:r>
                <a:rPr lang="ko-KR" altLang="en-US" b="1" dirty="0">
                  <a:solidFill>
                    <a:srgbClr val="000000"/>
                  </a:solidFill>
                </a:rPr>
                <a:t> </a:t>
              </a:r>
              <a:endParaRPr lang="en-US" altLang="ko-KR" b="1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b="1" dirty="0">
                  <a:solidFill>
                    <a:srgbClr val="000000"/>
                  </a:solidFill>
                </a:rPr>
                <a:t>정답인 경우 제출했던 정답 표시</a:t>
              </a:r>
              <a:endParaRPr lang="en-US" altLang="ko-KR" b="1" dirty="0">
                <a:solidFill>
                  <a:srgbClr val="000000"/>
                </a:solidFill>
              </a:endParaRPr>
            </a:p>
          </p:txBody>
        </p:sp>
        <p:sp>
          <p:nvSpPr>
            <p:cNvPr id="39" name="Line 33">
              <a:extLst>
                <a:ext uri="{FF2B5EF4-FFF2-40B4-BE49-F238E27FC236}">
                  <a16:creationId xmlns:a16="http://schemas.microsoft.com/office/drawing/2014/main" id="{E73C7E93-491C-44F2-BA5C-311E1DCDC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34">
              <a:extLst>
                <a:ext uri="{FF2B5EF4-FFF2-40B4-BE49-F238E27FC236}">
                  <a16:creationId xmlns:a16="http://schemas.microsoft.com/office/drawing/2014/main" id="{BC54CB0E-598C-4709-9672-5F78DBC51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Line 35">
              <a:extLst>
                <a:ext uri="{FF2B5EF4-FFF2-40B4-BE49-F238E27FC236}">
                  <a16:creationId xmlns:a16="http://schemas.microsoft.com/office/drawing/2014/main" id="{663DCE1A-C469-4B49-8691-88CD953D1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2" name="Line 36">
              <a:extLst>
                <a:ext uri="{FF2B5EF4-FFF2-40B4-BE49-F238E27FC236}">
                  <a16:creationId xmlns:a16="http://schemas.microsoft.com/office/drawing/2014/main" id="{232EA0E2-B625-4272-9BD7-81A23058A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" name="Line 37">
              <a:extLst>
                <a:ext uri="{FF2B5EF4-FFF2-40B4-BE49-F238E27FC236}">
                  <a16:creationId xmlns:a16="http://schemas.microsoft.com/office/drawing/2014/main" id="{685672F0-87A0-496D-8A03-E7D942626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13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HY견고딕"/>
        <a:ea typeface=""/>
        <a:cs typeface="HY견고딕"/>
      </a:majorFont>
      <a:minorFont>
        <a:latin typeface="HY견고딕"/>
        <a:ea typeface="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HY견고딕"/>
        <a:ea typeface=""/>
        <a:cs typeface="HY견고딕"/>
      </a:majorFont>
      <a:minorFont>
        <a:latin typeface="HY견고딕"/>
        <a:ea typeface="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HY견고딕"/>
        <a:ea typeface=""/>
        <a:cs typeface="HY견고딕"/>
      </a:majorFont>
      <a:minorFont>
        <a:latin typeface="HY견고딕"/>
        <a:ea typeface="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Z사업부 템플릿">
  <a:themeElements>
    <a:clrScheme name="JustSELL문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보자기">
      <a:maj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HY견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>
    <a:extraClrScheme>
      <a:clrScheme name="JustSELL문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9905</TotalTime>
  <Words>1890</Words>
  <Application>Microsoft Office PowerPoint</Application>
  <PresentationFormat>사용자 지정</PresentationFormat>
  <Paragraphs>703</Paragraphs>
  <Slides>38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38</vt:i4>
      </vt:variant>
    </vt:vector>
  </HeadingPairs>
  <TitlesOfParts>
    <vt:vector size="52" baseType="lpstr">
      <vt:lpstr>HY견고딕</vt:lpstr>
      <vt:lpstr>HY울릉도M</vt:lpstr>
      <vt:lpstr>HY헤드라인M</vt:lpstr>
      <vt:lpstr>굴림</vt:lpstr>
      <vt:lpstr>맑은 고딕</vt:lpstr>
      <vt:lpstr>휴먼옛체</vt:lpstr>
      <vt:lpstr>Arial</vt:lpstr>
      <vt:lpstr>Consolas</vt:lpstr>
      <vt:lpstr>Lucida Sans</vt:lpstr>
      <vt:lpstr>Times New Roman</vt:lpstr>
      <vt:lpstr>Office 테마</vt:lpstr>
      <vt:lpstr>Office 테마</vt:lpstr>
      <vt:lpstr>Office 테마</vt:lpstr>
      <vt:lpstr>EZ사업부 템플릿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LMS</vt:lpstr>
      <vt:lpstr>LMS</vt:lpstr>
      <vt:lpstr>LMS</vt:lpstr>
      <vt:lpstr>LMS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LMS</vt:lpstr>
      <vt:lpstr>LMS</vt:lpstr>
      <vt:lpstr>LMS</vt:lpstr>
      <vt:lpstr>구인구직 시스템</vt:lpstr>
      <vt:lpstr>LMS</vt:lpstr>
      <vt:lpstr>LMS</vt:lpstr>
      <vt:lpstr>LMS</vt:lpstr>
      <vt:lpstr>LMS</vt:lpstr>
      <vt:lpstr>구인구직 시스템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HACCP 관리시스템    화면사양서</dc:title>
  <dc:creator>김철민</dc:creator>
  <cp:lastModifiedBy>happy</cp:lastModifiedBy>
  <cp:revision>804</cp:revision>
  <cp:lastPrinted>1601-01-01T00:00:00Z</cp:lastPrinted>
  <dcterms:created xsi:type="dcterms:W3CDTF">2008-10-14T05:47:18Z</dcterms:created>
  <dcterms:modified xsi:type="dcterms:W3CDTF">2020-06-19T06:42:11Z</dcterms:modified>
</cp:coreProperties>
</file>