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292" r:id="rId5"/>
    <p:sldId id="335" r:id="rId6"/>
    <p:sldId id="333" r:id="rId7"/>
    <p:sldId id="336" r:id="rId8"/>
    <p:sldId id="296" r:id="rId9"/>
    <p:sldId id="299" r:id="rId10"/>
    <p:sldId id="310" r:id="rId11"/>
    <p:sldId id="297" r:id="rId12"/>
    <p:sldId id="300" r:id="rId13"/>
    <p:sldId id="316" r:id="rId14"/>
    <p:sldId id="334" r:id="rId15"/>
    <p:sldId id="302" r:id="rId16"/>
    <p:sldId id="303" r:id="rId17"/>
    <p:sldId id="318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il" initials="H" lastIdx="3" clrIdx="0">
    <p:extLst>
      <p:ext uri="{19B8F6BF-5375-455C-9EA6-DF929625EA0E}">
        <p15:presenceInfo xmlns:p15="http://schemas.microsoft.com/office/powerpoint/2012/main" userId="Hom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706248" y="5219935"/>
            <a:ext cx="6978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kern="1800" spc="1100" dirty="0">
                <a:solidFill>
                  <a:srgbClr val="B9BBBE"/>
                </a:solidFill>
                <a:latin typeface="Consolas" panose="020B0609020204030204" pitchFamily="49" charset="0"/>
              </a:rPr>
              <a:t>Python Study5</a:t>
            </a:r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282892" y="3191896"/>
            <a:ext cx="562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findKim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"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김서방은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{}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".format(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seoul.index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('Kim'))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597B79-12EC-4B9A-9814-3261A193A87F}"/>
              </a:ext>
            </a:extLst>
          </p:cNvPr>
          <p:cNvSpPr txBox="1"/>
          <p:nvPr/>
        </p:nvSpPr>
        <p:spPr>
          <a:xfrm>
            <a:off x="2969257" y="4434015"/>
            <a:ext cx="6510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방식으로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값이 들어있는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번호를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retrun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BDE9CD-930D-4811-B4DE-FFB012ADEA81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60285D-7212-4F26-BFC2-BE2D8CED512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DB9309-9257-45B2-82C4-1C442FB404E5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서울에서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김서방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C976F-41ED-4267-BE20-E9BD8D054AB2}"/>
              </a:ext>
            </a:extLst>
          </p:cNvPr>
          <p:cNvSpPr txBox="1"/>
          <p:nvPr/>
        </p:nvSpPr>
        <p:spPr>
          <a:xfrm>
            <a:off x="660400" y="694970"/>
            <a:ext cx="1896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Kim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Seobang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Seoul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BAC22-67C9-4DAA-96B0-180D43AF9742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9D016D9-4B92-4E9C-85E3-BEAED11FD5D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1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501385" y="3262771"/>
            <a:ext cx="518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나누어 떨어지는 숫자 배열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나누어 떨어지는 숫자 배열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divisible array of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661467"/>
            <a:ext cx="53065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divisor):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% divisor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sorted(answer)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E1A504-7AB4-4B63-9357-A80F1A85A57E}"/>
              </a:ext>
            </a:extLst>
          </p:cNvPr>
          <p:cNvSpPr txBox="1"/>
          <p:nvPr/>
        </p:nvSpPr>
        <p:spPr>
          <a:xfrm>
            <a:off x="6350399" y="5617346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테스트는 통과하지만 채점에서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5,6,7,8,13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통과하였다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B7B9DF-BB14-421A-814D-6A8A5607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6" y="1740329"/>
            <a:ext cx="5560933" cy="49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4404220" y="2465286"/>
            <a:ext cx="3383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divisor):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% divisor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(answer) == 0: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(-1)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sorted(answer)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F6F42-D1DB-4EF3-98E1-71F0DC2D1D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475FEB-105F-4F19-AD4B-83444880DFB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814EA-BA75-4912-9E65-327FF12F15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나누어 떨어지는 숫자 배열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9CE19-AD86-45FE-9524-6E9469D01236}"/>
              </a:ext>
            </a:extLst>
          </p:cNvPr>
          <p:cNvSpPr txBox="1"/>
          <p:nvPr/>
        </p:nvSpPr>
        <p:spPr>
          <a:xfrm>
            <a:off x="660400" y="69497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divisible array of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920B02-AF99-4B5F-8ABE-F96AE19648A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77E6EF-3006-4E16-8A97-E865733B8AD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28FEB3-EBE6-4FD8-A59A-888382648A7D}"/>
              </a:ext>
            </a:extLst>
          </p:cNvPr>
          <p:cNvSpPr txBox="1"/>
          <p:nvPr/>
        </p:nvSpPr>
        <p:spPr>
          <a:xfrm>
            <a:off x="2469160" y="5409825"/>
            <a:ext cx="725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랑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answer=0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때를 구하면 첫번째 배열이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수도 있다는 것을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생각하지 못해서 첫번째 풀이에서 오류가 났다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그렇기 때문에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문이 끝난 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answer=0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때를 구해서 오류를 해결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8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559728" y="3723636"/>
            <a:ext cx="5072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divisor):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 sorted([n for n in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n%divisor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== 0]) or [-1]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EF6F42-D1DB-4EF3-98E1-71F0DC2D1DA4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475FEB-105F-4F19-AD4B-83444880DFB2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814EA-BA75-4912-9E65-327FF12F1514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나누어 떨어지는 숫자 배열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19CE19-AD86-45FE-9524-6E9469D01236}"/>
              </a:ext>
            </a:extLst>
          </p:cNvPr>
          <p:cNvSpPr txBox="1"/>
          <p:nvPr/>
        </p:nvSpPr>
        <p:spPr>
          <a:xfrm>
            <a:off x="660400" y="694970"/>
            <a:ext cx="17908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divisible array of numbers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920B02-AF99-4B5F-8ABE-F96AE19648A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77E6EF-3006-4E16-8A97-E865733B8ADA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28FEB3-EBE6-4FD8-A59A-888382648A7D}"/>
              </a:ext>
            </a:extLst>
          </p:cNvPr>
          <p:cNvSpPr txBox="1"/>
          <p:nvPr/>
        </p:nvSpPr>
        <p:spPr>
          <a:xfrm>
            <a:off x="3341615" y="5023931"/>
            <a:ext cx="5508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왼쪽 부분이 거짓일 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오른쪽 부분을 출력하는 풀이다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65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155139" y="3262771"/>
            <a:ext cx="5881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/>
                </a:solidFill>
              </a:rPr>
              <a:t>X</a:t>
            </a:r>
            <a:r>
              <a:rPr lang="ko-KR" altLang="en-US" sz="3600" dirty="0">
                <a:solidFill>
                  <a:schemeClr val="accent6"/>
                </a:solidFill>
              </a:rPr>
              <a:t>만큼 간격이 있는 </a:t>
            </a:r>
            <a:r>
              <a:rPr lang="en-US" altLang="ko-KR" sz="3600" dirty="0">
                <a:solidFill>
                  <a:schemeClr val="accent6"/>
                </a:solidFill>
              </a:rPr>
              <a:t>n</a:t>
            </a:r>
            <a:r>
              <a:rPr lang="ko-KR" altLang="en-US" sz="3600" dirty="0">
                <a:solidFill>
                  <a:schemeClr val="accent6"/>
                </a:solidFill>
              </a:rPr>
              <a:t>개의 숫자</a:t>
            </a:r>
            <a:endParaRPr lang="en-US" altLang="ko-KR" sz="36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만큼 간격이 있는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숫자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numbers spaced by X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896514"/>
            <a:ext cx="53065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solution(x,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range(1, n+1):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 *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B179B-FBC7-416E-B10F-107592EF227E}"/>
              </a:ext>
            </a:extLst>
          </p:cNvPr>
          <p:cNvSpPr txBox="1"/>
          <p:nvPr/>
        </p:nvSpPr>
        <p:spPr>
          <a:xfrm>
            <a:off x="6340611" y="5253798"/>
            <a:ext cx="530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문으로 반복하여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배열에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x*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넣어준다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17C767-D1E1-4B84-93F7-D8CE11A9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3" y="1745702"/>
            <a:ext cx="5574037" cy="49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 풀이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895351-38CB-469C-BF66-C4843BBB5DF2}"/>
              </a:ext>
            </a:extLst>
          </p:cNvPr>
          <p:cNvSpPr txBox="1"/>
          <p:nvPr/>
        </p:nvSpPr>
        <p:spPr>
          <a:xfrm>
            <a:off x="3937233" y="3547467"/>
            <a:ext cx="431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number_generator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(x, 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 x + x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range(n)]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2C5D79-EDE0-4528-B086-968D89CE6E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6A6ABA-68A3-4D9E-BF9D-92C355926640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FADEA-5381-4642-AD85-4B048E0F80DB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만큼 간격이 있는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숫자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F5DD6-2490-483F-BD73-1B91AD14D8EE}"/>
              </a:ext>
            </a:extLst>
          </p:cNvPr>
          <p:cNvSpPr txBox="1"/>
          <p:nvPr/>
        </p:nvSpPr>
        <p:spPr>
          <a:xfrm>
            <a:off x="660400" y="694970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numbers spaced by X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F56A53-7C36-4FBE-BB0B-721DBC540746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358E20C-20A5-40CA-B46D-B3BE207FE450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BEB9E2-B50D-4FDD-900D-0F34D32D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1626082"/>
            <a:ext cx="4699091" cy="707886"/>
            <a:chOff x="939800" y="1442839"/>
            <a:chExt cx="4699091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4118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자연수 뒤집어 배열로 만들기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719929"/>
            <a:ext cx="3695611" cy="707886"/>
            <a:chOff x="939800" y="1442839"/>
            <a:chExt cx="3695611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31149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서울에서 </a:t>
              </a:r>
              <a:r>
                <a:rPr lang="ko-KR" altLang="en-US" sz="28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김서방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찾기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813995"/>
            <a:ext cx="4391315" cy="707886"/>
            <a:chOff x="939800" y="1442839"/>
            <a:chExt cx="4391315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3810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나누어 떨어지는 숫자 배열</a:t>
              </a: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16057E1-581B-4046-B7F0-06C3EC6EFD86}"/>
              </a:ext>
            </a:extLst>
          </p:cNvPr>
          <p:cNvGrpSpPr/>
          <p:nvPr/>
        </p:nvGrpSpPr>
        <p:grpSpPr>
          <a:xfrm>
            <a:off x="935027" y="4899835"/>
            <a:ext cx="4872215" cy="707886"/>
            <a:chOff x="939800" y="1442839"/>
            <a:chExt cx="4872215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531835-CED2-42E0-935B-F45125EAF99D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33B7F5-1154-490B-8F80-4C83F43EB5E1}"/>
                </a:ext>
              </a:extLst>
            </p:cNvPr>
            <p:cNvSpPr txBox="1"/>
            <p:nvPr/>
          </p:nvSpPr>
          <p:spPr>
            <a:xfrm>
              <a:off x="1520456" y="1535172"/>
              <a:ext cx="4291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만큼 간격이 있는 </a:t>
              </a:r>
              <a:r>
                <a:rPr lang="en-US" altLang="ko-KR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</a:t>
              </a:r>
              <a:r>
                <a:rPr lang="ko-KR" altLang="en-US" sz="28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개의 숫자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291391" y="3262771"/>
            <a:ext cx="560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자연수 뒤집어 배열로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9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3646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3646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8045" y="2569327"/>
            <a:ext cx="5306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str(n)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 sorted(map(int, n), reverse=True)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자연수 뒤집어 배열로 만들기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Flip natural numbers to form an array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DD82B3-FC28-43B5-B73B-555E24001EA1}"/>
              </a:ext>
            </a:extLst>
          </p:cNvPr>
          <p:cNvSpPr txBox="1"/>
          <p:nvPr/>
        </p:nvSpPr>
        <p:spPr>
          <a:xfrm>
            <a:off x="6340611" y="5062949"/>
            <a:ext cx="53065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Testcase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통과하지만 제출에서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3,13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번만 통과한다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정수형을 문자로 바꿔준 다음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다시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정수형으로 바꿔주는 풀이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9EEEA-0AE4-4AF1-94E4-66BAB7E8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2" y="1716721"/>
            <a:ext cx="5548812" cy="49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 </a:t>
              </a:r>
              <a:r>
                <a:rPr lang="en-US" altLang="ko-KR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2000" b="1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CFF18-2C2D-42D6-B718-56737CDA7D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8FF91-3622-4179-97D7-B6DBA13A534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84115-91BA-4E64-B7EA-A4E703F1296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자연수 뒤집어 배열로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A4035-3D56-4440-AD85-39EF37EF0D1D}"/>
              </a:ext>
            </a:extLst>
          </p:cNvPr>
          <p:cNvSpPr txBox="1"/>
          <p:nvPr/>
        </p:nvSpPr>
        <p:spPr>
          <a:xfrm>
            <a:off x="660400" y="694970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Flip natural numbers to form an array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70426-6BA7-471A-B4B2-9BB418EBD82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589F98-7CE6-473A-B66F-40FE5E19923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282892" y="2579499"/>
            <a:ext cx="562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[]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n = str(n)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n: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answer.append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(int(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answer.reverse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C2894-10ED-4D6B-959A-54472C4692A0}"/>
              </a:ext>
            </a:extLst>
          </p:cNvPr>
          <p:cNvSpPr txBox="1"/>
          <p:nvPr/>
        </p:nvSpPr>
        <p:spPr>
          <a:xfrm>
            <a:off x="2382029" y="5096746"/>
            <a:ext cx="7684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함수를 사용하지 않고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문자열로 바꾼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하나씩 정수형으로 넣은 뒤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함수로 문자열을 뒤집었다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첫번째 풀이가 틀렸던 이유는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sorted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하게 되면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1453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5431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정렬하기 때문에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값을 먼저 하나씩 뒤집에서 넣어주는 방법으로 풀어야 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FDD550-298B-4718-A9B9-FFC9EB21852E}"/>
              </a:ext>
            </a:extLst>
          </p:cNvPr>
          <p:cNvGrpSpPr/>
          <p:nvPr/>
        </p:nvGrpSpPr>
        <p:grpSpPr>
          <a:xfrm>
            <a:off x="660400" y="1628257"/>
            <a:ext cx="2300914" cy="633558"/>
            <a:chOff x="389355" y="547877"/>
            <a:chExt cx="2611390" cy="82372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68160-357C-4D5F-9F0A-8EBC03101CB2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4FF820-C021-42A5-8F10-57B5E9F1478E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다른 사람의 풀이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CFF18-2C2D-42D6-B718-56737CDA7D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8FF91-3622-4179-97D7-B6DBA13A534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84115-91BA-4E64-B7EA-A4E703F1296A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자연수 뒤집어 배열로 만들기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A4035-3D56-4440-AD85-39EF37EF0D1D}"/>
              </a:ext>
            </a:extLst>
          </p:cNvPr>
          <p:cNvSpPr txBox="1"/>
          <p:nvPr/>
        </p:nvSpPr>
        <p:spPr>
          <a:xfrm>
            <a:off x="660400" y="694970"/>
            <a:ext cx="2499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Flip natural numbers to form an array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A70426-6BA7-471A-B4B2-9BB418EBD82C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589F98-7CE6-473A-B66F-40FE5E19923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3282892" y="3191896"/>
            <a:ext cx="562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digit_reverse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list(map(int, reversed(str(n))))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C2894-10ED-4D6B-959A-54472C4692A0}"/>
              </a:ext>
            </a:extLst>
          </p:cNvPr>
          <p:cNvSpPr txBox="1"/>
          <p:nvPr/>
        </p:nvSpPr>
        <p:spPr>
          <a:xfrm>
            <a:off x="2969257" y="4727630"/>
            <a:ext cx="651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reversed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함수를 사용하여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문자열로 바꾼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반대로 뒤집어서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형으로 리스트에 넣어 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52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5AA8E5-1441-49BC-8B5B-3FEB3C5B4376}"/>
              </a:ext>
            </a:extLst>
          </p:cNvPr>
          <p:cNvSpPr/>
          <p:nvPr/>
        </p:nvSpPr>
        <p:spPr>
          <a:xfrm>
            <a:off x="660400" y="1628257"/>
            <a:ext cx="10899629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3CFF18-2C2D-42D6-B718-56737CDA7D1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8FF91-3622-4179-97D7-B6DBA13A534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84115-91BA-4E64-B7EA-A4E703F1296A}"/>
              </a:ext>
            </a:extLst>
          </p:cNvPr>
          <p:cNvSpPr txBox="1"/>
          <p:nvPr/>
        </p:nvSpPr>
        <p:spPr>
          <a:xfrm>
            <a:off x="660400" y="289937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reverse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reversed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차이</a:t>
            </a:r>
            <a:r>
              <a:rPr lang="en-US" altLang="ko-KR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7589F98-7CE6-473A-B66F-40FE5E19923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A2BCAB-BD91-4171-9483-5CB8F5B79127}"/>
              </a:ext>
            </a:extLst>
          </p:cNvPr>
          <p:cNvSpPr txBox="1"/>
          <p:nvPr/>
        </p:nvSpPr>
        <p:spPr>
          <a:xfrm>
            <a:off x="914400" y="1891601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타입에서 제공하는 함수이다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 = [‘a’, ‘b’, ‘c’]		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	# 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순서를 뒤집음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b = (‘a’, ‘b’, ‘c’)		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	# tuple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 = {‘a’:1, ‘b’:2, ‘c’:3}	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c.reverse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	#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d = ‘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			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d.reverse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	# str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reversed : list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타입에서 제공하는 함수가 아니다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reverse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함수와 같이 사용하게 되면 순차적으로 인덱스에 접근하지 않기 때문에 에러가 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아래와 같이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변환하여 사용할 수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  </a:t>
            </a:r>
          </a:p>
          <a:p>
            <a:pPr algn="just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list(reversed(a))		# [‘c’, ‘b’, ‘c’]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tuple(reversed(b))	# (‘c’, ‘b’, ‘a’)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문자열로 만들려면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tuple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바꿀 필요 없이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통해 요소들을 연결해주면 사용가능 하다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‘’.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joing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(reversed(a))	# ‘cba’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093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2015E4-B440-42BA-A5D8-8D71BB3F4A75}"/>
              </a:ext>
            </a:extLst>
          </p:cNvPr>
          <p:cNvSpPr txBox="1"/>
          <p:nvPr/>
        </p:nvSpPr>
        <p:spPr>
          <a:xfrm>
            <a:off x="3985491" y="3262771"/>
            <a:ext cx="4221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/>
                </a:solidFill>
              </a:rPr>
              <a:t>서울에서 </a:t>
            </a:r>
            <a:r>
              <a:rPr lang="ko-KR" altLang="en-US" sz="3600" dirty="0" err="1">
                <a:solidFill>
                  <a:schemeClr val="accent6"/>
                </a:solidFill>
              </a:rPr>
              <a:t>김서방</a:t>
            </a:r>
            <a:r>
              <a:rPr lang="ko-KR" altLang="en-US" sz="3600" dirty="0">
                <a:solidFill>
                  <a:schemeClr val="accent6"/>
                </a:solidFill>
              </a:rPr>
              <a:t> 찾기</a:t>
            </a:r>
          </a:p>
        </p:txBody>
      </p: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20068B-0A74-45DD-A670-930002BA61D7}"/>
              </a:ext>
            </a:extLst>
          </p:cNvPr>
          <p:cNvSpPr/>
          <p:nvPr/>
        </p:nvSpPr>
        <p:spPr>
          <a:xfrm>
            <a:off x="6096000" y="1745703"/>
            <a:ext cx="5815333" cy="49067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F03C12-7AB8-4A32-A4FE-50D7081F7558}"/>
              </a:ext>
            </a:extLst>
          </p:cNvPr>
          <p:cNvGrpSpPr/>
          <p:nvPr/>
        </p:nvGrpSpPr>
        <p:grpSpPr>
          <a:xfrm>
            <a:off x="6096000" y="1745703"/>
            <a:ext cx="2323716" cy="633558"/>
            <a:chOff x="389355" y="547877"/>
            <a:chExt cx="2611390" cy="82372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70C57E-00EC-44C3-9EB4-0A3542D0FD3C}"/>
                </a:ext>
              </a:extLst>
            </p:cNvPr>
            <p:cNvSpPr/>
            <p:nvPr/>
          </p:nvSpPr>
          <p:spPr>
            <a:xfrm>
              <a:off x="389355" y="547877"/>
              <a:ext cx="2611390" cy="823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C384-E903-47AE-B1D7-912F49159EE4}"/>
                </a:ext>
              </a:extLst>
            </p:cNvPr>
            <p:cNvSpPr txBox="1"/>
            <p:nvPr/>
          </p:nvSpPr>
          <p:spPr>
            <a:xfrm>
              <a:off x="488963" y="672173"/>
              <a:ext cx="2433439" cy="51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D44B48A-353D-47CE-AE0C-E112B9AE28CF}"/>
              </a:ext>
            </a:extLst>
          </p:cNvPr>
          <p:cNvSpPr txBox="1"/>
          <p:nvPr/>
        </p:nvSpPr>
        <p:spPr>
          <a:xfrm>
            <a:off x="6340611" y="5062949"/>
            <a:ext cx="5306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리스트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길이를 찾은 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번째 문자가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경우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김서방은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있다 라고 출력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6570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서울에서 </a:t>
            </a:r>
            <a:r>
              <a:rPr lang="ko-KR" alt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김서방</a:t>
            </a:r>
            <a:r>
              <a:rPr lang="ko-KR" alt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찾기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5331-3CE6-440D-93BF-1613BE82140C}"/>
              </a:ext>
            </a:extLst>
          </p:cNvPr>
          <p:cNvSpPr txBox="1"/>
          <p:nvPr/>
        </p:nvSpPr>
        <p:spPr>
          <a:xfrm>
            <a:off x="660400" y="694970"/>
            <a:ext cx="18966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Kim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Seobang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Seoul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791F3C-C1D0-44A0-8E32-E3232F780618}"/>
              </a:ext>
            </a:extLst>
          </p:cNvPr>
          <p:cNvSpPr txBox="1"/>
          <p:nvPr/>
        </p:nvSpPr>
        <p:spPr>
          <a:xfrm>
            <a:off x="6350399" y="2502231"/>
            <a:ext cx="53065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 solution(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answer = ''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if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seoul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== "Kim":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answer = "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김서방은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%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algn="just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return answer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3DC54B-A8FE-47AC-BABA-4FB8F4BF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7" y="1729141"/>
            <a:ext cx="5551145" cy="49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965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Homil</cp:lastModifiedBy>
  <cp:revision>198</cp:revision>
  <dcterms:created xsi:type="dcterms:W3CDTF">2021-02-14T00:18:03Z</dcterms:created>
  <dcterms:modified xsi:type="dcterms:W3CDTF">2021-07-27T03:19:52Z</dcterms:modified>
</cp:coreProperties>
</file>