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6" r:id="rId4"/>
    <p:sldId id="299" r:id="rId5"/>
    <p:sldId id="337" r:id="rId6"/>
    <p:sldId id="345" r:id="rId7"/>
    <p:sldId id="258" r:id="rId8"/>
    <p:sldId id="292" r:id="rId9"/>
    <p:sldId id="340" r:id="rId10"/>
    <p:sldId id="346" r:id="rId11"/>
    <p:sldId id="297" r:id="rId12"/>
    <p:sldId id="300" r:id="rId13"/>
    <p:sldId id="344" r:id="rId14"/>
    <p:sldId id="347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4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706248" y="5219935"/>
            <a:ext cx="6978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rgbClr val="B9BBBE"/>
                </a:solidFill>
                <a:latin typeface="Consolas" panose="020B0609020204030204" pitchFamily="49" charset="0"/>
              </a:rPr>
              <a:t>Python Study8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3722148" y="3789228"/>
            <a:ext cx="4776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solution(price, money, count):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max(0,price*(count+1)*count//2-money)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DC6F36-15B5-47D5-B30F-4475AF9F11D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9832F0-203E-4D0F-AA18-00B519BB0DA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73C51-1EFA-4E5C-8880-5DD98A1A77AE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주차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부족한 금액 계산하기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451310-F0A0-465F-8BF4-27844BFB4596}"/>
              </a:ext>
            </a:extLst>
          </p:cNvPr>
          <p:cNvSpPr txBox="1"/>
          <p:nvPr/>
        </p:nvSpPr>
        <p:spPr>
          <a:xfrm>
            <a:off x="660400" y="694970"/>
            <a:ext cx="2260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1 (Calculating the shortfall)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D8D3BE-DFE7-4DA5-B0AC-60BE826426F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5043FDE-2342-4309-89C1-056F6C514A70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5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373699" y="3262771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accent6"/>
                </a:solidFill>
              </a:rPr>
              <a:t>폰켓몬</a:t>
            </a:r>
            <a:endParaRPr lang="ko-KR" altLang="en-US" sz="36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00642" y="2680659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1</a:t>
              </a:r>
              <a:endParaRPr lang="ko-KR" altLang="en-US" sz="2000" b="1" spc="-150" dirty="0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폰켓몬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4D5156"/>
                </a:solidFill>
                <a:latin typeface="Apple SD Gothic Neo"/>
              </a:rPr>
              <a:t>Phonekemon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60799"/>
            <a:ext cx="53065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n = 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)/2)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nums_list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list(set(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n &lt;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nums_list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n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nums_list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B7B9DF-BB14-421A-814D-6A8A56076E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668" y="1745703"/>
            <a:ext cx="5560932" cy="490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1034642" y="2867958"/>
            <a:ext cx="101227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문제를 먼저 정의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[3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마리의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폰켓몬을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경우의 수로 고르는 방법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종류의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폰켓몬을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몇 마리를 가져갈 수 있는가에 대한 문제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몇 마리의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폰켓몬을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구해야 하는가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)/2 -&gt; ex1) 4/2 =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ex2) 6/2 = 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ex3) 6/2 = 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BEC972-BA0C-4D65-BD55-6B0B38AD843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E75A65-E30B-4B0B-974D-5E8266F947B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EA0A61-5ECA-4C2D-9E93-B52711D4552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폰켓몬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73220B-FB03-442B-8003-A3C4D1D1D199}"/>
              </a:ext>
            </a:extLst>
          </p:cNvPr>
          <p:cNvSpPr txBox="1"/>
          <p:nvPr/>
        </p:nvSpPr>
        <p:spPr>
          <a:xfrm>
            <a:off x="660400" y="694970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4D5156"/>
                </a:solidFill>
                <a:latin typeface="Apple SD Gothic Neo"/>
              </a:rPr>
              <a:t>Phonekemon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8F4933-46B7-4591-BD9A-4A9502CF1C6B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D0BB4AC-4720-488B-BCF6-BD2B0478868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4037901" y="3354520"/>
            <a:ext cx="4116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solution(ls):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min(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(ls)/2,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(set(ls)))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BEC972-BA0C-4D65-BD55-6B0B38AD843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E75A65-E30B-4B0B-974D-5E8266F947B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EA0A61-5ECA-4C2D-9E93-B52711D4552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폰켓몬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73220B-FB03-442B-8003-A3C4D1D1D199}"/>
              </a:ext>
            </a:extLst>
          </p:cNvPr>
          <p:cNvSpPr txBox="1"/>
          <p:nvPr/>
        </p:nvSpPr>
        <p:spPr>
          <a:xfrm>
            <a:off x="660400" y="694970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4D5156"/>
                </a:solidFill>
                <a:latin typeface="Apple SD Gothic Neo"/>
              </a:rPr>
              <a:t>Phonekemon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8F4933-46B7-4591-BD9A-4A9502CF1C6B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D0BB4AC-4720-488B-BCF6-BD2B0478868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92FACB-490C-4E75-8054-D0BDBD0A0AEF}"/>
              </a:ext>
            </a:extLst>
          </p:cNvPr>
          <p:cNvSpPr txBox="1"/>
          <p:nvPr/>
        </p:nvSpPr>
        <p:spPr>
          <a:xfrm>
            <a:off x="3895288" y="4763870"/>
            <a:ext cx="4401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폰켓몬을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가져갈 수 있는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마릿수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(ls)/2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폰켓몬의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종류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중복제거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(set(ls)))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둘 중 작은 수를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하면 답이 나온다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81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634471"/>
            <a:ext cx="1908264" cy="707886"/>
            <a:chOff x="939800" y="1442839"/>
            <a:chExt cx="1908264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13276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</a:t>
              </a:r>
              <a:r>
                <a:rPr lang="ko-KR" altLang="en-US" sz="28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번째수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3156157"/>
            <a:ext cx="4774433" cy="707886"/>
            <a:chOff x="939800" y="1442839"/>
            <a:chExt cx="4774433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4193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 </a:t>
              </a:r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부족한 금액 계산하기</a:t>
              </a:r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4745174"/>
            <a:ext cx="1688652" cy="707886"/>
            <a:chOff x="939800" y="1442839"/>
            <a:chExt cx="1688652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1107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폰켓몬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548" y="2677996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192724" y="3237058"/>
            <a:ext cx="1752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/>
                </a:solidFill>
              </a:rPr>
              <a:t>K</a:t>
            </a:r>
            <a:r>
              <a:rPr lang="ko-KR" altLang="en-US" sz="3600" dirty="0" err="1">
                <a:solidFill>
                  <a:schemeClr val="accent6"/>
                </a:solidFill>
              </a:rPr>
              <a:t>번째수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879736"/>
            <a:ext cx="537914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solution(array, commands):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(commands)):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=array[commands[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][0]-1:commands[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][1]]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answer_list.sort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[commands[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][2]-1])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print(array[1-1], 'c', commands[1-1][1-1])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슬라이싱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기법을 사용한 풀이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DC54B-A8FE-47AC-BABA-4FB8F4BF5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667" y="1745703"/>
            <a:ext cx="5558071" cy="490671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CB863A-6A17-41EB-8830-C10DA2BF7AF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44B4D-3E97-48C7-8189-59725B7A9D2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A19312-5604-4451-96DD-8CF915927CB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번째수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3ACD1-4A6F-448C-BCC0-497EC53B1580}"/>
              </a:ext>
            </a:extLst>
          </p:cNvPr>
          <p:cNvSpPr txBox="1"/>
          <p:nvPr/>
        </p:nvSpPr>
        <p:spPr>
          <a:xfrm>
            <a:off x="660400" y="694970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Kth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A855F3-ABDB-421E-8996-6F1AA35533AB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64B486-0881-4F29-B42B-0AB7A6DA2C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2734631" y="3789228"/>
            <a:ext cx="672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solution(array, commands):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list(map(lambda x:sorted(array[x[0]-1:x[1]])[x[2]-1], commands))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94E9A3-A0CE-4579-AEE6-437E7F21012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E325D0-BBAE-4333-AC15-A568213ADED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65CE5C-E3F1-43D7-AA89-752025E60B53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번째수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34139-7472-4EFF-A19D-AEF9B685EE6E}"/>
              </a:ext>
            </a:extLst>
          </p:cNvPr>
          <p:cNvSpPr txBox="1"/>
          <p:nvPr/>
        </p:nvSpPr>
        <p:spPr>
          <a:xfrm>
            <a:off x="660400" y="694970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Kth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469C76-CCEB-4E0F-8F54-D09512E1B87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79F1FDB-5EF7-418C-8D93-B7BEB0C1AD3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63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791824" y="3296786"/>
            <a:ext cx="4940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solution(array, commands):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command in commands: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i,j,k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command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(list(sorted(array[i-1:j]))[k-1])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94E9A3-A0CE-4579-AEE6-437E7F21012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E325D0-BBAE-4333-AC15-A568213ADED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65CE5C-E3F1-43D7-AA89-752025E60B53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번째수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34139-7472-4EFF-A19D-AEF9B685EE6E}"/>
              </a:ext>
            </a:extLst>
          </p:cNvPr>
          <p:cNvSpPr txBox="1"/>
          <p:nvPr/>
        </p:nvSpPr>
        <p:spPr>
          <a:xfrm>
            <a:off x="660400" y="694970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Kth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469C76-CCEB-4E0F-8F54-D09512E1B87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79F1FDB-5EF7-418C-8D93-B7BEB0C1AD3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60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219258" y="3262771"/>
            <a:ext cx="5753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/>
                </a:solidFill>
              </a:rPr>
              <a:t>1</a:t>
            </a:r>
            <a:r>
              <a:rPr lang="ko-KR" altLang="en-US" sz="3600" dirty="0">
                <a:solidFill>
                  <a:schemeClr val="accent6"/>
                </a:solidFill>
              </a:rPr>
              <a:t>주차 </a:t>
            </a:r>
            <a:r>
              <a:rPr lang="en-US" altLang="ko-KR" sz="3600" dirty="0">
                <a:solidFill>
                  <a:schemeClr val="accent6"/>
                </a:solidFill>
              </a:rPr>
              <a:t>(</a:t>
            </a:r>
            <a:r>
              <a:rPr lang="ko-KR" altLang="en-US" sz="3600" dirty="0">
                <a:solidFill>
                  <a:schemeClr val="accent6"/>
                </a:solidFill>
              </a:rPr>
              <a:t>부족한 금액 계산하기</a:t>
            </a:r>
            <a:r>
              <a:rPr lang="en-US" altLang="ko-KR" sz="36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00647" y="2680659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dirty="0">
                  <a:solidFill>
                    <a:srgbClr val="FF0000"/>
                  </a:solidFill>
                </a:rPr>
                <a:t>1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69327"/>
            <a:ext cx="53065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solution(price, money, count):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-1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total_price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range(1, count+1):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total_price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price*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total_price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money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total_price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price,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결과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테스트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번만 통과하지 못함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오류 예상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금액이 부족하지 않은 경우를 생각하지 않음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3"/>
            <a:ext cx="5556225" cy="49067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486587-8759-4707-80F9-42ABFDAA56A4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7246D1-2242-4617-8C8E-25D246476AC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F37BD-644F-483F-B71B-767177F9BC0D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주차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부족한 금액 계산하기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96A8F7-EBD3-4C7F-95A4-8D6D68CBF204}"/>
              </a:ext>
            </a:extLst>
          </p:cNvPr>
          <p:cNvSpPr txBox="1"/>
          <p:nvPr/>
        </p:nvSpPr>
        <p:spPr>
          <a:xfrm>
            <a:off x="660400" y="694970"/>
            <a:ext cx="2260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1 (Calculating the shortfall)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6AD69-99FB-41FD-8C86-53939136AE1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DCA3DD9-49CC-4581-8B2A-0B8524672F8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2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931837"/>
            <a:ext cx="102233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solution(price, money, count):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total_price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range(1, count+1):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total_price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price*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total_price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money:				# money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total_price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크다면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0					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금액이 부족하지 않은 경우이기 때문에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else:						# answer = 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total_price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money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DC6F36-15B5-47D5-B30F-4475AF9F11D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9832F0-203E-4D0F-AA18-00B519BB0DA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73C51-1EFA-4E5C-8880-5DD98A1A77AE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주차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부족한 금액 계산하기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451310-F0A0-465F-8BF4-27844BFB4596}"/>
              </a:ext>
            </a:extLst>
          </p:cNvPr>
          <p:cNvSpPr txBox="1"/>
          <p:nvPr/>
        </p:nvSpPr>
        <p:spPr>
          <a:xfrm>
            <a:off x="660400" y="694970"/>
            <a:ext cx="2260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1 (Calculating the shortfall)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D8D3BE-DFE7-4DA5-B0AC-60BE826426F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5043FDE-2342-4309-89C1-056F6C514A70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9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737</Words>
  <Application>Microsoft Office PowerPoint</Application>
  <PresentationFormat>와이드스크린</PresentationFormat>
  <Paragraphs>127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Apple SD Gothic Neo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400</cp:revision>
  <dcterms:created xsi:type="dcterms:W3CDTF">2021-02-14T00:18:03Z</dcterms:created>
  <dcterms:modified xsi:type="dcterms:W3CDTF">2021-08-20T09:33:03Z</dcterms:modified>
</cp:coreProperties>
</file>