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369" r:id="rId5"/>
    <p:sldId id="376" r:id="rId6"/>
    <p:sldId id="375" r:id="rId7"/>
    <p:sldId id="377" r:id="rId8"/>
    <p:sldId id="378" r:id="rId9"/>
    <p:sldId id="379" r:id="rId10"/>
    <p:sldId id="380" r:id="rId11"/>
    <p:sldId id="348" r:id="rId12"/>
    <p:sldId id="292" r:id="rId13"/>
    <p:sldId id="362" r:id="rId14"/>
    <p:sldId id="370" r:id="rId15"/>
    <p:sldId id="372" r:id="rId16"/>
    <p:sldId id="371" r:id="rId17"/>
    <p:sldId id="373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>
                <a:solidFill>
                  <a:srgbClr val="B9BBBE"/>
                </a:solidFill>
                <a:latin typeface="Consolas" panose="020B0609020204030204" pitchFamily="49" charset="0"/>
              </a:rPr>
              <a:t>Python Study15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20063" y="2407750"/>
            <a:ext cx="57240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weight,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truck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[0] *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truck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-= truck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&lt;= weight: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s_truck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s_truck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s_truck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0AD16-D5E2-467D-9B44-A795B7EE43BE}"/>
              </a:ext>
            </a:extLst>
          </p:cNvPr>
          <p:cNvSpPr txBox="1"/>
          <p:nvPr/>
        </p:nvSpPr>
        <p:spPr>
          <a:xfrm>
            <a:off x="6492826" y="2391082"/>
            <a:ext cx="4647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on_bridge_weights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무게를 넣어주고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truck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올라가 있던 트럭을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빼주고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s_truck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새로 올라가는 트럭을 넣어줘서 해결함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sum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확실히 시간이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빨라짐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BF7608-CFD3-4CA2-B2D0-FC26D64460E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E444E3-01DF-4A21-8A0F-AE4760B2FC9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49981-CCFA-470E-AA22-1004537E2CB3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다리를 지나는 트럭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37376D-C319-49AA-9480-6B2E02C9FEBE}"/>
              </a:ext>
            </a:extLst>
          </p:cNvPr>
          <p:cNvSpPr txBox="1"/>
          <p:nvPr/>
        </p:nvSpPr>
        <p:spPr>
          <a:xfrm>
            <a:off x="660400" y="694970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least Common Multiple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3E4509-E0CB-4D44-8D8A-B4763F5D5FD9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C49795E-C9B1-426F-BB55-5437EB37F11C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286266" y="3298987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주식가격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문제 설명 추가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 =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이므로 첫 가격인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원보다 후에 가격은 높기 때문에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뒤에도 가격이 떨어지지 않는다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 =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이므로 첫 가격인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원보다 후에 가격은 높기 때문에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뒤에도 가격이 떨어지지 않는다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 =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이므로 첫 가격인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원보다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후에 가격이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떨어졌기 때문에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만에 가격이 떨어진다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 =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이므로 첫 가격인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원보다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뒤에도 가격이 떨어지지 않는다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 = 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후에 가격이 나와있지 않으므로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동안 가격이 떨어지지 않는다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1" y="1745703"/>
            <a:ext cx="5556225" cy="490671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주식가격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price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예상 풀이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84308" y="2579499"/>
            <a:ext cx="103072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prices 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첫 번째 가격과 그 뒤에 가격을 비교해서 앞의 가격이 뒤의 가격보다 작다면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가격이 떨어지지 않은 것이기 때문에 계속해서 비교를 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앞의 가격이 뒤의 가격보다 크다면 가격이 떨어진 것으로 판단하여 몇 초 만에 가격이 떨어졌는지 판별한다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사용하고 스택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 문제인 만큼 큐를 사용해서 풀어보자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앞의 가격을 전부다 비교하고 나서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pop(0)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빼 주는 방식으로 하면 될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----------------------------------------------------------------------------------------------------------------------------------------------------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나의 풀이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에서의 풀이는 효율성 검사에서 통과하지 못했다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큐의 공부를 했기에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deque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사용하면 효율성이 좋아진다는 것을 알 수 있었다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D44196-9CF5-448A-9A1E-373355C761C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3B6D0B-AB28-4223-B82A-A3B5A167DD1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6681F-2D18-4153-B826-B56DCC9DF35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주식가격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D87F0-76D1-41EA-B012-70C298F1BB02}"/>
              </a:ext>
            </a:extLst>
          </p:cNvPr>
          <p:cNvSpPr txBox="1"/>
          <p:nvPr/>
        </p:nvSpPr>
        <p:spPr>
          <a:xfrm>
            <a:off x="660400" y="694970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price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C3AA5-9211-483F-B616-84D0B20F366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0D04AD-CBC2-4418-AAF4-44F0894B217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  <a:endParaRPr lang="ko-KR" altLang="en-US" sz="2000" b="1" spc="-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6577" y="2382458"/>
            <a:ext cx="34560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solution(prices):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(prices) &gt;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front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prices.pop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(prices)):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front &gt; prices[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front &lt;= prices[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D44196-9CF5-448A-9A1E-373355C761C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3B6D0B-AB28-4223-B82A-A3B5A167DD1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6681F-2D18-4153-B826-B56DCC9DF35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주식가격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D87F0-76D1-41EA-B012-70C298F1BB02}"/>
              </a:ext>
            </a:extLst>
          </p:cNvPr>
          <p:cNvSpPr txBox="1"/>
          <p:nvPr/>
        </p:nvSpPr>
        <p:spPr>
          <a:xfrm>
            <a:off x="660400" y="694970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price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C3AA5-9211-483F-B616-84D0B20F366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0D04AD-CBC2-4418-AAF4-44F0894B217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8910F1-DCDC-4B13-BBC5-C5A14751C999}"/>
              </a:ext>
            </a:extLst>
          </p:cNvPr>
          <p:cNvSpPr txBox="1"/>
          <p:nvPr/>
        </p:nvSpPr>
        <p:spPr>
          <a:xfrm>
            <a:off x="5268518" y="2382458"/>
            <a:ext cx="514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테스트케이스와 제출에는 성공했다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효율성 검사에서 실패했다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효율성 검사에서 통과하기 위해서는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while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문안에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삭제 하거나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collection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라이브러리에서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deque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사용해야 할 것 같다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0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2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6577" y="2382458"/>
            <a:ext cx="32630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collections import deque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solution(prices):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queue = deque(prices)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print(prices, queue)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queue: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front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queue.popleft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print(front, queue)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D44196-9CF5-448A-9A1E-373355C761C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3B6D0B-AB28-4223-B82A-A3B5A167DD1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6681F-2D18-4153-B826-B56DCC9DF35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주식가격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D87F0-76D1-41EA-B012-70C298F1BB02}"/>
              </a:ext>
            </a:extLst>
          </p:cNvPr>
          <p:cNvSpPr txBox="1"/>
          <p:nvPr/>
        </p:nvSpPr>
        <p:spPr>
          <a:xfrm>
            <a:off x="660400" y="694970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price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C3AA5-9211-483F-B616-84D0B20F366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0D04AD-CBC2-4418-AAF4-44F0894B217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BD59B8-46CB-4825-8938-14DFCF8EF60D}"/>
              </a:ext>
            </a:extLst>
          </p:cNvPr>
          <p:cNvSpPr txBox="1"/>
          <p:nvPr/>
        </p:nvSpPr>
        <p:spPr>
          <a:xfrm>
            <a:off x="4362507" y="2382458"/>
            <a:ext cx="32630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queue: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        if front &gt; i: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            </a:t>
            </a:r>
            <a:r>
              <a:rPr lang="en-US" altLang="ko-KR" sz="1600" dirty="0" err="1">
                <a:solidFill>
                  <a:srgbClr val="FF0000"/>
                </a:solidFill>
              </a:rPr>
              <a:t>cnt</a:t>
            </a:r>
            <a:r>
              <a:rPr lang="en-US" altLang="ko-KR" sz="1600" dirty="0">
                <a:solidFill>
                  <a:srgbClr val="FF0000"/>
                </a:solidFill>
              </a:rPr>
              <a:t> += 1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            break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        </a:t>
            </a:r>
            <a:r>
              <a:rPr lang="en-US" altLang="ko-KR" sz="1600" dirty="0" err="1">
                <a:solidFill>
                  <a:srgbClr val="FF0000"/>
                </a:solidFill>
              </a:rPr>
              <a:t>elif</a:t>
            </a:r>
            <a:r>
              <a:rPr lang="en-US" altLang="ko-KR" sz="1600" dirty="0">
                <a:solidFill>
                  <a:srgbClr val="FF0000"/>
                </a:solidFill>
              </a:rPr>
              <a:t> front &lt;= i:</a:t>
            </a:r>
          </a:p>
          <a:p>
            <a:pPr algn="just"/>
            <a:r>
              <a:rPr lang="en-US" altLang="ko-KR" sz="1600" dirty="0">
                <a:solidFill>
                  <a:srgbClr val="FF0000"/>
                </a:solidFill>
              </a:rPr>
              <a:t>                </a:t>
            </a:r>
            <a:r>
              <a:rPr lang="en-US" altLang="ko-KR" sz="1600" dirty="0" err="1">
                <a:solidFill>
                  <a:srgbClr val="FF0000"/>
                </a:solidFill>
              </a:rPr>
              <a:t>cnt</a:t>
            </a:r>
            <a:r>
              <a:rPr lang="en-US" altLang="ko-KR" sz="1600" dirty="0">
                <a:solidFill>
                  <a:srgbClr val="FF0000"/>
                </a:solidFill>
              </a:rPr>
              <a:t> +=1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632F3-13A2-413F-93C1-B0D4375B27E8}"/>
              </a:ext>
            </a:extLst>
          </p:cNvPr>
          <p:cNvSpPr txBox="1"/>
          <p:nvPr/>
        </p:nvSpPr>
        <p:spPr>
          <a:xfrm>
            <a:off x="7625593" y="2382458"/>
            <a:ext cx="357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deque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사용하니 효율성문제에서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통과를 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코드를 조금 더 분석해서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효율성을 높일 수 있는지 확인해보자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15EB4A-2386-410D-8BDE-60EEAD6F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523" y="4278955"/>
            <a:ext cx="3753374" cy="1505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16DCD8-7824-4A91-AB02-309CEF4F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99" y="5363731"/>
            <a:ext cx="187668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 dirty="0"/>
                <a:t>3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6577" y="2382458"/>
            <a:ext cx="32630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collections import deque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solution(prices):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queue = deque(prices)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print(prices, queue)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queue: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front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queue.popleft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print(front, queue)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D44196-9CF5-448A-9A1E-373355C761C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3B6D0B-AB28-4223-B82A-A3B5A167DD1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6681F-2D18-4153-B826-B56DCC9DF35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주식가격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D87F0-76D1-41EA-B012-70C298F1BB02}"/>
              </a:ext>
            </a:extLst>
          </p:cNvPr>
          <p:cNvSpPr txBox="1"/>
          <p:nvPr/>
        </p:nvSpPr>
        <p:spPr>
          <a:xfrm>
            <a:off x="660400" y="694970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price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C3AA5-9211-483F-B616-84D0B20F366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0D04AD-CBC2-4418-AAF4-44F0894B217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BD59B8-46CB-4825-8938-14DFCF8EF60D}"/>
              </a:ext>
            </a:extLst>
          </p:cNvPr>
          <p:cNvSpPr txBox="1"/>
          <p:nvPr/>
        </p:nvSpPr>
        <p:spPr>
          <a:xfrm>
            <a:off x="4362507" y="2382458"/>
            <a:ext cx="32630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queue: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+= 1</a:t>
            </a:r>
          </a:p>
          <a:p>
            <a:pPr algn="just"/>
            <a:r>
              <a:rPr lang="en-US" altLang="ko-KR" sz="1600" dirty="0"/>
              <a:t>            if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</a:t>
            </a:r>
            <a:r>
              <a:rPr lang="en-US" altLang="ko-KR" sz="1600" dirty="0"/>
              <a:t> &gt; i:</a:t>
            </a:r>
          </a:p>
          <a:p>
            <a:pPr algn="just"/>
            <a:r>
              <a:rPr lang="en-US" altLang="ko-KR" sz="1600" dirty="0"/>
              <a:t>                break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632F3-13A2-413F-93C1-B0D4375B27E8}"/>
              </a:ext>
            </a:extLst>
          </p:cNvPr>
          <p:cNvSpPr txBox="1"/>
          <p:nvPr/>
        </p:nvSpPr>
        <p:spPr>
          <a:xfrm>
            <a:off x="7625593" y="2382458"/>
            <a:ext cx="3579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조건문을 조금 줄여줬더니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속도가 평균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정도 빨라진 것을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820E6-E134-46D1-BAC4-569A7C1FB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490" y="4300116"/>
            <a:ext cx="355332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 </a:t>
              </a:r>
              <a:r>
                <a:rPr lang="en-US" altLang="ko-KR" sz="2000" b="1" spc="-150" dirty="0"/>
                <a:t>1</a:t>
              </a:r>
              <a:endParaRPr lang="ko-KR" altLang="en-US" sz="2000" b="1" spc="-15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56577" y="2466348"/>
            <a:ext cx="32630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solution(prices):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[0] *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(prices)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(prices)):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range(i+1,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(prices)):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prices[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&lt;= prices[j]: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break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D44196-9CF5-448A-9A1E-373355C761C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3B6D0B-AB28-4223-B82A-A3B5A167DD1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6681F-2D18-4153-B826-B56DCC9DF35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주식가격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D87F0-76D1-41EA-B012-70C298F1BB02}"/>
              </a:ext>
            </a:extLst>
          </p:cNvPr>
          <p:cNvSpPr txBox="1"/>
          <p:nvPr/>
        </p:nvSpPr>
        <p:spPr>
          <a:xfrm>
            <a:off x="660400" y="694970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price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C3AA5-9211-483F-B616-84D0B20F366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0D04AD-CBC2-4418-AAF4-44F0894B217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E179E3-C663-4A62-8F19-9BFD790F4378}"/>
              </a:ext>
            </a:extLst>
          </p:cNvPr>
          <p:cNvSpPr txBox="1"/>
          <p:nvPr/>
        </p:nvSpPr>
        <p:spPr>
          <a:xfrm>
            <a:off x="4794657" y="2466348"/>
            <a:ext cx="6440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스택을 활용한 방법보다 속도가 약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배정도 느리다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sz="1600" b="0" i="0" dirty="0">
                <a:solidFill>
                  <a:srgbClr val="263747"/>
                </a:solidFill>
                <a:effectLst/>
                <a:latin typeface="Inter"/>
              </a:rPr>
              <a:t>prices</a:t>
            </a:r>
            <a:r>
              <a:rPr lang="ko-KR" altLang="en-US" sz="1600" b="0" i="0" dirty="0">
                <a:solidFill>
                  <a:srgbClr val="263747"/>
                </a:solidFill>
                <a:effectLst/>
                <a:latin typeface="Inter"/>
              </a:rPr>
              <a:t>값과 동일한 길이의 리스트로 초기화 하기 위해서 초기화 작업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2523705"/>
            <a:ext cx="3387835" cy="707886"/>
            <a:chOff x="939800" y="1442839"/>
            <a:chExt cx="338783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807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다리를 지나는 트럭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48189" y="3995057"/>
            <a:ext cx="1996428" cy="707886"/>
            <a:chOff x="939800" y="1442839"/>
            <a:chExt cx="199642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주식가격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318053" y="3298987"/>
            <a:ext cx="380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다리를 지나는 트럭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다리의 길이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weight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다리가 견딜 수 있는 무게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대기중인 트럭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 형식으로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FIFO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하면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될거같다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초부터는 대기중이고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초부터 건너기 시작한다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다리를 건너는 속력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=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초당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트럭 무게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10kg,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다리길이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100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 통과하는데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걸리는 시간은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100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 동안 지나가고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초에는 통과하는 시간이다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pop(0)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사용하여 큐 형식으로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빼면서 트럭을 다리위에 올리면 될 것이다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2" y="1745703"/>
            <a:ext cx="5556224" cy="490671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다리를 지나는 트럭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least Common Multiple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6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20064" y="2466473"/>
            <a:ext cx="47929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weight,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truck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truck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print(truck)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0AD16-D5E2-467D-9B44-A795B7EE43BE}"/>
              </a:ext>
            </a:extLst>
          </p:cNvPr>
          <p:cNvSpPr txBox="1"/>
          <p:nvPr/>
        </p:nvSpPr>
        <p:spPr>
          <a:xfrm>
            <a:off x="5863652" y="2466473"/>
            <a:ext cx="5000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처음으로 대기중인 트럭을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pop(0)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빼내는 것을 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다리를 건너고 있는 트럭에 대한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[0] *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[0] *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다리를 지난 후의 시간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54007-147F-47FE-992D-1B720D71DBEB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581E37-F7FB-4B71-96B1-6BEDFFC329E6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34FEA8-22C4-4184-9947-2B6FD3F9C55E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다리를 지나는 트럭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531D5-F567-4A50-A540-D63C2C00CED0}"/>
              </a:ext>
            </a:extLst>
          </p:cNvPr>
          <p:cNvSpPr txBox="1"/>
          <p:nvPr/>
        </p:nvSpPr>
        <p:spPr>
          <a:xfrm>
            <a:off x="660400" y="694970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least Common Multiple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C2FA6-0760-45B5-BEBC-5A3F655D3AA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9564240-D55E-4148-ADCE-580EEB70A6C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20064" y="2466473"/>
            <a:ext cx="4792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weight,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truck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[0] *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 &lt;= weight: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truck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truck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(truck)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print(truck,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0AD16-D5E2-467D-9B44-A795B7EE43BE}"/>
              </a:ext>
            </a:extLst>
          </p:cNvPr>
          <p:cNvSpPr txBox="1"/>
          <p:nvPr/>
        </p:nvSpPr>
        <p:spPr>
          <a:xfrm>
            <a:off x="5863652" y="2466473"/>
            <a:ext cx="5000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while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조건이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truck_weigths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 만큼 하는데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다빼고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마지막 트럭이 올라 갔을 경우 시간이 흐르는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것을 표현할 수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문에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weigth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구분하는 부분이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올라가 있는 트럭의 무게도 생각해야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넣어주고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같이 비교하면 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E5CF86-5A64-4CF8-A10E-6A620AD1E3AE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96C61F-D50E-4C9B-AC6E-E860462BE92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41C023-BF92-406C-9C61-C37CD90EC39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다리를 지나는 트럭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46FA6A-5C14-4A14-86BB-7D4BE6E05F3F}"/>
              </a:ext>
            </a:extLst>
          </p:cNvPr>
          <p:cNvSpPr txBox="1"/>
          <p:nvPr/>
        </p:nvSpPr>
        <p:spPr>
          <a:xfrm>
            <a:off x="660400" y="694970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least Common Multiple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3A51C-BDEE-496A-88D2-DA5710DB7E1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929A97D-8E26-4335-929E-54701176AD7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20064" y="2466473"/>
            <a:ext cx="4792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weight,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truck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[0] *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 &lt;= weight: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truck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truck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(truck)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print(truck,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0AD16-D5E2-467D-9B44-A795B7EE43BE}"/>
              </a:ext>
            </a:extLst>
          </p:cNvPr>
          <p:cNvSpPr txBox="1"/>
          <p:nvPr/>
        </p:nvSpPr>
        <p:spPr>
          <a:xfrm>
            <a:off x="5863652" y="2466473"/>
            <a:ext cx="50000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while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조건이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truck_weigths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 만큼 하는데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다빼고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마지막 트럭이 올라 갔을 경우 시간이 흐르는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것을 표현할 수 없다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문에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weigth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구분하는 부분이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올라가 있는 트럭의 무게도 생각해야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넣어주고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같이 비교하면 되나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E23834-AA0F-4596-A4F9-9D735349AC1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FB3E68-8C49-4FAF-A4B1-0051DEED838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B3AB1-A7DC-4B7E-B109-4F1831FE2E21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다리를 지나는 트럭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A481B-C4A7-489B-BA4D-AB7533F62F49}"/>
              </a:ext>
            </a:extLst>
          </p:cNvPr>
          <p:cNvSpPr txBox="1"/>
          <p:nvPr/>
        </p:nvSpPr>
        <p:spPr>
          <a:xfrm>
            <a:off x="660400" y="694970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least Common Multiple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C28CC-DC42-4D21-9C63-D0DBC0333AE0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D3B4DB-1A5C-478E-9D21-663557CD475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20064" y="2458084"/>
            <a:ext cx="50978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weight,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# truck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[0] *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[0]+sum(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&lt;= weight: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(0))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(truck)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0AD16-D5E2-467D-9B44-A795B7EE43BE}"/>
              </a:ext>
            </a:extLst>
          </p:cNvPr>
          <p:cNvSpPr txBox="1"/>
          <p:nvPr/>
        </p:nvSpPr>
        <p:spPr>
          <a:xfrm>
            <a:off x="6174045" y="2458084"/>
            <a:ext cx="5000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기댓값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보다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더 많이 나온다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다리위에 올라간 트럭에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0, 0, 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시작하지만 다리의 길이는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이므로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처음에 앞에 있는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pop(0)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빼주면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될듯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68AF73-F58F-4648-9CA9-9852BE51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552" y="4322354"/>
            <a:ext cx="3248348" cy="191801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D51D5-6734-4215-B1B0-2BD542A17E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05FC94-B4F1-421A-BA0E-CF14BC6CCB0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E9A0D-C22C-46BC-968F-E294AECA9C8C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다리를 지나는 트럭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3E144-EEEC-47BA-A9BC-0255CB37837E}"/>
              </a:ext>
            </a:extLst>
          </p:cNvPr>
          <p:cNvSpPr txBox="1"/>
          <p:nvPr/>
        </p:nvSpPr>
        <p:spPr>
          <a:xfrm>
            <a:off x="660400" y="694970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least Common Multiple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F0091D-D653-422A-97E1-DAA08BD304B3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E20ED41-3E28-455B-992F-0BEE352D489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4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920064" y="2407750"/>
            <a:ext cx="50978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weight,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[0] *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bridge_length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[0] + sum(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&lt;= weight: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truck_weights.pop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(0))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on_bridge.append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30AD16-D5E2-467D-9B44-A795B7EE43BE}"/>
              </a:ext>
            </a:extLst>
          </p:cNvPr>
          <p:cNvSpPr txBox="1"/>
          <p:nvPr/>
        </p:nvSpPr>
        <p:spPr>
          <a:xfrm>
            <a:off x="6174044" y="2407750"/>
            <a:ext cx="5097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제출 시 테스트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번이 오류가 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찾아보니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찾으면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O(N)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시간이 길다고 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무게의 값을 따로 비교하자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sum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사용해도 된다 하지만 변수 명이 길어지면 안된다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주현이 코드로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알게됨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6B146E-3E4D-4DED-8A5F-FC6CCFA99E5A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26C6D0-D2B1-44D3-B23E-085D17DC6A0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56E28-F3CE-47CA-A04E-6DD879FD823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다리를 지나는 트럭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D416D-010A-4BB9-AD51-CFE463409405}"/>
              </a:ext>
            </a:extLst>
          </p:cNvPr>
          <p:cNvSpPr txBox="1"/>
          <p:nvPr/>
        </p:nvSpPr>
        <p:spPr>
          <a:xfrm>
            <a:off x="660400" y="694970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least Common Multiple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4A8D79-36BC-4077-9D6E-F30E91F1A5A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E25513E-1414-4376-BB4A-84718140CE32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6128</TotalTime>
  <Words>1867</Words>
  <Application>Microsoft Office PowerPoint</Application>
  <PresentationFormat>와이드스크린</PresentationFormat>
  <Paragraphs>315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Hack</vt:lpstr>
      <vt:lpstr>Inter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652</cp:revision>
  <dcterms:created xsi:type="dcterms:W3CDTF">2021-02-14T00:18:03Z</dcterms:created>
  <dcterms:modified xsi:type="dcterms:W3CDTF">2021-10-22T04:14:42Z</dcterms:modified>
</cp:coreProperties>
</file>