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80" r:id="rId7"/>
    <p:sldId id="381" r:id="rId8"/>
    <p:sldId id="348" r:id="rId9"/>
    <p:sldId id="370" r:id="rId10"/>
    <p:sldId id="362" r:id="rId11"/>
    <p:sldId id="375" r:id="rId12"/>
    <p:sldId id="374" r:id="rId13"/>
    <p:sldId id="376" r:id="rId14"/>
    <p:sldId id="377" r:id="rId15"/>
    <p:sldId id="378" r:id="rId16"/>
    <p:sldId id="379" r:id="rId17"/>
    <p:sldId id="349" r:id="rId18"/>
    <p:sldId id="371" r:id="rId19"/>
    <p:sldId id="344" r:id="rId20"/>
    <p:sldId id="373" r:id="rId21"/>
    <p:sldId id="372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dgt-programmer.tistory.com/5?category=1121942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Study18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6129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itertools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combinations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 = list(number)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 = list(map(''.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join,combinations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(number)-k)))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str(max(number))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지난주에 봤던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combinations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조합 중 가장 큰 값을 출력하면 될 줄 알았으나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시 시간 초과가 나는 경우가 발생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생각할 수 있는 이유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경우의 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combinations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 시키기 때문에 발생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combinations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사용하지 않고 풀어야함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어떻게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61295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print(stack)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521342" y="2608745"/>
            <a:ext cx="5553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['1', '9', '2', '4’]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['1', '2', '3', '1', '2', '3', '4’]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['4', '1', '7', '7', '2', '5', '2', '8', '4', '1’]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이런식으로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바뀐다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제외하여 비교하며 해야함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43678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stack and stack[-1]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k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k -=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print(stack, k)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533471" y="2613055"/>
            <a:ext cx="5553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자릿수에 맞춰서 가장 큰 값이 맨 앞이 될 수 있도록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['9', '4’]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['3', '2', '3', '4']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['7', '7', '5', '8', '4', '1’]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이제 이것을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이어 붙이면 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43678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stack and stack[-1]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k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k -=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print(stack, 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''.join(stack)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533471" y="2613055"/>
            <a:ext cx="5553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자릿수에 맞춰서 가장 큰 값이 맨 앞이 될 수 있도록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['9', '4']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['3', '2', '3', '4']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['7', '7', '5', '8', '4', ‘1’]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통과하지 못함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print(solution("1000", 1))          # "100" </a:t>
            </a:r>
          </a:p>
          <a:p>
            <a:pPr algn="just"/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위와 같은 테스트 케이스를 넣고 해볼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“100”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“1000”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출력됨 이유가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머지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출력됨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해본 결과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되지 않고 끝나서 그럼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되지 않는 경우를 생각해야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357416"/>
            <a:ext cx="101898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stack and stack[-1]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k &gt; 0: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큰 수가 앞자리로 오게끔 비교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k -=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k &gt; 0: 				# 1000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줄어들지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	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맨 뒤에서 부터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k -=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''.join(stack)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357416"/>
            <a:ext cx="10189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[number[0]]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num in number[1:]: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(stack) &gt; 0 and stack[-1] &lt; num and k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k -=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k !=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stack = stack[:-k]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''.join(stack)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hlinkClick r:id="rId2"/>
                </a:rPr>
                <a:t>다른 사람의 풀이 </a:t>
              </a:r>
              <a:r>
                <a:rPr lang="en-US" altLang="ko-KR" sz="2000" b="1" spc="-150" dirty="0">
                  <a:hlinkClick r:id="rId2"/>
                </a:rPr>
                <a:t>2</a:t>
              </a:r>
              <a:endParaRPr lang="ko-KR" altLang="en-US" sz="2000" b="1" spc="-15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83CCE8-F358-43EA-ACE6-1AD5613E90D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EDFC39-FBFE-413D-9362-F0665A3165D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65C2-9230-4725-8F7F-8EE6D0DC2F5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A5D7A-5595-40C8-8D39-EF416D1643C5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9FEDF-75D1-4871-8D91-EF4EE9A38D4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ACFB196-6057-456B-8760-AF4C0443711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94E27F-CDA9-4462-B170-B1A805F1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99" y="2580975"/>
            <a:ext cx="576342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26210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163694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구명보트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 people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오름차순으로 정렬한다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사람의 무게를 비교해서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boat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넘기면 안되기 때문이다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people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무게가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limit/2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클 경우 한 명씩 건너는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것으로 하면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사람의 몸무게를 더한 값이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리미트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보다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크지 않다면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+=1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 50 80 70 100 /2 50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사람이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50 limit/2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(people)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구명보트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lifeboat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4" y="2357416"/>
            <a:ext cx="6483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solution(people, limit):</a:t>
            </a:r>
          </a:p>
          <a:p>
            <a:pPr algn="just"/>
            <a:r>
              <a:rPr lang="en-US" altLang="ko-KR" dirty="0"/>
              <a:t>    answer = 0  </a:t>
            </a:r>
          </a:p>
          <a:p>
            <a:pPr algn="just"/>
            <a:r>
              <a:rPr lang="en-US" altLang="ko-KR" dirty="0"/>
              <a:t>    people = sorted(people)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while people: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max_people</a:t>
            </a:r>
            <a:r>
              <a:rPr lang="en-US" altLang="ko-KR" dirty="0"/>
              <a:t> = </a:t>
            </a:r>
            <a:r>
              <a:rPr lang="en-US" altLang="ko-KR" dirty="0" err="1"/>
              <a:t>people.pop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people and </a:t>
            </a:r>
            <a:r>
              <a:rPr lang="en-US" altLang="ko-KR" dirty="0" err="1"/>
              <a:t>max_people</a:t>
            </a:r>
            <a:r>
              <a:rPr lang="en-US" altLang="ko-KR" dirty="0"/>
              <a:t> + people[0] &lt;= limit: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people.pop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answer += 1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096000" y="2342335"/>
            <a:ext cx="5144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stack </a:t>
            </a:r>
            <a:r>
              <a:rPr lang="ko-KR" altLang="en-US" dirty="0"/>
              <a:t>형식으로 풀어보았는데 </a:t>
            </a:r>
            <a:r>
              <a:rPr lang="en-US" altLang="ko-KR" dirty="0"/>
              <a:t>35.0</a:t>
            </a:r>
            <a:r>
              <a:rPr lang="ko-KR" altLang="en-US" dirty="0"/>
              <a:t>으로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테스트 케이스는 통과하였지만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제출은 하지 못하였다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en-US" altLang="ko-KR" dirty="0" err="1"/>
              <a:t>depue</a:t>
            </a:r>
            <a:r>
              <a:rPr lang="ko-KR" altLang="en-US" dirty="0"/>
              <a:t>를 써보자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26EF9F-A93E-4BF3-8B51-5984060C9C6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8A3C2F-3018-4C02-87DE-64138728F04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45610-B2CE-4CBB-ABE4-78E134B479E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구명보트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F0D5F-9681-49D1-9D09-47D19FEDC6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lifeboat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2EEAB-6C67-4B74-B690-EA8B7196327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DF88B0-3F72-42F5-B7A4-D6418E0BA0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1380875" cy="707886"/>
            <a:chOff x="939800" y="1442839"/>
            <a:chExt cx="138087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카펫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2464505" cy="707886"/>
            <a:chOff x="939800" y="1442839"/>
            <a:chExt cx="246450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83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큰 수 만들기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1996428" cy="707886"/>
            <a:chOff x="939800" y="1442839"/>
            <a:chExt cx="199642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구명보트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4" y="2270917"/>
            <a:ext cx="6483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from collections import deque</a:t>
            </a:r>
          </a:p>
          <a:p>
            <a:pPr algn="just"/>
            <a:r>
              <a:rPr lang="en-US" altLang="ko-KR" dirty="0"/>
              <a:t>def solution(people, limit):</a:t>
            </a:r>
          </a:p>
          <a:p>
            <a:pPr algn="just"/>
            <a:r>
              <a:rPr lang="en-US" altLang="ko-KR" dirty="0"/>
              <a:t>    answer = 0  </a:t>
            </a:r>
          </a:p>
          <a:p>
            <a:pPr algn="just"/>
            <a:r>
              <a:rPr lang="en-US" altLang="ko-KR" dirty="0"/>
              <a:t>    people = deque(sorted(people))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if people[0] &gt; limit//2 :</a:t>
            </a:r>
          </a:p>
          <a:p>
            <a:pPr algn="just"/>
            <a:r>
              <a:rPr lang="en-US" altLang="ko-KR" dirty="0"/>
              <a:t>        return </a:t>
            </a:r>
            <a:r>
              <a:rPr lang="en-US" altLang="ko-KR" dirty="0" err="1"/>
              <a:t>len</a:t>
            </a:r>
            <a:r>
              <a:rPr lang="en-US" altLang="ko-KR" dirty="0"/>
              <a:t>(people)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while people: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max_poeple</a:t>
            </a:r>
            <a:r>
              <a:rPr lang="en-US" altLang="ko-KR" dirty="0"/>
              <a:t> = </a:t>
            </a:r>
            <a:r>
              <a:rPr lang="en-US" altLang="ko-KR" dirty="0" err="1"/>
              <a:t>people.pop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people and </a:t>
            </a:r>
            <a:r>
              <a:rPr lang="en-US" altLang="ko-KR" dirty="0" err="1"/>
              <a:t>max_poeple</a:t>
            </a:r>
            <a:r>
              <a:rPr lang="en-US" altLang="ko-KR" dirty="0"/>
              <a:t> + people[0] &lt;= limit: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people.popleft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answer += 1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096000" y="2268193"/>
            <a:ext cx="514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deque</a:t>
            </a:r>
            <a:r>
              <a:rPr lang="ko-KR" altLang="en-US" dirty="0"/>
              <a:t>를 사용하여 풀었더니 풀렸다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맨 두의 숫자를 빼서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맨 앞의 숫자와 맨 뒤의 숫자를 더한 값이</a:t>
            </a:r>
            <a:endParaRPr lang="en-US" altLang="ko-KR" dirty="0"/>
          </a:p>
          <a:p>
            <a:pPr algn="just"/>
            <a:r>
              <a:rPr lang="en-US" altLang="ko-KR" dirty="0"/>
              <a:t># limit</a:t>
            </a:r>
            <a:r>
              <a:rPr lang="ko-KR" altLang="en-US" dirty="0"/>
              <a:t>와 작거나 같다면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맨 앞의 숫자를 </a:t>
            </a:r>
            <a:r>
              <a:rPr lang="ko-KR" altLang="en-US" dirty="0" err="1"/>
              <a:t>빼주고</a:t>
            </a:r>
            <a:r>
              <a:rPr lang="ko-KR" altLang="en-US" dirty="0"/>
              <a:t> 아니라면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맨 뒤의 숫자만 </a:t>
            </a:r>
            <a:r>
              <a:rPr lang="ko-KR" altLang="en-US" dirty="0" err="1"/>
              <a:t>빼주고</a:t>
            </a:r>
            <a:r>
              <a:rPr lang="ko-KR" altLang="en-US" dirty="0"/>
              <a:t> 그것을 </a:t>
            </a:r>
            <a:r>
              <a:rPr lang="en-US" altLang="ko-KR" dirty="0"/>
              <a:t>count</a:t>
            </a:r>
            <a:r>
              <a:rPr lang="ko-KR" altLang="en-US" dirty="0"/>
              <a:t>하는 방법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26EF9F-A93E-4BF3-8B51-5984060C9C6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8A3C2F-3018-4C02-87DE-64138728F04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45610-B2CE-4CBB-ABE4-78E134B479E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구명보트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F0D5F-9681-49D1-9D09-47D19FEDC6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lifeboat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2EEAB-6C67-4B74-B690-EA8B7196327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DF88B0-3F72-42F5-B7A4-D6418E0BA0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FFE84FB-4E0D-4119-B43D-8449E8C7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30" y="4152038"/>
            <a:ext cx="2134024" cy="20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4602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solution(people, limit) :</a:t>
            </a:r>
          </a:p>
          <a:p>
            <a:pPr algn="just"/>
            <a:r>
              <a:rPr lang="en-US" altLang="ko-KR" dirty="0"/>
              <a:t>    answer = 0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people.sort</a:t>
            </a:r>
            <a:r>
              <a:rPr lang="en-US" altLang="ko-KR" dirty="0"/>
              <a:t>()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a = 0</a:t>
            </a:r>
          </a:p>
          <a:p>
            <a:pPr algn="just"/>
            <a:r>
              <a:rPr lang="en-US" altLang="ko-KR" dirty="0"/>
              <a:t>    b = </a:t>
            </a:r>
            <a:r>
              <a:rPr lang="en-US" altLang="ko-KR" dirty="0" err="1"/>
              <a:t>len</a:t>
            </a:r>
            <a:r>
              <a:rPr lang="en-US" altLang="ko-KR" dirty="0"/>
              <a:t>(people) - 1</a:t>
            </a:r>
          </a:p>
          <a:p>
            <a:pPr algn="just"/>
            <a:r>
              <a:rPr lang="en-US" altLang="ko-KR" dirty="0"/>
              <a:t>    while a &lt; b :</a:t>
            </a:r>
          </a:p>
          <a:p>
            <a:pPr algn="just"/>
            <a:r>
              <a:rPr lang="en-US" altLang="ko-KR" dirty="0"/>
              <a:t>        if people[b] + people[a] &lt;= limit :</a:t>
            </a:r>
          </a:p>
          <a:p>
            <a:pPr algn="just"/>
            <a:r>
              <a:rPr lang="en-US" altLang="ko-KR" dirty="0"/>
              <a:t>            a += 1</a:t>
            </a:r>
          </a:p>
          <a:p>
            <a:pPr algn="just"/>
            <a:r>
              <a:rPr lang="en-US" altLang="ko-KR" dirty="0"/>
              <a:t>            answer += 1</a:t>
            </a:r>
          </a:p>
          <a:p>
            <a:pPr algn="just"/>
            <a:r>
              <a:rPr lang="en-US" altLang="ko-KR" dirty="0"/>
              <a:t>        b -= 1</a:t>
            </a:r>
          </a:p>
          <a:p>
            <a:pPr algn="just"/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(people) -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26EF9F-A93E-4BF3-8B51-5984060C9C6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8A3C2F-3018-4C02-87DE-64138728F04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45610-B2CE-4CBB-ABE4-78E134B479E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구명보트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F0D5F-9681-49D1-9D09-47D19FEDC67E}"/>
              </a:ext>
            </a:extLst>
          </p:cNvPr>
          <p:cNvSpPr txBox="1"/>
          <p:nvPr/>
        </p:nvSpPr>
        <p:spPr>
          <a:xfrm>
            <a:off x="660400" y="6949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lifeboat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2EEAB-6C67-4B74-B690-EA8B7196327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DF88B0-3F72-42F5-B7A4-D6418E0BA0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884BB-C5CA-4F3F-A311-868E95C25B74}"/>
              </a:ext>
            </a:extLst>
          </p:cNvPr>
          <p:cNvSpPr txBox="1"/>
          <p:nvPr/>
        </p:nvSpPr>
        <p:spPr>
          <a:xfrm>
            <a:off x="6580554" y="2357416"/>
            <a:ext cx="4602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처음에 스택 없이 풀어보려고 </a:t>
            </a:r>
            <a:r>
              <a:rPr lang="ko-KR" altLang="en-US" dirty="0" err="1"/>
              <a:t>했었으나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파일이 중간에 날아가기전 </a:t>
            </a:r>
            <a:r>
              <a:rPr lang="ko-KR" altLang="en-US" dirty="0" err="1"/>
              <a:t>풀이랑</a:t>
            </a:r>
            <a:r>
              <a:rPr lang="ko-KR" altLang="en-US" dirty="0"/>
              <a:t> 매우 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흡사 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이 풀이도 나의 풀이와 같은 형식은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3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26210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583680" y="3298987"/>
            <a:ext cx="102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카펫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테두리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줄은 갈색으로 칠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brown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이상이기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행이 최소행이다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row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yellow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이상이기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열이 최소열이다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col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row &gt;= col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brown = 0, yellow = 1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[0, 0, 0, 0]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[0, 1, 1, 0]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[0, 0, 0, 0]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근의 공식으로 풀어라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전체 카펫 수를 구하고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약수를 구해라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0" y="1745703"/>
            <a:ext cx="5556225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카펫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근의 공식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x = 2a/ -b +-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b^2-4ac???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solution(brown, yellow):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brown + yellow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카펫의 전체 칸수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range(s, 2, -1):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가로 구하기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s//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print(a, s,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yellow == (i-2)*(a-2):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return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EEFC36-0D0D-4CEB-B280-C8D4545442C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74BB9-6491-44D0-902E-7498B24E679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A4FCF-46F6-4939-BDB8-96A82451DC2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카펫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195E-2FFE-437E-A899-BB010005B571}"/>
              </a:ext>
            </a:extLst>
          </p:cNvPr>
          <p:cNvSpPr txBox="1"/>
          <p:nvPr/>
        </p:nvSpPr>
        <p:spPr>
          <a:xfrm>
            <a:off x="660400" y="6949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Carpet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68307-64D5-4B18-A699-89B4034B962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7E7C21-491C-4539-9526-1B3926E914D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solution(brown, red):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int(red**(1/2))+1):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red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2*(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red//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brown-4: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return [red//i+2, i+2]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EEFC36-0D0D-4CEB-B280-C8D4545442C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74BB9-6491-44D0-902E-7498B24E679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A4FCF-46F6-4939-BDB8-96A82451DC2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카펫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195E-2FFE-437E-A899-BB010005B571}"/>
              </a:ext>
            </a:extLst>
          </p:cNvPr>
          <p:cNvSpPr txBox="1"/>
          <p:nvPr/>
        </p:nvSpPr>
        <p:spPr>
          <a:xfrm>
            <a:off x="660400" y="6949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Carpet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68307-64D5-4B18-A699-89B4034B962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7E7C21-491C-4539-9526-1B3926E914D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67881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solution(brown, yellow):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 = ((brown+4)/2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math.sqrt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(((brown+4)/2)**2-4*(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brown+yellow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)))/2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h = ((brown+4)/2 -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math.sqrt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(((brown+4)/2)**2-4*(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brown+yellow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)))/2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w,h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근의 공식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x = 2a/ -b +-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b^2-4ac???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solution(brown, yellow):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=((brown-4)+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math.sqrt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((brown-4)**2-16*yellow))//4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[ans+2,yellow//ans+2]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EEFC36-0D0D-4CEB-B280-C8D4545442C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74BB9-6491-44D0-902E-7498B24E679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A4FCF-46F6-4939-BDB8-96A82451DC2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카펫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195E-2FFE-437E-A899-BB010005B571}"/>
              </a:ext>
            </a:extLst>
          </p:cNvPr>
          <p:cNvSpPr txBox="1"/>
          <p:nvPr/>
        </p:nvSpPr>
        <p:spPr>
          <a:xfrm>
            <a:off x="660400" y="6949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Carpet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68307-64D5-4B18-A699-89B4034B962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7E7C21-491C-4539-9526-1B3926E914D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26210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825461" y="3298987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큰 수 만들기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number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개수 만큼 제거하여 큰 수를 만든다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구할 때 정렬을 하면 안된다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순열로 구하는 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itertools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combinations, permutations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combination(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permutations(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스택으로 하나씩 쌓아 올려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1924 -&gt;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[19, 12, 14, 92, 94, 24]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큰 수 만들기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big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1652</Words>
  <Application>Microsoft Office PowerPoint</Application>
  <PresentationFormat>와이드스크린</PresentationFormat>
  <Paragraphs>307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Apple SD Gothic Neo</vt:lpstr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712</cp:revision>
  <dcterms:created xsi:type="dcterms:W3CDTF">2021-02-14T00:18:03Z</dcterms:created>
  <dcterms:modified xsi:type="dcterms:W3CDTF">2021-10-29T06:26:27Z</dcterms:modified>
</cp:coreProperties>
</file>