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67" r:id="rId6"/>
    <p:sldId id="357" r:id="rId7"/>
    <p:sldId id="374" r:id="rId8"/>
    <p:sldId id="375" r:id="rId9"/>
    <p:sldId id="376" r:id="rId10"/>
    <p:sldId id="377" r:id="rId11"/>
    <p:sldId id="378" r:id="rId12"/>
    <p:sldId id="379" r:id="rId13"/>
    <p:sldId id="348" r:id="rId14"/>
    <p:sldId id="292" r:id="rId15"/>
    <p:sldId id="366" r:id="rId16"/>
    <p:sldId id="365" r:id="rId17"/>
    <p:sldId id="368" r:id="rId18"/>
    <p:sldId id="371" r:id="rId19"/>
    <p:sldId id="369" r:id="rId20"/>
    <p:sldId id="370" r:id="rId21"/>
    <p:sldId id="372" r:id="rId22"/>
    <p:sldId id="349" r:id="rId23"/>
    <p:sldId id="363" r:id="rId24"/>
    <p:sldId id="364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5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67256/solution_groups?language=python3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Study12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039DD-2CC1-49E4-A271-A60CC2290903}"/>
              </a:ext>
            </a:extLst>
          </p:cNvPr>
          <p:cNvSpPr txBox="1"/>
          <p:nvPr/>
        </p:nvSpPr>
        <p:spPr>
          <a:xfrm>
            <a:off x="903287" y="2463334"/>
            <a:ext cx="41597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hand == 'right':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answer += 'X'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print(hand)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카카오 인턴 문제는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뒤 한번 더 풀어봐라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AA72D-0E89-4316-8F66-D5880CB0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35" y="3429000"/>
            <a:ext cx="5117052" cy="3004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8BFEAE-6EC9-4263-8702-456CC41C9DD6}"/>
              </a:ext>
            </a:extLst>
          </p:cNvPr>
          <p:cNvSpPr txBox="1"/>
          <p:nvPr/>
        </p:nvSpPr>
        <p:spPr>
          <a:xfrm>
            <a:off x="5253313" y="1935114"/>
            <a:ext cx="5618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거리를 구할 방법이 생각나지 않아 검색 해본결과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방법이 있었다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나와 같은 방법으로 풀지만 거리를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나누며 구하는 방법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딕셔너리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형식을 사용하여 좌표를 구하고 좌표의 거리를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유클리드 거리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멘하탄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거리 공식을 사용한 방법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hlinkClick r:id="rId2"/>
                </a:rPr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039DD-2CC1-49E4-A271-A60CC2290903}"/>
              </a:ext>
            </a:extLst>
          </p:cNvPr>
          <p:cNvSpPr txBox="1"/>
          <p:nvPr/>
        </p:nvSpPr>
        <p:spPr>
          <a:xfrm>
            <a:off x="903287" y="2463334"/>
            <a:ext cx="60133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hand):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key_dict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{1:(0,0),2:(0,1),3:(0,2),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4:(1,0),5:(1,1),6:(1,2),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7:(2,0),8:(2,1),9:(2,2),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'*':(3,0),0:(3,1),'#':(3,2)}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left = [1,4,7]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right = [3,6,9]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'*'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'#'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5EA27-67C4-41A4-BBB0-E3B3130B7561}"/>
              </a:ext>
            </a:extLst>
          </p:cNvPr>
          <p:cNvSpPr txBox="1"/>
          <p:nvPr/>
        </p:nvSpPr>
        <p:spPr>
          <a:xfrm>
            <a:off x="5318674" y="2463334"/>
            <a:ext cx="60133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left: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key_dict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key_dict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key_dict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[0]) +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[0]) +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42759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45EA27-67C4-41A4-BBB0-E3B3130B7561}"/>
              </a:ext>
            </a:extLst>
          </p:cNvPr>
          <p:cNvSpPr txBox="1"/>
          <p:nvPr/>
        </p:nvSpPr>
        <p:spPr>
          <a:xfrm>
            <a:off x="939191" y="2505569"/>
            <a:ext cx="3796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rdist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hand == 'left':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rhand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31402-905D-4F48-A498-824E3A1670E6}"/>
              </a:ext>
            </a:extLst>
          </p:cNvPr>
          <p:cNvSpPr txBox="1"/>
          <p:nvPr/>
        </p:nvSpPr>
        <p:spPr>
          <a:xfrm>
            <a:off x="5557412" y="2505569"/>
            <a:ext cx="526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딕셔너리를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좌표를 만들고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좌표와 유클리드 거리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맨하탄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거리 공식으로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66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땅따먹기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1,2,3,5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5,6,7,8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4,3,2,1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열이 아닌 값 중 제일 큰 값을 찾아서 더하면 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첫 번째 행에서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(0,0) = 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밟았다면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max([1,1], [1,2], [1,3])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열을 제외한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나머지 열들 중 제일 큰 값을 찾으면 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값을 더해주면 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max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DP(Dynamic Programming)?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5827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[[0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(land[0]))]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max(land[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6398A15-867A-4245-BF36-871E6A80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32" y="4165873"/>
            <a:ext cx="4963218" cy="1247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62F9AD-A293-4FD4-B156-5F03ACAB4D92}"/>
              </a:ext>
            </a:extLst>
          </p:cNvPr>
          <p:cNvSpPr txBox="1"/>
          <p:nvPr/>
        </p:nvSpPr>
        <p:spPr>
          <a:xfrm>
            <a:off x="7173852" y="2613055"/>
            <a:ext cx="3811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 열이 겹치지 않게 최대값을 구함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열의 최대값을 구해서 가져옴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96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5827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[[0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(land[0]))]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[i-1][j]+land[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2F9AD-A293-4FD4-B156-5F03ACAB4D92}"/>
              </a:ext>
            </a:extLst>
          </p:cNvPr>
          <p:cNvSpPr txBox="1"/>
          <p:nvPr/>
        </p:nvSpPr>
        <p:spPr>
          <a:xfrm>
            <a:off x="7173852" y="2613055"/>
            <a:ext cx="4033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열끼리 더해버리는 상황 발생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 해결할 지 찾아야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하나 더 써야 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굳이 새로운 리스트를 만들 필요가 있었나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DAE87-64B9-4E89-BFF6-3E907D18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3" y="4780241"/>
            <a:ext cx="4476170" cy="10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DCCD20-742F-484E-9386-3F46AB0C9D02}"/>
              </a:ext>
            </a:extLst>
          </p:cNvPr>
          <p:cNvSpPr txBox="1"/>
          <p:nvPr/>
        </p:nvSpPr>
        <p:spPr>
          <a:xfrm>
            <a:off x="6873380" y="2344607"/>
            <a:ext cx="42588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열이 겹치지 않게 하려고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하나 더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리스트의 첫번째 행에 값을 삽입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지나쳐온 열의 번호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밟을 열의 번호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번호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같지 않을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방에 계속 비교해가며 더했을 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큰 값을 갱신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행에서 가장 큰 값을 출력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8568FD-12FE-4AEB-9C67-82B8434361D9}"/>
              </a:ext>
            </a:extLst>
          </p:cNvPr>
          <p:cNvSpPr txBox="1"/>
          <p:nvPr/>
        </p:nvSpPr>
        <p:spPr>
          <a:xfrm>
            <a:off x="984308" y="2260717"/>
            <a:ext cx="58275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[[0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(land[0]))]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continue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k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k != j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[i-1][k]+land[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4569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18CD06-5667-463D-8D5B-C8C5FAAB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9" y="1978592"/>
            <a:ext cx="4047728" cy="42792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DA7CD-025E-488A-9B8E-F6B678A83B41}"/>
              </a:ext>
            </a:extLst>
          </p:cNvPr>
          <p:cNvSpPr txBox="1"/>
          <p:nvPr/>
        </p:nvSpPr>
        <p:spPr>
          <a:xfrm>
            <a:off x="984308" y="2260717"/>
            <a:ext cx="58275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[[0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(land[0]))]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continue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k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k != j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[i-1][k]+land[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40006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5827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+= max(land[i-1][j], land[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max(land[-1])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2F9AD-A293-4FD4-B156-5F03ACAB4D92}"/>
              </a:ext>
            </a:extLst>
          </p:cNvPr>
          <p:cNvSpPr txBox="1"/>
          <p:nvPr/>
        </p:nvSpPr>
        <p:spPr>
          <a:xfrm>
            <a:off x="6367243" y="2613897"/>
            <a:ext cx="4228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리스트를 만들지 않고 하니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코드가 간결해짐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행은 건들지 않기 위해서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큰 값 중 같은 열을 더하게 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열을 더하게 된다면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하나만 쓰고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해도 되지 않나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DAE87-64B9-4E89-BFF6-3E907D18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243" y="4833050"/>
            <a:ext cx="4476170" cy="9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4551615" cy="707886"/>
            <a:chOff x="939800" y="1442839"/>
            <a:chExt cx="455161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39709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카카오 인턴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키패드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누르기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1996428" cy="707886"/>
            <a:chOff x="939800" y="1442839"/>
            <a:chExt cx="199642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땅따먹기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2464505" cy="707886"/>
            <a:chOff x="939800" y="1442839"/>
            <a:chExt cx="2464505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83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다음 큰 숫자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5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5827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range(1, len(land)):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land[i][0] += max(land[i-1][1], land[i-1][2], land[i-1][3])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land[i][1] += max(land[i-1][0], land[i-1][2], land[i-1][3])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land[i][2] += max(land[i-1][0], land[i-1][1], land[i-1][3])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land[i][3] += max(land[i-1][0], land[i-1][1], land[i-1][2])</a:t>
            </a:r>
          </a:p>
          <a:p>
            <a:pPr algn="just"/>
            <a:endParaRPr lang="nn-NO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max(land[-1])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2F9AD-A293-4FD4-B156-5F03ACAB4D92}"/>
              </a:ext>
            </a:extLst>
          </p:cNvPr>
          <p:cNvSpPr txBox="1"/>
          <p:nvPr/>
        </p:nvSpPr>
        <p:spPr>
          <a:xfrm>
            <a:off x="6862194" y="2613897"/>
            <a:ext cx="4033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리스트를 만들지 않고 하니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코드가 간결해짐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하나하나 겹치지 않게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테스트는 통과하나 다음에 해결할 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열과 행의 개수가 다른 테스트 케이스가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생길 시 오류가 발생할 확률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3509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17196" y="3451955"/>
            <a:ext cx="6079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solution(land):</a:t>
            </a:r>
          </a:p>
          <a:p>
            <a:pPr algn="just"/>
            <a:endParaRPr lang="nn-NO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range(1, len(land)):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range(len(land[0])):</a:t>
            </a: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land[i][j] = max(land[i -1][: j] + land[i - 1][j + 1:]) + land[i][j]</a:t>
            </a:r>
          </a:p>
          <a:p>
            <a:pPr algn="just"/>
            <a:endParaRPr lang="nn-NO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max(land[-1])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81515-4B19-43FF-A448-BC8B02151C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D0E0AC-FA6F-4E2E-BCC7-07A1E72A1E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50958-BF8F-41CE-B31B-8332ED573B6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땅따먹기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17746-D930-42B6-83D1-537BE6301870}"/>
              </a:ext>
            </a:extLst>
          </p:cNvPr>
          <p:cNvSpPr txBox="1"/>
          <p:nvPr/>
        </p:nvSpPr>
        <p:spPr>
          <a:xfrm>
            <a:off x="660400" y="694970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eat the ground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479FD-3BA0-4DC8-9895-4FA0027D046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DCC524-B462-4CFD-87C2-5C48A7B9501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0DEB37-D2A3-4C79-A8EE-C899C15B6504}"/>
              </a:ext>
            </a:extLst>
          </p:cNvPr>
          <p:cNvSpPr txBox="1"/>
          <p:nvPr/>
        </p:nvSpPr>
        <p:spPr>
          <a:xfrm>
            <a:off x="7222921" y="3451955"/>
            <a:ext cx="4051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기법을 사용하여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열이 겹치지 않게 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948037" y="3298987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다음 큰 숫자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32D28C-979F-406B-9D64-A6FD5045CEF3}"/>
              </a:ext>
            </a:extLst>
          </p:cNvPr>
          <p:cNvSpPr/>
          <p:nvPr/>
        </p:nvSpPr>
        <p:spPr>
          <a:xfrm>
            <a:off x="6093646" y="1745702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182B9B-D32A-451D-A812-3C3BB6C04244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CB3CDB-FCC5-4A80-9A84-CDDEF6AA463B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46F7D0-6176-4707-99D0-6E1DDC6407E8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8093FE-2CD1-40FF-A96B-AAC153E189AA}"/>
              </a:ext>
            </a:extLst>
          </p:cNvPr>
          <p:cNvSpPr txBox="1"/>
          <p:nvPr/>
        </p:nvSpPr>
        <p:spPr>
          <a:xfrm>
            <a:off x="6348045" y="2518993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진수도 변환하는 함수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사용하면 편할 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개수가 같은 다음으로 큰 수를 찾으면 됨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개수를 판별하는 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(count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비교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74E05C-6C48-423C-A8D2-695B6D0B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8E6B50-AEFD-4429-8F45-545CA273AF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B59489-9316-4CA2-969B-BD030BBCFA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55403-09E0-4982-BCFC-D55D0FCE53A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 큰 숫자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C09AE-6DF6-4283-801B-A6FF97B66C93}"/>
              </a:ext>
            </a:extLst>
          </p:cNvPr>
          <p:cNvSpPr txBox="1"/>
          <p:nvPr/>
        </p:nvSpPr>
        <p:spPr>
          <a:xfrm>
            <a:off x="660400" y="69497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next big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C31AC-9EA2-4C33-AE0A-47DE30A4C7B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E42162-474D-49BF-B454-F38F12CF40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99688" y="2511955"/>
            <a:ext cx="3923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solution(n):</a:t>
            </a:r>
          </a:p>
          <a:p>
            <a:pPr algn="just"/>
            <a:r>
              <a:rPr lang="en-US" altLang="ko-KR" dirty="0"/>
              <a:t>    answer = n</a:t>
            </a:r>
          </a:p>
          <a:p>
            <a:pPr algn="just"/>
            <a:r>
              <a:rPr lang="en-US" altLang="ko-KR" dirty="0"/>
              <a:t>    n = bin(n).count('1')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answer += 1</a:t>
            </a:r>
          </a:p>
          <a:p>
            <a:pPr algn="just"/>
            <a:r>
              <a:rPr lang="en-US" altLang="ko-KR" dirty="0"/>
              <a:t>        if bin(answer).count('1') == n :</a:t>
            </a:r>
          </a:p>
          <a:p>
            <a:pPr algn="just"/>
            <a:r>
              <a:rPr lang="en-US" altLang="ko-KR" dirty="0"/>
              <a:t>            break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print(n)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5FEA1-858A-47DD-912A-D1A6C32E9B76}"/>
              </a:ext>
            </a:extLst>
          </p:cNvPr>
          <p:cNvSpPr txBox="1"/>
          <p:nvPr/>
        </p:nvSpPr>
        <p:spPr>
          <a:xfrm>
            <a:off x="5110526" y="2511955"/>
            <a:ext cx="6261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answer</a:t>
            </a:r>
            <a:r>
              <a:rPr lang="ko-KR" altLang="en-US" dirty="0"/>
              <a:t>에 </a:t>
            </a:r>
            <a:r>
              <a:rPr lang="en-US" altLang="ko-KR" dirty="0"/>
              <a:t>n </a:t>
            </a:r>
            <a:r>
              <a:rPr lang="ko-KR" altLang="en-US" dirty="0"/>
              <a:t>값을 넣음</a:t>
            </a:r>
            <a:endParaRPr lang="en-US" altLang="ko-KR" dirty="0"/>
          </a:p>
          <a:p>
            <a:pPr algn="just"/>
            <a:r>
              <a:rPr lang="en-US" altLang="ko-KR" dirty="0"/>
              <a:t># 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진수로 바꾼 다음 </a:t>
            </a:r>
            <a:r>
              <a:rPr lang="en-US" altLang="ko-KR" dirty="0"/>
              <a:t>1</a:t>
            </a:r>
            <a:r>
              <a:rPr lang="ko-KR" altLang="en-US" dirty="0"/>
              <a:t>의 개수를 </a:t>
            </a:r>
            <a:r>
              <a:rPr lang="en-US" altLang="ko-KR" dirty="0"/>
              <a:t>count</a:t>
            </a:r>
            <a:r>
              <a:rPr lang="ko-KR" altLang="en-US" dirty="0"/>
              <a:t>함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얼마나 나올지 몰라 </a:t>
            </a:r>
            <a:r>
              <a:rPr lang="en-US" altLang="ko-KR" dirty="0"/>
              <a:t>while</a:t>
            </a:r>
            <a:r>
              <a:rPr lang="ko-KR" altLang="en-US" dirty="0"/>
              <a:t>로 무한으로 돌리고</a:t>
            </a:r>
            <a:endParaRPr lang="en-US" altLang="ko-KR" dirty="0"/>
          </a:p>
          <a:p>
            <a:pPr algn="just"/>
            <a:r>
              <a:rPr lang="en-US" altLang="ko-KR" dirty="0"/>
              <a:t># answer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진수로 바꾸고 </a:t>
            </a:r>
            <a:r>
              <a:rPr lang="en-US" altLang="ko-KR" dirty="0"/>
              <a:t>1</a:t>
            </a:r>
            <a:r>
              <a:rPr lang="ko-KR" altLang="en-US" dirty="0"/>
              <a:t>의 개수를 </a:t>
            </a:r>
            <a:r>
              <a:rPr lang="en-US" altLang="ko-KR" dirty="0"/>
              <a:t>count</a:t>
            </a:r>
            <a:r>
              <a:rPr lang="ko-KR" altLang="en-US" dirty="0"/>
              <a:t>한 값이</a:t>
            </a:r>
            <a:endParaRPr lang="en-US" altLang="ko-KR" dirty="0"/>
          </a:p>
          <a:p>
            <a:pPr algn="just"/>
            <a:r>
              <a:rPr lang="en-US" altLang="ko-KR" dirty="0"/>
              <a:t># n</a:t>
            </a:r>
            <a:r>
              <a:rPr lang="ko-KR" altLang="en-US" dirty="0"/>
              <a:t>과 같으면 </a:t>
            </a:r>
            <a:r>
              <a:rPr lang="en-US" altLang="ko-KR" dirty="0"/>
              <a:t>break </a:t>
            </a:r>
            <a:r>
              <a:rPr lang="ko-KR" altLang="en-US" dirty="0"/>
              <a:t>문으로 멈춤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2</a:t>
            </a:r>
            <a:r>
              <a:rPr lang="ko-KR" altLang="en-US" dirty="0"/>
              <a:t>진수를 </a:t>
            </a:r>
            <a:r>
              <a:rPr lang="en-US" altLang="ko-KR" dirty="0"/>
              <a:t>bin</a:t>
            </a:r>
            <a:r>
              <a:rPr lang="ko-KR" altLang="en-US" dirty="0"/>
              <a:t>으로 말고 저번에 풀었던 방식으로 해보자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53CC23-A488-423A-84AE-031EAEFAF44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572F95-6F20-4FB6-95EC-C931021F94A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9DD6A-1415-4CF5-969A-82F7D23FA25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 큰 숫자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96C17-E577-4AFC-8921-C5373217758A}"/>
              </a:ext>
            </a:extLst>
          </p:cNvPr>
          <p:cNvSpPr txBox="1"/>
          <p:nvPr/>
        </p:nvSpPr>
        <p:spPr>
          <a:xfrm>
            <a:off x="660400" y="69497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next big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213FE-8E43-4922-9919-AF2D5D92F1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B98DD0-3027-4A51-B6F2-DC07782009B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495715" y="3298987"/>
            <a:ext cx="544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[</a:t>
            </a:r>
            <a:r>
              <a:rPr lang="ko-KR" altLang="en-US" sz="3600" dirty="0">
                <a:solidFill>
                  <a:schemeClr val="accent6"/>
                </a:solidFill>
              </a:rPr>
              <a:t>카카오 인턴</a:t>
            </a:r>
            <a:r>
              <a:rPr lang="en-US" altLang="ko-KR" sz="3600" dirty="0">
                <a:solidFill>
                  <a:schemeClr val="accent6"/>
                </a:solidFill>
              </a:rPr>
              <a:t>] </a:t>
            </a:r>
            <a:r>
              <a:rPr lang="ko-KR" altLang="en-US" sz="3600" dirty="0" err="1">
                <a:solidFill>
                  <a:schemeClr val="accent6"/>
                </a:solidFill>
              </a:rPr>
              <a:t>키패드</a:t>
            </a:r>
            <a:r>
              <a:rPr lang="ko-KR" altLang="en-US" sz="3600" dirty="0">
                <a:solidFill>
                  <a:schemeClr val="accent6"/>
                </a:solidFill>
              </a:rPr>
              <a:t> 누르기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174E05C-6C48-423C-A8D2-695B6D0B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054" y="1745704"/>
            <a:ext cx="4711747" cy="49067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CA16B9-1BA5-4484-994C-601A0781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1745704"/>
            <a:ext cx="4591059" cy="49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5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1,4,7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왼손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3,6,9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오른손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left, right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배열을 넣어서 확정적으로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왼손과 오른손이 정해져 있는 배열을 지정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hand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배열은 어느 손이 먼저 시작하는 지 알려주는 배열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왼손과 가깝다면 왼손이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오른손과 가깝다면 오른손이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두 손의 거리가 똑같다면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hand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배열을 통해 구분하여 클릭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018811-AE1C-4CA7-ACE4-CCF53A1066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AF794-6469-4DA5-9B5F-B2D2C8CEFC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43C51-B9F4-41D9-AA0C-9C85B2D05DC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BB781-7713-4922-AE84-556F4B7E2BF3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7EBBF-E4F3-4A3B-AA75-B538D173C4E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866A05-043C-4EA5-BF44-8DCA3EE031B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03287" y="2463334"/>
            <a:ext cx="3173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hand):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[1,4,7]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[3,6,9]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'X'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print(hand)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C6F94E-35B1-4D79-8E05-34B398B9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81" y="3512889"/>
            <a:ext cx="5780354" cy="2489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CB3653-509E-4798-B60A-E6B1F2A5B122}"/>
              </a:ext>
            </a:extLst>
          </p:cNvPr>
          <p:cNvSpPr txBox="1"/>
          <p:nvPr/>
        </p:nvSpPr>
        <p:spPr>
          <a:xfrm>
            <a:off x="5416081" y="2463334"/>
            <a:ext cx="5780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2,5,8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대신 넣어 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번호와 가까운 손가락을 판별해야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03287" y="2463334"/>
            <a:ext cx="5036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hand):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[1,4,7]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[3,6,9]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# 1,4,7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무조건 왼손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# 3,6,9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무조건 오른손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CB3653-509E-4798-B60A-E6B1F2A5B122}"/>
              </a:ext>
            </a:extLst>
          </p:cNvPr>
          <p:cNvSpPr txBox="1"/>
          <p:nvPr/>
        </p:nvSpPr>
        <p:spPr>
          <a:xfrm>
            <a:off x="5911032" y="2463334"/>
            <a:ext cx="4751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                   # 2,5,8,0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누르는 경우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hand == 'right':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hand == 'left':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answer += 'X'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print(hand)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2549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B91E82C-3FEF-47ED-9699-26C8BAC6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48" y="4103871"/>
            <a:ext cx="4909766" cy="22517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A039DD-2CC1-49E4-A271-A60CC2290903}"/>
              </a:ext>
            </a:extLst>
          </p:cNvPr>
          <p:cNvSpPr txBox="1"/>
          <p:nvPr/>
        </p:nvSpPr>
        <p:spPr>
          <a:xfrm>
            <a:off x="903287" y="2463334"/>
            <a:ext cx="5036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테스트케이스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통과를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LRLLLRLLRRL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왼손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4,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오른손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LRLLLRLLLRL      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찾아야함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LRLLRRLLLRR    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때를 찾아야함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== 11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LLLLLRLRLRR</a:t>
            </a:r>
          </a:p>
        </p:txBody>
      </p:sp>
    </p:spTree>
    <p:extLst>
      <p:ext uri="{BB962C8B-B14F-4D97-AF65-F5344CB8AC3E}">
        <p14:creationId xmlns:p14="http://schemas.microsoft.com/office/powerpoint/2010/main" val="40204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C5A9F-BFC1-4A67-A027-32B6F8E8FA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A9E89-A34C-44CE-889C-8706D016EF3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0ADF4-7092-49FA-B520-BAB65A78802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 인턴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키패드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누르기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E3EE8-0AB6-4AD2-9EC9-618A78AA0D5F}"/>
              </a:ext>
            </a:extLst>
          </p:cNvPr>
          <p:cNvSpPr txBox="1"/>
          <p:nvPr/>
        </p:nvSpPr>
        <p:spPr>
          <a:xfrm>
            <a:off x="660400" y="69497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Intern] Press the keypad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9A720-EC4C-4FE2-ADE3-CEF66F7D62D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6889ED-0534-4FB9-B044-47A6E541EB2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039DD-2CC1-49E4-A271-A60CC2290903}"/>
              </a:ext>
            </a:extLst>
          </p:cNvPr>
          <p:cNvSpPr txBox="1"/>
          <p:nvPr/>
        </p:nvSpPr>
        <p:spPr>
          <a:xfrm>
            <a:off x="903287" y="2463334"/>
            <a:ext cx="5368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hand):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[1,4,7]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[3,6,9]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# 1,4,7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무조건 왼손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# 3,6,9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무조건 오른손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C148-A889-4D75-B85F-DF84A1843555}"/>
              </a:ext>
            </a:extLst>
          </p:cNvPr>
          <p:cNvSpPr txBox="1"/>
          <p:nvPr/>
        </p:nvSpPr>
        <p:spPr>
          <a:xfrm>
            <a:off x="6096000" y="2453099"/>
            <a:ext cx="5368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else:                   # 2,5,8,0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누르는 경우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// 3 +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% 3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// 3 + abs(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% 3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'L'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now_l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'R'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2482</Words>
  <Application>Microsoft Office PowerPoint</Application>
  <PresentationFormat>와이드스크린</PresentationFormat>
  <Paragraphs>413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Apple SD Gothic Neo</vt:lpstr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686</cp:revision>
  <dcterms:created xsi:type="dcterms:W3CDTF">2021-02-14T00:18:03Z</dcterms:created>
  <dcterms:modified xsi:type="dcterms:W3CDTF">2021-12-16T12:29:59Z</dcterms:modified>
</cp:coreProperties>
</file>