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9" r:id="rId5"/>
    <p:sldId id="357" r:id="rId6"/>
    <p:sldId id="358" r:id="rId7"/>
    <p:sldId id="359" r:id="rId8"/>
    <p:sldId id="360" r:id="rId9"/>
    <p:sldId id="348" r:id="rId10"/>
    <p:sldId id="361" r:id="rId11"/>
    <p:sldId id="363" r:id="rId12"/>
    <p:sldId id="364" r:id="rId13"/>
    <p:sldId id="292" r:id="rId14"/>
    <p:sldId id="362" r:id="rId15"/>
    <p:sldId id="340" r:id="rId16"/>
    <p:sldId id="349" r:id="rId17"/>
    <p:sldId id="300" r:id="rId18"/>
    <p:sldId id="344" r:id="rId19"/>
    <p:sldId id="347" r:id="rId20"/>
    <p:sldId id="356" r:id="rId21"/>
    <p:sldId id="350" r:id="rId22"/>
    <p:sldId id="353" r:id="rId23"/>
    <p:sldId id="354" r:id="rId24"/>
    <p:sldId id="355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Study10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AB0C62-6979-4489-BDEE-D96E87F2ED79}"/>
                  </a:ext>
                </a:extLst>
              </p:cNvPr>
              <p:cNvSpPr txBox="1"/>
              <p:nvPr/>
            </p:nvSpPr>
            <p:spPr>
              <a:xfrm>
                <a:off x="696286" y="859871"/>
                <a:ext cx="2961708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AB0C62-6979-4489-BDEE-D96E87F2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859871"/>
                <a:ext cx="2961708" cy="46750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081C-A290-4C8C-A82B-A387858B8F54}"/>
                  </a:ext>
                </a:extLst>
              </p:cNvPr>
              <p:cNvSpPr txBox="1"/>
              <p:nvPr/>
            </p:nvSpPr>
            <p:spPr>
              <a:xfrm>
                <a:off x="696286" y="1547768"/>
                <a:ext cx="4399922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0" dirty="0">
                        <a:latin typeface="Cambria Math" panose="02040503050406030204" pitchFamily="18" charset="0"/>
                      </a:rPr>
                      <m:t>=−4</m:t>
                    </m:r>
                    <m:d>
                      <m:dPr>
                        <m:ctrlPr>
                          <a:rPr lang="ko-KR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081C-A290-4C8C-A82B-A387858B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1547768"/>
                <a:ext cx="4399922" cy="467500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391F7-4E95-416A-8A2D-2377F0309D1F}"/>
                  </a:ext>
                </a:extLst>
              </p:cNvPr>
              <p:cNvSpPr txBox="1"/>
              <p:nvPr/>
            </p:nvSpPr>
            <p:spPr>
              <a:xfrm>
                <a:off x="696286" y="3141677"/>
                <a:ext cx="648594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1+6+15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2+8+18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4+15+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8+20+36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dirty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391F7-4E95-416A-8A2D-2377F030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3141677"/>
                <a:ext cx="6485943" cy="732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4D4BE-4674-4089-9529-E0D9663A14B7}"/>
                  </a:ext>
                </a:extLst>
              </p:cNvPr>
              <p:cNvSpPr txBox="1"/>
              <p:nvPr/>
            </p:nvSpPr>
            <p:spPr>
              <a:xfrm>
                <a:off x="696286" y="5433380"/>
                <a:ext cx="3133230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4D4BE-4674-4089-9529-E0D9663A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33380"/>
                <a:ext cx="3133230" cy="461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CA018E-5D0F-4830-AC94-0244FBEA3F0D}"/>
              </a:ext>
            </a:extLst>
          </p:cNvPr>
          <p:cNvSpPr txBox="1"/>
          <p:nvPr/>
        </p:nvSpPr>
        <p:spPr>
          <a:xfrm>
            <a:off x="696286" y="2030454"/>
            <a:ext cx="538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(2x2)      (2x2)</a:t>
            </a:r>
          </a:p>
          <a:p>
            <a:r>
              <a:rPr lang="ko-KR" altLang="en-US" dirty="0"/>
              <a:t>행렬의 덧셈과 뺄셈은 행렬의 크기가 같아야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C783B-F936-4BC9-AB37-0BD556C0EB3D}"/>
              </a:ext>
            </a:extLst>
          </p:cNvPr>
          <p:cNvSpPr txBox="1"/>
          <p:nvPr/>
        </p:nvSpPr>
        <p:spPr>
          <a:xfrm>
            <a:off x="696286" y="3900557"/>
            <a:ext cx="8012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(2x3)          (3x2)</a:t>
            </a:r>
          </a:p>
          <a:p>
            <a:r>
              <a:rPr lang="ko-KR" altLang="en-US" dirty="0"/>
              <a:t>행렬의 곱셈은 첫번째 행렬의 열과 두번째 행렬의 행이 같아야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아래와 같이 첫번째 행렬의 열과 두번째 행렬의 행이 같지 않다면 곱셈을 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(2x3)          (2x2)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38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1860AF-10DC-4ED7-9CC5-2DCE046E52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42694-DF6D-4083-A530-450C446819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(arr2)):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][j]*arr2[j][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print((arr1[0][0]*arr2[0][0])+(arr1[0][1]*arr2[1][0]))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b="0" i="0" dirty="0" err="1">
                <a:solidFill>
                  <a:srgbClr val="B71C1C"/>
                </a:solidFill>
                <a:effectLst/>
                <a:latin typeface="Hack"/>
              </a:rPr>
              <a:t>IndexError</a:t>
            </a:r>
            <a:r>
              <a:rPr lang="en-US" altLang="ko-KR" sz="1600" b="0" i="0" dirty="0">
                <a:solidFill>
                  <a:srgbClr val="B71C1C"/>
                </a:solidFill>
                <a:effectLst/>
                <a:latin typeface="Hack"/>
              </a:rPr>
              <a:t>: list index out of range</a:t>
            </a:r>
            <a:endParaRPr lang="en-US" altLang="ko-KR" sz="1600" i="0" dirty="0">
              <a:effectLst/>
              <a:latin typeface="Hack"/>
            </a:endParaRPr>
          </a:p>
          <a:p>
            <a:pPr algn="just"/>
            <a:r>
              <a:rPr lang="en-US" altLang="ko-KR" sz="1600" dirty="0">
                <a:latin typeface="Hack"/>
              </a:rPr>
              <a:t># arr1</a:t>
            </a:r>
            <a:r>
              <a:rPr lang="ko-KR" altLang="en-US" sz="1600" dirty="0">
                <a:latin typeface="Hack"/>
              </a:rPr>
              <a:t>과 </a:t>
            </a:r>
            <a:r>
              <a:rPr lang="en-US" altLang="ko-KR" sz="1600" dirty="0">
                <a:latin typeface="Hack"/>
              </a:rPr>
              <a:t>arr2</a:t>
            </a:r>
            <a:r>
              <a:rPr lang="ko-KR" altLang="en-US" sz="1600" dirty="0">
                <a:latin typeface="Hack"/>
              </a:rPr>
              <a:t>의 길이가 달라서 생기는 문제</a:t>
            </a:r>
            <a:r>
              <a:rPr lang="en-US" altLang="ko-KR" sz="1600" dirty="0">
                <a:latin typeface="Hack"/>
              </a:rPr>
              <a:t>?</a:t>
            </a:r>
            <a:endParaRPr lang="en-US" altLang="ko-KR" sz="1600" i="0" dirty="0">
              <a:effectLst/>
              <a:latin typeface="Hack"/>
            </a:endParaRPr>
          </a:p>
          <a:p>
            <a:pPr algn="just"/>
            <a:r>
              <a:rPr lang="en-US" altLang="ko-KR" sz="1600" dirty="0">
                <a:latin typeface="Hack"/>
              </a:rPr>
              <a:t># 1. answer list</a:t>
            </a:r>
            <a:r>
              <a:rPr lang="ko-KR" altLang="en-US" sz="1600" dirty="0">
                <a:latin typeface="Hack"/>
              </a:rPr>
              <a:t>의 길이를 미리 지정해주는 방법</a:t>
            </a:r>
            <a:endParaRPr lang="en-US" altLang="ko-KR" sz="1600" dirty="0">
              <a:latin typeface="Hack"/>
            </a:endParaRPr>
          </a:p>
          <a:p>
            <a:pPr algn="just"/>
            <a:r>
              <a:rPr lang="en-US" altLang="ko-KR" sz="1600" dirty="0">
                <a:latin typeface="Hack"/>
              </a:rPr>
              <a:t># 2. for</a:t>
            </a:r>
            <a:r>
              <a:rPr lang="ko-KR" altLang="en-US" sz="1600" dirty="0">
                <a:latin typeface="Hack"/>
              </a:rPr>
              <a:t>문의 </a:t>
            </a:r>
            <a:r>
              <a:rPr lang="en-US" altLang="ko-KR" sz="1600" dirty="0" err="1">
                <a:latin typeface="Hack"/>
              </a:rPr>
              <a:t>len</a:t>
            </a:r>
            <a:r>
              <a:rPr lang="ko-KR" altLang="en-US" sz="1600" dirty="0">
                <a:latin typeface="Hack"/>
              </a:rPr>
              <a:t>의 길이 지정 실패</a:t>
            </a:r>
            <a:endParaRPr lang="en-US" altLang="ko-KR" sz="1600" dirty="0"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486587-8759-4707-80F9-42ABFDAA56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7246D1-2242-4617-8C8E-25D246476A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F37BD-644F-483F-B71B-767177F9BC0D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곱셈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6A8F7-EBD3-4C7F-95A4-8D6D68CBF204}"/>
              </a:ext>
            </a:extLst>
          </p:cNvPr>
          <p:cNvSpPr txBox="1"/>
          <p:nvPr/>
        </p:nvSpPr>
        <p:spPr>
          <a:xfrm>
            <a:off x="660400" y="694970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6AD69-99FB-41FD-8C86-53939136AE1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CA3DD9-49CC-4581-8B2A-0B8524672F8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62470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[[0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(arr2[0]))]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(arr2[0])):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k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+= 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][k] * arr2[k][j])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print(arr2[0])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print((arr1[0][0]*arr2[0][0])+(arr1[0][1]*arr2[1][0]))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ED354-5364-42CA-9F82-BF679767DEE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7DCAC0-0EE4-4460-ABC7-8B43018632C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0E9A9-E407-4EE6-8686-8DE24D1E42E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곱셈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6BF68-AE49-4823-90B1-107C71208982}"/>
              </a:ext>
            </a:extLst>
          </p:cNvPr>
          <p:cNvSpPr txBox="1"/>
          <p:nvPr/>
        </p:nvSpPr>
        <p:spPr>
          <a:xfrm>
            <a:off x="660400" y="694970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BD6B8-669B-4AA4-A253-DB524408093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920566-513A-4DA4-A185-D889B39685AC}"/>
              </a:ext>
            </a:extLst>
          </p:cNvPr>
          <p:cNvCxnSpPr/>
          <p:nvPr/>
        </p:nvCxnSpPr>
        <p:spPr>
          <a:xfrm>
            <a:off x="660400" y="111061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7292829" y="2613055"/>
            <a:ext cx="4049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행과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열로 빈행렬을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만들어 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행의 길이만큼 반복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행의 길이만큼 반복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열의 길이만큼 반복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arr2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 = (3x2)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arr2 = (2x2)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4456185" y="2562721"/>
            <a:ext cx="36895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(arr2[0])):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temp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k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(arr2)):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temp +=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][k]*arr2[k][j]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(temp)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ED354-5364-42CA-9F82-BF679767DEE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7DCAC0-0EE4-4460-ABC7-8B43018632C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0E9A9-E407-4EE6-8686-8DE24D1E42E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곱셈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6BF68-AE49-4823-90B1-107C71208982}"/>
              </a:ext>
            </a:extLst>
          </p:cNvPr>
          <p:cNvSpPr txBox="1"/>
          <p:nvPr/>
        </p:nvSpPr>
        <p:spPr>
          <a:xfrm>
            <a:off x="660400" y="694970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BD6B8-669B-4AA4-A253-DB524408093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920566-513A-4DA4-A185-D889B39685AC}"/>
              </a:ext>
            </a:extLst>
          </p:cNvPr>
          <p:cNvCxnSpPr/>
          <p:nvPr/>
        </p:nvCxnSpPr>
        <p:spPr>
          <a:xfrm>
            <a:off x="660400" y="111061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92164" y="329898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최댓값과 최솟값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최댓값과 최솟값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Maximum and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A678180-51B7-44BC-AD5C-01008697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560933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034642" y="2389785"/>
            <a:ext cx="10122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solution(s):</a:t>
            </a:r>
          </a:p>
          <a:p>
            <a:pPr algn="just"/>
            <a:r>
              <a:rPr lang="en-US" altLang="ko-KR" dirty="0"/>
              <a:t>    answer = ''</a:t>
            </a:r>
          </a:p>
          <a:p>
            <a:pPr algn="just"/>
            <a:r>
              <a:rPr lang="en-US" altLang="ko-KR" dirty="0"/>
              <a:t>    a = </a:t>
            </a:r>
            <a:r>
              <a:rPr lang="en-US" altLang="ko-KR" dirty="0" err="1"/>
              <a:t>s.split</a:t>
            </a:r>
            <a:r>
              <a:rPr lang="en-US" altLang="ko-KR" dirty="0"/>
              <a:t>(' ')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a_min</a:t>
            </a:r>
            <a:r>
              <a:rPr lang="en-US" altLang="ko-KR" dirty="0"/>
              <a:t> = min(a)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a_max</a:t>
            </a:r>
            <a:r>
              <a:rPr lang="en-US" altLang="ko-KR" dirty="0"/>
              <a:t> = max(a)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answer += </a:t>
            </a:r>
            <a:r>
              <a:rPr lang="en-US" altLang="ko-KR" dirty="0" err="1"/>
              <a:t>a_min</a:t>
            </a:r>
            <a:endParaRPr lang="en-US" altLang="ko-KR" dirty="0"/>
          </a:p>
          <a:p>
            <a:pPr algn="just"/>
            <a:r>
              <a:rPr lang="en-US" altLang="ko-KR" dirty="0"/>
              <a:t>    answer += ' '</a:t>
            </a:r>
          </a:p>
          <a:p>
            <a:pPr algn="just"/>
            <a:r>
              <a:rPr lang="en-US" altLang="ko-KR" dirty="0"/>
              <a:t>    answer += </a:t>
            </a:r>
            <a:r>
              <a:rPr lang="en-US" altLang="ko-KR" dirty="0" err="1"/>
              <a:t>a_max</a:t>
            </a:r>
            <a:endParaRPr lang="en-US" altLang="ko-KR" dirty="0"/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# print('min' + </a:t>
            </a:r>
            <a:r>
              <a:rPr lang="en-US" altLang="ko-KR" dirty="0" err="1"/>
              <a:t>a_min</a:t>
            </a:r>
            <a:r>
              <a:rPr lang="en-US" altLang="ko-KR" dirty="0"/>
              <a:t> +'max'+ </a:t>
            </a:r>
            <a:r>
              <a:rPr lang="en-US" altLang="ko-KR" dirty="0" err="1"/>
              <a:t>a_max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4346E-165A-4878-9F77-2F6568ED4A73}"/>
              </a:ext>
            </a:extLst>
          </p:cNvPr>
          <p:cNvSpPr txBox="1"/>
          <p:nvPr/>
        </p:nvSpPr>
        <p:spPr>
          <a:xfrm>
            <a:off x="3680087" y="2129726"/>
            <a:ext cx="7161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ko-KR" altLang="en-US" dirty="0"/>
              <a:t>문자열을 빈공간을 기준으로 나눠서 정수를 입력 받는다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어떻게</a:t>
            </a:r>
            <a:r>
              <a:rPr lang="en-US" altLang="ko-KR" dirty="0"/>
              <a:t>? split </a:t>
            </a:r>
            <a:r>
              <a:rPr lang="ko-KR" altLang="en-US" dirty="0"/>
              <a:t>함수 사용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정수를 입력 받고 최솟값과 최대값을 구한다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Testcase 2</a:t>
            </a:r>
            <a:r>
              <a:rPr lang="ko-KR" altLang="en-US" dirty="0"/>
              <a:t>번을 보면 </a:t>
            </a:r>
            <a:r>
              <a:rPr lang="en-US" altLang="ko-KR" dirty="0"/>
              <a:t>-4</a:t>
            </a:r>
            <a:r>
              <a:rPr lang="ko-KR" altLang="en-US" dirty="0"/>
              <a:t>가 앞에 </a:t>
            </a:r>
            <a:r>
              <a:rPr lang="en-US" altLang="ko-KR" dirty="0"/>
              <a:t>-1</a:t>
            </a:r>
            <a:r>
              <a:rPr lang="ko-KR" altLang="en-US" dirty="0"/>
              <a:t>이 뒤에 있다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그런데 </a:t>
            </a:r>
            <a:r>
              <a:rPr lang="en-US" altLang="ko-KR" dirty="0"/>
              <a:t>min, max </a:t>
            </a:r>
            <a:r>
              <a:rPr lang="ko-KR" altLang="en-US" dirty="0"/>
              <a:t>함수를 사용하여 풀면</a:t>
            </a:r>
          </a:p>
          <a:p>
            <a:pPr algn="just"/>
            <a:r>
              <a:rPr lang="en-US" altLang="ko-KR" dirty="0"/>
              <a:t># -1</a:t>
            </a:r>
            <a:r>
              <a:rPr lang="ko-KR" altLang="en-US" dirty="0"/>
              <a:t>이 최솟값으로 </a:t>
            </a:r>
            <a:r>
              <a:rPr lang="en-US" altLang="ko-KR" dirty="0"/>
              <a:t>-4</a:t>
            </a:r>
            <a:r>
              <a:rPr lang="ko-KR" altLang="en-US" dirty="0"/>
              <a:t>가 최대값으로 </a:t>
            </a:r>
            <a:r>
              <a:rPr lang="en-US" altLang="ko-KR" dirty="0"/>
              <a:t>return </a:t>
            </a:r>
            <a:r>
              <a:rPr lang="ko-KR" altLang="en-US" dirty="0"/>
              <a:t>하는 상황이 발생했다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음수일 경우 위치를 바꿔주는 방법을 생각해야한다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Testcase 2</a:t>
            </a:r>
            <a:r>
              <a:rPr lang="ko-KR" altLang="en-US" dirty="0"/>
              <a:t>번을 통과하지 못함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예상 오류 </a:t>
            </a:r>
            <a:r>
              <a:rPr lang="en-US" altLang="ko-KR" dirty="0"/>
              <a:t>: </a:t>
            </a:r>
            <a:r>
              <a:rPr lang="ko-KR" altLang="en-US" dirty="0"/>
              <a:t>문자열로 받아서 </a:t>
            </a:r>
            <a:r>
              <a:rPr lang="en-US" altLang="ko-KR" dirty="0"/>
              <a:t>–</a:t>
            </a:r>
            <a:r>
              <a:rPr lang="ko-KR" altLang="en-US" dirty="0"/>
              <a:t>를 부호가 아닌 문자로 인식</a:t>
            </a:r>
            <a:endParaRPr lang="en-US" altLang="ko-KR" dirty="0"/>
          </a:p>
          <a:p>
            <a:pPr algn="just"/>
            <a:r>
              <a:rPr lang="en-US" altLang="ko-KR" dirty="0"/>
              <a:t># </a:t>
            </a:r>
            <a:r>
              <a:rPr lang="ko-KR" altLang="en-US" dirty="0"/>
              <a:t>해결 방안 </a:t>
            </a:r>
            <a:r>
              <a:rPr lang="en-US" altLang="ko-KR" dirty="0"/>
              <a:t>: </a:t>
            </a:r>
            <a:r>
              <a:rPr lang="ko-KR" altLang="en-US" dirty="0"/>
              <a:t>문자열대신 </a:t>
            </a:r>
            <a:r>
              <a:rPr lang="en-US" altLang="ko-KR" dirty="0"/>
              <a:t>int(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r>
              <a:rPr lang="ko-KR" altLang="en-US" dirty="0"/>
              <a:t>으로 받아본다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3849F-4017-4582-A4B4-706C3BE2084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5A78A6-E0A0-44CC-AA02-369755F33A8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61450-2CCB-4ACE-A154-53F01CBF3C69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최댓값과 최솟값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13202-616F-4A64-B9E2-DD403EC14DE5}"/>
              </a:ext>
            </a:extLst>
          </p:cNvPr>
          <p:cNvSpPr txBox="1"/>
          <p:nvPr/>
        </p:nvSpPr>
        <p:spPr>
          <a:xfrm>
            <a:off x="660400" y="694970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Maximum and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371BD-2953-48AF-9ADD-0B11E6134D8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0AE631-98C1-44E0-B336-FEDA3B6EAE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03215" y="2456897"/>
            <a:ext cx="4116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list(map(int,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 ')))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s_min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min(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s_max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max(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str(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s_min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' ' + str(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s_max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5E05F-9F68-439C-987A-9CFBD023A6C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E0A446-8A92-4126-9008-71FCD1803F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EFF358-17B9-4A4F-A77A-F8ACFC74985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최댓값과 최솟값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A90EF-97B2-4DF9-8522-ABBA952B3F35}"/>
              </a:ext>
            </a:extLst>
          </p:cNvPr>
          <p:cNvSpPr txBox="1"/>
          <p:nvPr/>
        </p:nvSpPr>
        <p:spPr>
          <a:xfrm>
            <a:off x="660400" y="694970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Maximum and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1A708-13F3-4D95-AE51-DB46762DA71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BBB6C0-9FEA-4BD1-A707-DED474304EA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CB2E84-1E8A-4CF4-AAB8-A13177C5FEC8}"/>
              </a:ext>
            </a:extLst>
          </p:cNvPr>
          <p:cNvSpPr txBox="1"/>
          <p:nvPr/>
        </p:nvSpPr>
        <p:spPr>
          <a:xfrm>
            <a:off x="6110214" y="2456897"/>
            <a:ext cx="456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List(map)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문자열을 정수형으로 받은 다음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최솟값과 최댓값을 구해서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문자열로 합쳐준다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105964"/>
            <a:ext cx="3695611" cy="707886"/>
            <a:chOff x="939800" y="1442839"/>
            <a:chExt cx="3695611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3114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숫자 문자열과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영단어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2577316"/>
            <a:ext cx="2384355" cy="707886"/>
            <a:chOff x="939800" y="1442839"/>
            <a:chExt cx="238435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행렬의 곱셈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090832"/>
            <a:ext cx="2999908" cy="707886"/>
            <a:chOff x="939800" y="1442839"/>
            <a:chExt cx="299990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419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최댓값과 최솟값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C742EA-5C03-41B1-BCC1-40070418E05D}"/>
              </a:ext>
            </a:extLst>
          </p:cNvPr>
          <p:cNvGrpSpPr/>
          <p:nvPr/>
        </p:nvGrpSpPr>
        <p:grpSpPr>
          <a:xfrm>
            <a:off x="939800" y="5523928"/>
            <a:ext cx="2692131" cy="707886"/>
            <a:chOff x="939800" y="1442839"/>
            <a:chExt cx="2692131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91B6C9-ADA4-437A-965A-2BF1041E720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A767E0-205A-4FF4-9E4D-183F6D01A700}"/>
                </a:ext>
              </a:extLst>
            </p:cNvPr>
            <p:cNvSpPr txBox="1"/>
            <p:nvPr/>
          </p:nvSpPr>
          <p:spPr>
            <a:xfrm>
              <a:off x="1520456" y="1535172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최솟값 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817616" y="3673302"/>
            <a:ext cx="41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list(map(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int,s.split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str(min(s)) + " " + str(max(s))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5E05F-9F68-439C-987A-9CFBD023A6C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E0A446-8A92-4126-9008-71FCD1803F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EFF358-17B9-4A4F-A77A-F8ACFC74985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최댓값과 최솟값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A90EF-97B2-4DF9-8522-ABBA952B3F35}"/>
              </a:ext>
            </a:extLst>
          </p:cNvPr>
          <p:cNvSpPr txBox="1"/>
          <p:nvPr/>
        </p:nvSpPr>
        <p:spPr>
          <a:xfrm>
            <a:off x="660400" y="694970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4D5156"/>
                </a:solidFill>
                <a:latin typeface="Apple SD Gothic Neo"/>
              </a:rPr>
              <a:t>Maximum and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1A708-13F3-4D95-AE51-DB46762DA71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BBB6C0-9FEA-4BD1-A707-DED474304EA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CB2E84-1E8A-4CF4-AAB8-A13177C5FEC8}"/>
              </a:ext>
            </a:extLst>
          </p:cNvPr>
          <p:cNvSpPr txBox="1"/>
          <p:nvPr/>
        </p:nvSpPr>
        <p:spPr>
          <a:xfrm>
            <a:off x="6504497" y="3673302"/>
            <a:ext cx="456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앞서 풀었던 코드를 간소화 시킨 풀이</a:t>
            </a:r>
          </a:p>
        </p:txBody>
      </p:sp>
    </p:spTree>
    <p:extLst>
      <p:ext uri="{BB962C8B-B14F-4D97-AF65-F5344CB8AC3E}">
        <p14:creationId xmlns:p14="http://schemas.microsoft.com/office/powerpoint/2010/main" val="31752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802157" y="3298987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최솟값 만들기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최솟값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5A980B-3947-4837-B1BC-BAA1951427F2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D6597F-78FD-42F4-90B4-FCEA99AAB14C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CEAC20-4943-43AC-B7CB-AE61825DB005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1330F8-FA4B-48F7-A20B-93A6F6C855A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35FF9B5-41B0-438F-91D5-121CD2293438}"/>
              </a:ext>
            </a:extLst>
          </p:cNvPr>
          <p:cNvSpPr txBox="1"/>
          <p:nvPr/>
        </p:nvSpPr>
        <p:spPr>
          <a:xfrm>
            <a:off x="6348045" y="2921665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 = [1, 4, 2], B = [5, 4, 4]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 x 5 = 5, 4 x 4 = 16, 2 x 4 = 8   sum = 29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 x 4 = 4, 4 x 5 = 20, 2 x 4 = 8   sum = 32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 = [1, 2], B = [3, 4]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 x 3 = 3, 2 x 4 = 8    sum = 11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 x 4 = 4, 2 x 3 = 6    sum = 10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경우의 수로 곱하고 더한 값 중 가장 작은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작은 값과 가장 큰 값을 더하는 식으로 하면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더했을 때 가장 작은 수가 나오게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작은 수부터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큰 수부터 정렬 하면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될듯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6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049711" y="2817624"/>
            <a:ext cx="400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sorted(A)  123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B = sorted(B, reverse = True)  654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(A[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]*B[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print(A,B)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6117B-05BB-4694-BBCE-83A61EF9C9EB}"/>
              </a:ext>
            </a:extLst>
          </p:cNvPr>
          <p:cNvSpPr txBox="1"/>
          <p:nvPr/>
        </p:nvSpPr>
        <p:spPr>
          <a:xfrm>
            <a:off x="6191075" y="2817624"/>
            <a:ext cx="4404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작은 값부터 정렬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 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큰 값부터 정렬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작은 값과 가장 큰 값을 곱한 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곱한 값을 더한 풀이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F8E515-FE34-4F52-8C12-85AAB3345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15C907-3CDD-485A-BBD5-E4FB696B30B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03AA1-BC7E-4160-AAD4-867F584CD3E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최솟값 만들기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86872-E5E8-48F0-AEFA-79C4F55358AB}"/>
              </a:ext>
            </a:extLst>
          </p:cNvPr>
          <p:cNvSpPr txBox="1"/>
          <p:nvPr/>
        </p:nvSpPr>
        <p:spPr>
          <a:xfrm>
            <a:off x="660400" y="694970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0DBC5C-2030-42CF-96DB-FFB3B14888F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D37B23-7ADA-4ADD-9676-0450468104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892285" y="3288080"/>
            <a:ext cx="6507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getMinSum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sum(a*b for a, b in zip(sorted(A), sorted(B, reverse = True)))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00B095-4E8B-41F8-A7D7-54481B2E2CE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D26C3E-D0C2-468E-BBCE-597249A54A9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70F13-3E7B-4407-A8F0-D9BD2B982C0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최솟값 만들기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210AC-EE95-469E-9A58-65EE72CF968B}"/>
              </a:ext>
            </a:extLst>
          </p:cNvPr>
          <p:cNvSpPr txBox="1"/>
          <p:nvPr/>
        </p:nvSpPr>
        <p:spPr>
          <a:xfrm>
            <a:off x="660400" y="694970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minimum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1CEA5-E2FD-448B-AF78-43BC9DD0D71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8BB448-AC66-4CF0-B211-AF82D800139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EAFF56-9B44-4355-B8A7-4DEED3CB5AFA}"/>
              </a:ext>
            </a:extLst>
          </p:cNvPr>
          <p:cNvSpPr txBox="1"/>
          <p:nvPr/>
        </p:nvSpPr>
        <p:spPr>
          <a:xfrm>
            <a:off x="2892285" y="4628128"/>
            <a:ext cx="650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푼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108056" y="3298987"/>
            <a:ext cx="4221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숫자 문자열과 </a:t>
            </a:r>
            <a:r>
              <a:rPr lang="ko-KR" altLang="en-US" sz="3600" dirty="0" err="1">
                <a:solidFill>
                  <a:schemeClr val="accent6"/>
                </a:solidFill>
              </a:rPr>
              <a:t>영단어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67" y="1745703"/>
            <a:ext cx="5633545" cy="49067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B863A-6A17-41EB-8830-C10DA2BF7AF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44B4D-3E97-48C7-8189-59725B7A9D2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19312-5604-4451-96DD-8CF915927CB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문자열과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영단어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3ACD1-4A6F-448C-BCC0-497EC53B1580}"/>
              </a:ext>
            </a:extLst>
          </p:cNvPr>
          <p:cNvSpPr txBox="1"/>
          <p:nvPr/>
        </p:nvSpPr>
        <p:spPr>
          <a:xfrm>
            <a:off x="660400" y="6949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strings and English words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855F3-ABDB-421E-8996-6F1AA35533AB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64B486-0881-4F29-B42B-0AB7A6DA2C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54C77-B6BF-4AFF-9F73-F5113BC1953D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A376FD-F8CD-46D9-BD41-1E57D887009C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06AC4F-CC6B-4555-823A-CA85703A98DE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39456B-A7AE-4DEF-AE1B-F80CD2DBE2CF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10C070-4C2F-4603-B471-82FB5333EC6D}"/>
              </a:ext>
            </a:extLst>
          </p:cNvPr>
          <p:cNvSpPr txBox="1"/>
          <p:nvPr/>
        </p:nvSpPr>
        <p:spPr>
          <a:xfrm>
            <a:off x="6348045" y="2921665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 리스트와 문자열 리스트를 만들어야 할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문자와 숫자를 구분할 수 있는 함수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isdigt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alpha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추출한 후 숫자로 변환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순차적으로 숫자를 문자열로 붙인 후 정수형으로 변환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5497" y="2430211"/>
            <a:ext cx="52069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['zero', 'one', 'two', 'three', 'four', 'five', 'six', 'seven', 'eight', 'nine']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‘’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문자와 숫자 구분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‘’	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== False: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+=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BA7AB-B405-409E-A799-196BBABE1DD4}"/>
              </a:ext>
            </a:extLst>
          </p:cNvPr>
          <p:cNvSpPr txBox="1"/>
          <p:nvPr/>
        </p:nvSpPr>
        <p:spPr>
          <a:xfrm>
            <a:off x="6207763" y="2430211"/>
            <a:ext cx="5206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a == 'one':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'1'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'seven':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'7'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'eight':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'8'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Testcase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통과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E3867-D921-40DE-9486-54223BA5F6C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4AC912-F351-49B6-91B3-9C1125D00A0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84E3B-0C83-4EBE-97FB-D70C40FFA56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문자열과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영단어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147B7-1AA1-478C-BB86-34EEAF7F152F}"/>
              </a:ext>
            </a:extLst>
          </p:cNvPr>
          <p:cNvSpPr txBox="1"/>
          <p:nvPr/>
        </p:nvSpPr>
        <p:spPr>
          <a:xfrm>
            <a:off x="660400" y="6949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strings and English words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E4B6D-9968-4C0F-8C7C-4C4372DA58E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17E2C3-C2A4-4D08-A4B8-41FB2A8680B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5497" y="2430211"/>
            <a:ext cx="5206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['zero', 'one', 'two', 'three', 'four', 'five', 'six', 'seven', 'eight', 'nine']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==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+=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'0'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BA7AB-B405-409E-A799-196BBABE1DD4}"/>
              </a:ext>
            </a:extLst>
          </p:cNvPr>
          <p:cNvSpPr txBox="1"/>
          <p:nvPr/>
        </p:nvSpPr>
        <p:spPr>
          <a:xfrm>
            <a:off x="6207763" y="2430211"/>
            <a:ext cx="5206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'1'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'2'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'3'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[4]: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'4'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[5]: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'5'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E3867-D921-40DE-9486-54223BA5F6C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4AC912-F351-49B6-91B3-9C1125D00A0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84E3B-0C83-4EBE-97FB-D70C40FFA56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문자열과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영단어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147B7-1AA1-478C-BB86-34EEAF7F152F}"/>
              </a:ext>
            </a:extLst>
          </p:cNvPr>
          <p:cNvSpPr txBox="1"/>
          <p:nvPr/>
        </p:nvSpPr>
        <p:spPr>
          <a:xfrm>
            <a:off x="660400" y="6949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strings and English words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E4B6D-9968-4C0F-8C7C-4C4372DA58E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17E2C3-C2A4-4D08-A4B8-41FB2A8680B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5497" y="2430211"/>
            <a:ext cx="52069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[6]: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'6'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[7]: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'7'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[8]: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'8'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[9]: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'9'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print(a,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answer_s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BA7AB-B405-409E-A799-196BBABE1DD4}"/>
              </a:ext>
            </a:extLst>
          </p:cNvPr>
          <p:cNvSpPr txBox="1"/>
          <p:nvPr/>
        </p:nvSpPr>
        <p:spPr>
          <a:xfrm>
            <a:off x="6207763" y="2430211"/>
            <a:ext cx="5206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재귀 함수만으로 풀이를 하였다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방법으로 제출이 되지만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조금 더 좋은 방법을 찾아본 결과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사용하면 될 것 같다는 생각이 들었다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풀이는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풀어볼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E3867-D921-40DE-9486-54223BA5F6C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4AC912-F351-49B6-91B3-9C1125D00A0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84E3B-0C83-4EBE-97FB-D70C40FFA56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문자열과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영단어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147B7-1AA1-478C-BB86-34EEAF7F152F}"/>
              </a:ext>
            </a:extLst>
          </p:cNvPr>
          <p:cNvSpPr txBox="1"/>
          <p:nvPr/>
        </p:nvSpPr>
        <p:spPr>
          <a:xfrm>
            <a:off x="660400" y="6949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strings and English words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E4B6D-9968-4C0F-8C7C-4C4372DA58E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17E2C3-C2A4-4D08-A4B8-41FB2A8680B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5497" y="3025830"/>
            <a:ext cx="592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s_dic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{'zero':'0', 'one':'1', 'two':'2', 'three':'3', 'four':'4', 'five':'5',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'six':'6', 'seven':'7', 'eight':'8', 'nine':'9'}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key, value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s_dic.items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answer.replace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(key, value)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int(answer)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E3867-D921-40DE-9486-54223BA5F6C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4AC912-F351-49B6-91B3-9C1125D00A05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84E3B-0C83-4EBE-97FB-D70C40FFA56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문자열과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영단어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147B7-1AA1-478C-BB86-34EEAF7F152F}"/>
              </a:ext>
            </a:extLst>
          </p:cNvPr>
          <p:cNvSpPr txBox="1"/>
          <p:nvPr/>
        </p:nvSpPr>
        <p:spPr>
          <a:xfrm>
            <a:off x="660400" y="6949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strings and English words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E4B6D-9968-4C0F-8C7C-4C4372DA58E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17E2C3-C2A4-4D08-A4B8-41FB2A8680B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CE830D-1B11-47AF-8F50-50DE64171CAC}"/>
              </a:ext>
            </a:extLst>
          </p:cNvPr>
          <p:cNvSpPr txBox="1"/>
          <p:nvPr/>
        </p:nvSpPr>
        <p:spPr>
          <a:xfrm>
            <a:off x="6864345" y="3269111"/>
            <a:ext cx="4363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 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replace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나온다면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값으로 변환한다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dictionary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사용법과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replace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사용법을 다시 한번 정리해본다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2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49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행렬의 곱셈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1924</Words>
  <Application>Microsoft Office PowerPoint</Application>
  <PresentationFormat>와이드스크린</PresentationFormat>
  <Paragraphs>310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Apple SD Gothic Neo</vt:lpstr>
      <vt:lpstr>Hack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528</cp:revision>
  <dcterms:created xsi:type="dcterms:W3CDTF">2021-02-14T00:18:03Z</dcterms:created>
  <dcterms:modified xsi:type="dcterms:W3CDTF">2021-10-22T04:13:59Z</dcterms:modified>
</cp:coreProperties>
</file>