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6F72-495C-4DED-820C-76930C96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46EBD-24D4-4801-82B2-A73C31988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5FD2E-4843-4A29-843A-817E1994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9ED50-58FF-4A52-A078-4F3556C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E086D-8DAD-4664-86B8-2D76FB2C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21F0-A65D-4A9B-92B6-2BD216A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2ED41-6BF9-4746-8D88-1EC2EE8B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D7E88-1446-46E8-8C3B-71A8C353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2B8A-300C-41F6-AD7F-35DAF5EE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8E8D8-9165-4F62-B634-DD292248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3FD970-F235-430B-933A-BFD26F721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03A27-B277-4D8D-B36A-C0F1DC47F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4774B-6B06-4A8E-90B7-CE09148E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B3643-7C55-48F2-B651-EA8E64EC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A5FB4-8EF2-43BF-8096-4ABEE902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BAEC-8875-45C4-A920-02044334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AED15-5309-4889-9FF0-8CA0B6DD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70E00-1BDF-4138-BAC5-6EC4218A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453ED-E13E-4225-981B-2459A86F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280B6-279E-4FA0-B34A-2C2ACEA0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6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FCFD8-41D5-49C9-8613-C151E19E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4535D-26E5-43A9-A212-58D2CD82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8EC84-88A4-44EA-9957-9A3D775A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8513-084D-49CA-8110-A22EA63D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33A1B-30A2-4235-9B65-231C69AF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08D98-6A91-488A-A588-A551EE17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B7F3B-9AF4-4C1B-8BFE-F7032BFCE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B4C0E-1D28-4439-B522-2996534A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C06A6-B283-4CB3-BD65-4816C500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89B6E-9855-46A6-87B7-C7FEA515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42B37-6898-4FD3-BD92-DABD83AD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7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B379-B311-453F-B0BC-CD46CC26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BE61F-7EAD-498D-A773-0B3A3E25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D76AF-89FA-442B-8482-EC696CFA4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BCCA6-3EDD-462C-85BC-CFEE0873C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88BFED-5380-46CA-B42D-115B1FEA1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44140F-53D2-4F70-A1E3-BC73AC9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3F2F8-A269-4373-9BA5-21AB98C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0F7682-4146-4BEE-A745-F3B03A50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AA48D-1146-4709-999E-F7E3BD1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8FFA42-C43B-4123-B20F-89572C0E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6EB0A-E115-4087-B4A2-8E4102F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C759E-40A9-45F5-96CF-78F862E9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F5CA15-3811-4F73-A5A4-16F59613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C41A65-939E-43F9-9F26-E470BA52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4EA33-823A-4A1E-AA0C-8513CB87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8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3D48-8EEE-4E05-AD29-5D6BC58E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BDAC-2EB4-4C29-B0CD-8B185B3D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C02F1-E171-478D-9D2C-7DF4C8FC7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E3DF7-0F3F-45A9-9E85-22C400B0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4EAE7-7A57-4D63-B473-45276E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6305A-FB5C-4B53-88A4-87FFBBE8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7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4F6E0-8880-48BE-A7D2-072D9E4F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5E653-AFAD-4CF6-A17F-C194B5839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07690-A1A6-40C6-98A7-80C6CC9A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40D43-19B6-41D4-8E8F-B5BBBB36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90237-A8ED-4A7F-83D6-9125966A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F7A33-AA89-4D13-9400-9BDA79C5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D0F92-ABDD-4313-8F06-2BA96CCA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B0178-CB67-4557-A1A0-FB97E6F8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3D4EC-6839-4FAB-946D-F095D670B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7D44-570C-482E-ACBF-26913805E108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7F9B7-666E-40E7-8951-D286E9608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6796-AC5F-4A21-BF85-B6918583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206E-2F79-4482-AD2A-A95EA30E5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81AF1-8E95-4473-9EF6-03840C26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/>
              <a:t>LRU </a:t>
            </a:r>
            <a:r>
              <a:rPr lang="ko-KR" altLang="en-US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36715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89F2B-4818-4FB0-BC30-3F478E800D35}"/>
              </a:ext>
            </a:extLst>
          </p:cNvPr>
          <p:cNvSpPr txBox="1"/>
          <p:nvPr/>
        </p:nvSpPr>
        <p:spPr>
          <a:xfrm>
            <a:off x="2032000" y="412804"/>
            <a:ext cx="303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Number = [1, 4, 5, 8, 3, 4, 3]</a:t>
            </a:r>
          </a:p>
          <a:p>
            <a:r>
              <a:rPr lang="en-US" altLang="ko-KR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Cache_size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3</a:t>
            </a:r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39455A1-53B3-410F-A3CA-1BE77AF1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05884"/>
              </p:ext>
            </p:extLst>
          </p:nvPr>
        </p:nvGraphicFramePr>
        <p:xfrm>
          <a:off x="2032000" y="1153351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9D5ABDB8-47C3-4F09-BA26-BED8A99BB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01411"/>
              </p:ext>
            </p:extLst>
          </p:nvPr>
        </p:nvGraphicFramePr>
        <p:xfrm>
          <a:off x="2032000" y="1690246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8B2E8304-6C9C-4A85-9F22-B227D318C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09555"/>
              </p:ext>
            </p:extLst>
          </p:nvPr>
        </p:nvGraphicFramePr>
        <p:xfrm>
          <a:off x="2032000" y="2227141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9F2373BC-6B0F-49ED-8F4F-DEA04591C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9438"/>
              </p:ext>
            </p:extLst>
          </p:nvPr>
        </p:nvGraphicFramePr>
        <p:xfrm>
          <a:off x="2032000" y="2796053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2D1C4A0C-61F0-44CF-B4D4-01BA9F72F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8645"/>
              </p:ext>
            </p:extLst>
          </p:nvPr>
        </p:nvGraphicFramePr>
        <p:xfrm>
          <a:off x="2032000" y="3332948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75EA9E7-2D88-44E0-BEF7-9F2BFF149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407"/>
              </p:ext>
            </p:extLst>
          </p:nvPr>
        </p:nvGraphicFramePr>
        <p:xfrm>
          <a:off x="2032000" y="3869843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F1306DC0-A650-4F87-B7CF-E069363DA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79261"/>
              </p:ext>
            </p:extLst>
          </p:nvPr>
        </p:nvGraphicFramePr>
        <p:xfrm>
          <a:off x="2032000" y="4417645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076AFB25-7B13-4852-B970-19C23206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36188"/>
              </p:ext>
            </p:extLst>
          </p:nvPr>
        </p:nvGraphicFramePr>
        <p:xfrm>
          <a:off x="2032000" y="4945316"/>
          <a:ext cx="81279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8470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5276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2888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749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5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배달의민족 한나는 열한살</vt:lpstr>
      <vt:lpstr>Arial</vt:lpstr>
      <vt:lpstr>Office 테마</vt:lpstr>
      <vt:lpstr>LRU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LRU 알고리즘</dc:title>
  <dc:creator>Homil</dc:creator>
  <cp:lastModifiedBy>Homil</cp:lastModifiedBy>
  <cp:revision>2</cp:revision>
  <dcterms:created xsi:type="dcterms:W3CDTF">2022-02-10T07:33:51Z</dcterms:created>
  <dcterms:modified xsi:type="dcterms:W3CDTF">2022-02-10T07:47:04Z</dcterms:modified>
</cp:coreProperties>
</file>