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321" r:id="rId4"/>
    <p:sldId id="258" r:id="rId5"/>
    <p:sldId id="292" r:id="rId6"/>
    <p:sldId id="333" r:id="rId7"/>
    <p:sldId id="296" r:id="rId8"/>
    <p:sldId id="299" r:id="rId9"/>
    <p:sldId id="310" r:id="rId10"/>
    <p:sldId id="330" r:id="rId11"/>
    <p:sldId id="297" r:id="rId12"/>
    <p:sldId id="300" r:id="rId13"/>
    <p:sldId id="316" r:id="rId14"/>
    <p:sldId id="326" r:id="rId15"/>
    <p:sldId id="331" r:id="rId16"/>
    <p:sldId id="302" r:id="rId17"/>
    <p:sldId id="303" r:id="rId18"/>
    <p:sldId id="318" r:id="rId19"/>
    <p:sldId id="298" r:id="rId20"/>
    <p:sldId id="301" r:id="rId21"/>
    <p:sldId id="329" r:id="rId22"/>
    <p:sldId id="304" r:id="rId23"/>
    <p:sldId id="317" r:id="rId24"/>
    <p:sldId id="332" r:id="rId25"/>
    <p:sldId id="322" r:id="rId26"/>
    <p:sldId id="324" r:id="rId27"/>
    <p:sldId id="327" r:id="rId28"/>
    <p:sldId id="334" r:id="rId29"/>
    <p:sldId id="323" r:id="rId30"/>
    <p:sldId id="325" r:id="rId31"/>
    <p:sldId id="328" r:id="rId32"/>
    <p:sldId id="26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3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6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08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706248" y="5219935"/>
            <a:ext cx="6978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rgbClr val="B9BBBE"/>
                </a:solidFill>
                <a:latin typeface="Consolas" panose="020B0609020204030204" pitchFamily="49" charset="0"/>
              </a:rPr>
              <a:t>Python Study4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행렬의 덧셈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282892" y="2889892"/>
            <a:ext cx="5626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np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sumMatrix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(A,B):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A=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np.array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B=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np.array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answer=A+B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answer.tolist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97B79-12EC-4B9A-9814-3261A193A87F}"/>
              </a:ext>
            </a:extLst>
          </p:cNvPr>
          <p:cNvSpPr txBox="1"/>
          <p:nvPr/>
        </p:nvSpPr>
        <p:spPr>
          <a:xfrm>
            <a:off x="3108875" y="4937355"/>
            <a:ext cx="62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사용하여 더해 준 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Tolist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리스트로 바꿔주었다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24774A-370E-4729-A848-3A3E99788C88}"/>
              </a:ext>
            </a:extLst>
          </p:cNvPr>
          <p:cNvSpPr txBox="1"/>
          <p:nvPr/>
        </p:nvSpPr>
        <p:spPr>
          <a:xfrm>
            <a:off x="660400" y="69497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 of matrices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5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679590" y="3262771"/>
            <a:ext cx="283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자릿수 더하기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자릿수 더하기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digits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661467"/>
            <a:ext cx="53065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str(n):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E1A504-7AB4-4B63-9357-A80F1A85A57E}"/>
              </a:ext>
            </a:extLst>
          </p:cNvPr>
          <p:cNvSpPr txBox="1"/>
          <p:nvPr/>
        </p:nvSpPr>
        <p:spPr>
          <a:xfrm>
            <a:off x="6350399" y="5122395"/>
            <a:ext cx="530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형으로 변형하여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 문자 씩 정수형으로 더하는 풀이다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D73EA3-4D91-4125-8202-0741AF77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1" y="1745703"/>
            <a:ext cx="5511400" cy="490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자릿수 더하기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digits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505399" y="2675011"/>
            <a:ext cx="51812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sum_digit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(number):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number &lt; 10: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number;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(number % 10) +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sum_digit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(number // 10)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97B79-12EC-4B9A-9814-3261A193A87F}"/>
              </a:ext>
            </a:extLst>
          </p:cNvPr>
          <p:cNvSpPr txBox="1"/>
          <p:nvPr/>
        </p:nvSpPr>
        <p:spPr>
          <a:xfrm>
            <a:off x="925285" y="4203923"/>
            <a:ext cx="103414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재귀함수를 사용한 풀이다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'%'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'//'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설명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321%10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나눈 나머지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반환합니다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123//10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나눈 몫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반환합니다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따라서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다시 함수에 넣고 돌리겠죠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(return 123%10 +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sum_disgit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(123//10) -&gt; return 3 +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sum_digit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(12)).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돌릴 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에는 이전에 반환한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에다가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+ 12%10 +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sum_digit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(12//10). 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즉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번째에는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3+2+sum_digit(1)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번째에는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작으므로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해주고 최종적으로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3+2+1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8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자릿수 더하기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digits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505399" y="3115884"/>
            <a:ext cx="5181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sum_digit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(number):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sum([int(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str(number)])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97B79-12EC-4B9A-9814-3261A193A87F}"/>
              </a:ext>
            </a:extLst>
          </p:cNvPr>
          <p:cNvSpPr txBox="1"/>
          <p:nvPr/>
        </p:nvSpPr>
        <p:spPr>
          <a:xfrm>
            <a:off x="925285" y="4889725"/>
            <a:ext cx="10341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내가 쓴 풀이를 한 줄로 요약한 풀이다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1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자릿수 더하기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digits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주현이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505399" y="3115884"/>
            <a:ext cx="5181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sum_digit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(number):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sum(map(int, str(n)))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97B79-12EC-4B9A-9814-3261A193A87F}"/>
              </a:ext>
            </a:extLst>
          </p:cNvPr>
          <p:cNvSpPr txBox="1"/>
          <p:nvPr/>
        </p:nvSpPr>
        <p:spPr>
          <a:xfrm>
            <a:off x="925285" y="4889725"/>
            <a:ext cx="10341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내가 쓴 풀이를 한 줄로 요약한 풀이다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707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099578" y="3262771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약수의 합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</a:t>
              </a: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약수의 합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 of factors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02231"/>
            <a:ext cx="53065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range(1, n+1):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n %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CB179B-FBC7-416E-B10F-107592EF227E}"/>
              </a:ext>
            </a:extLst>
          </p:cNvPr>
          <p:cNvSpPr txBox="1"/>
          <p:nvPr/>
        </p:nvSpPr>
        <p:spPr>
          <a:xfrm>
            <a:off x="6340611" y="5144741"/>
            <a:ext cx="530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수를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부터 시작하는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나눈 나머지가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약수이기 때문에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약수를 더해준다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AA0B80-EFED-4F73-A4F2-3019AC82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15" y="1745704"/>
            <a:ext cx="5456198" cy="490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약수의 합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 of factors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2688771" y="2675011"/>
            <a:ext cx="6814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sumDivisor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(num):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num / 2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수들만 검사하면 성능 약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 향상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num + sum([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range(1, (num // 2) + 1) if num %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0])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97B79-12EC-4B9A-9814-3261A193A87F}"/>
              </a:ext>
            </a:extLst>
          </p:cNvPr>
          <p:cNvSpPr txBox="1"/>
          <p:nvPr/>
        </p:nvSpPr>
        <p:spPr>
          <a:xfrm>
            <a:off x="2253619" y="4938715"/>
            <a:ext cx="768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Num//2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값들을 검사해서 리스트에 넣은 뒤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함수로 더하는 방식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6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405476" y="3262771"/>
            <a:ext cx="3381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같은 숫자는 싫어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5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206632"/>
            <a:ext cx="4926718" cy="707886"/>
            <a:chOff x="939800" y="1442839"/>
            <a:chExt cx="4926718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43460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정수형 내림차순으로 배치하기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048809"/>
            <a:ext cx="2384355" cy="707886"/>
            <a:chOff x="939800" y="1442839"/>
            <a:chExt cx="2384355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8036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행렬의 덧셈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2891205"/>
            <a:ext cx="2692131" cy="707886"/>
            <a:chOff x="939800" y="1442839"/>
            <a:chExt cx="2692131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111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자릿수 더하기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16057E1-581B-4046-B7F0-06C3EC6EFD86}"/>
              </a:ext>
            </a:extLst>
          </p:cNvPr>
          <p:cNvGrpSpPr/>
          <p:nvPr/>
        </p:nvGrpSpPr>
        <p:grpSpPr>
          <a:xfrm>
            <a:off x="935027" y="3733764"/>
            <a:ext cx="2076578" cy="707886"/>
            <a:chOff x="939800" y="1442839"/>
            <a:chExt cx="2076578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531835-CED2-42E0-935B-F45125EAF99D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33B7F5-1154-490B-8F80-4C83F43EB5E1}"/>
                </a:ext>
              </a:extLst>
            </p:cNvPr>
            <p:cNvSpPr txBox="1"/>
            <p:nvPr/>
          </p:nvSpPr>
          <p:spPr>
            <a:xfrm>
              <a:off x="1520456" y="1535172"/>
              <a:ext cx="1495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약수의 합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9C912F8-6E59-4B2B-856F-EC7068509126}"/>
              </a:ext>
            </a:extLst>
          </p:cNvPr>
          <p:cNvGrpSpPr/>
          <p:nvPr/>
        </p:nvGrpSpPr>
        <p:grpSpPr>
          <a:xfrm>
            <a:off x="935027" y="4576160"/>
            <a:ext cx="3080058" cy="707886"/>
            <a:chOff x="939800" y="1442839"/>
            <a:chExt cx="3080058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96C9B0-2931-4FCB-A26E-BF5CA6F1BAFA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F59ADB-0298-4D95-A2FD-5ED657B54E0D}"/>
                </a:ext>
              </a:extLst>
            </p:cNvPr>
            <p:cNvSpPr txBox="1"/>
            <p:nvPr/>
          </p:nvSpPr>
          <p:spPr>
            <a:xfrm>
              <a:off x="1520456" y="1535172"/>
              <a:ext cx="2499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같은 숫자는 싫어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DC1E48A-3332-42FF-9D3B-CECF3304AFBA}"/>
              </a:ext>
            </a:extLst>
          </p:cNvPr>
          <p:cNvGrpSpPr/>
          <p:nvPr/>
        </p:nvGrpSpPr>
        <p:grpSpPr>
          <a:xfrm>
            <a:off x="927749" y="5426606"/>
            <a:ext cx="3467985" cy="707886"/>
            <a:chOff x="939800" y="1442839"/>
            <a:chExt cx="3467985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EA6FB1-0318-4417-8153-DE6ABF14FB24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E7E81D-32B8-4AB2-967B-9D473283B2A1}"/>
                </a:ext>
              </a:extLst>
            </p:cNvPr>
            <p:cNvSpPr txBox="1"/>
            <p:nvPr/>
          </p:nvSpPr>
          <p:spPr>
            <a:xfrm>
              <a:off x="1520456" y="1535172"/>
              <a:ext cx="2887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두 개 뽑아서 더하기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같은 숫자는 싫어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hate the same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312033-842A-41D8-A5F2-FFB887A1F62F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84D3D57-1EF6-4F20-A2DB-4737DDAA3116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E43E4BC-1C87-4594-B702-A9402E56E5DE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F067CB-4F41-493F-9473-517F6B89BC05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A9A0A63-F944-4AA2-9FEA-444CCCA4A345}"/>
              </a:ext>
            </a:extLst>
          </p:cNvPr>
          <p:cNvSpPr txBox="1"/>
          <p:nvPr/>
        </p:nvSpPr>
        <p:spPr>
          <a:xfrm>
            <a:off x="6350399" y="2502231"/>
            <a:ext cx="5306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range(1,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!=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[i-1]: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4370E2-76D7-4272-8985-F77BF64BCA8B}"/>
              </a:ext>
            </a:extLst>
          </p:cNvPr>
          <p:cNvSpPr txBox="1"/>
          <p:nvPr/>
        </p:nvSpPr>
        <p:spPr>
          <a:xfrm>
            <a:off x="6340611" y="5002128"/>
            <a:ext cx="5306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리스트의 처음에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값을 넣어준다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번째는 값이 들어있기 때문에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부터 시작한다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앞뒤를 비교할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[i+1]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처음에 비교했지만 앞만 비교할 뿐 뒤를 비교하지 않아 하나만 제거하는 경우가 생겼다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9327E8A-A742-4891-9393-E6DA3C9D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5" y="1756404"/>
            <a:ext cx="5621257" cy="490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733800" y="2593368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no_continuous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a[-1:] == 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 continue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97B79-12EC-4B9A-9814-3261A193A87F}"/>
              </a:ext>
            </a:extLst>
          </p:cNvPr>
          <p:cNvSpPr txBox="1"/>
          <p:nvPr/>
        </p:nvSpPr>
        <p:spPr>
          <a:xfrm>
            <a:off x="2253619" y="4938715"/>
            <a:ext cx="7684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슬라이싱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기법을 사용하여 배열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값과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값이 같을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실행하고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같지 않을 경우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값을 넣어준다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0250CF-A9FF-4F4F-ABDC-5CB8A07F6CF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A73FE0-198E-4D7C-9517-C4ECFBD129B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6A0442-E01A-48E6-B81B-B86F35BCCB3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같은 숫자는 싫어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0ADE07-3C94-4F14-8593-D891E1817E68}"/>
              </a:ext>
            </a:extLst>
          </p:cNvPr>
          <p:cNvSpPr txBox="1"/>
          <p:nvPr/>
        </p:nvSpPr>
        <p:spPr>
          <a:xfrm>
            <a:off x="660400" y="694970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hate the same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B55F46-4DA6-4BB4-A375-38E3A7C493F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7862D68-3ABC-46C4-9810-D7452AA2856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86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131367" y="3262771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두 개 뽑아서 더하기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6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5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</a:t>
              </a: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두 개 뽑아서 더하기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take two and add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02231"/>
            <a:ext cx="53065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(numbers)):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range(1,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(numbers)):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!= j: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 += [numbers[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+ numbers[j]]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/>
              <a:t>    answer = list(set(answer))</a:t>
            </a:r>
          </a:p>
          <a:p>
            <a:pPr algn="just"/>
            <a:r>
              <a:rPr lang="en-US" altLang="ko-KR" sz="1600" dirty="0"/>
              <a:t>    </a:t>
            </a:r>
          </a:p>
          <a:p>
            <a:pPr algn="just"/>
            <a:r>
              <a:rPr lang="en-US" altLang="ko-KR" sz="1600" dirty="0"/>
              <a:t>    return sorted(answer)        </a:t>
            </a:r>
            <a:r>
              <a:rPr lang="en-US" altLang="ko-KR" sz="1600" dirty="0">
                <a:solidFill>
                  <a:srgbClr val="FF0000"/>
                </a:solidFill>
              </a:rPr>
              <a:t># sorted = list</a:t>
            </a:r>
            <a:r>
              <a:rPr lang="ko-KR" altLang="en-US" sz="1600" dirty="0">
                <a:solidFill>
                  <a:srgbClr val="FF0000"/>
                </a:solidFill>
              </a:rPr>
              <a:t>를 씌워준다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CB179B-FBC7-416E-B10F-107592EF227E}"/>
              </a:ext>
            </a:extLst>
          </p:cNvPr>
          <p:cNvSpPr txBox="1"/>
          <p:nvPr/>
        </p:nvSpPr>
        <p:spPr>
          <a:xfrm>
            <a:off x="6340611" y="5475662"/>
            <a:ext cx="5306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정수를 하나씩 다 순차적으로 더해서 똑같은 값이 나온 것은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List(set(answer))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제거 한 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Sorted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정렬한 풀이다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5328A1-8E91-47F9-8F65-004184D0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5" y="1766041"/>
            <a:ext cx="5621257" cy="488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주현이 풀이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13FAB13-1B3A-4106-99B7-D7FF47AE1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15" y="2275191"/>
            <a:ext cx="5534797" cy="351521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9F8B89-7972-4C76-B318-BC92B6AC32B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F0BCC5-3AE0-4ECB-9B97-EF78E2FDC6D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76F7E2-3210-4328-B332-D91E8284433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두 개 뽑아서 더하기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434A5A-A952-4630-A14F-E083601EDD23}"/>
              </a:ext>
            </a:extLst>
          </p:cNvPr>
          <p:cNvSpPr txBox="1"/>
          <p:nvPr/>
        </p:nvSpPr>
        <p:spPr>
          <a:xfrm>
            <a:off x="660400" y="694970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take two and add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1389AE-BF9D-4DD4-8E17-8D6F485B28D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DF441E6-8DA4-49BB-80E0-7C465161A4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51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921375" y="3262771"/>
            <a:ext cx="4349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제일 작은 수 제거하기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7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76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</a:t>
              </a: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제일 작은 수 제거하기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726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smallest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7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02231"/>
            <a:ext cx="53065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arr.remove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(min(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[-1]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CB179B-FBC7-416E-B10F-107592EF227E}"/>
              </a:ext>
            </a:extLst>
          </p:cNvPr>
          <p:cNvSpPr txBox="1"/>
          <p:nvPr/>
        </p:nvSpPr>
        <p:spPr>
          <a:xfrm>
            <a:off x="6340611" y="5144741"/>
            <a:ext cx="5306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사용하여 리스트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가장 작은 값을 찾아낸 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함수로 리스트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가장 작은 값을 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 리스트가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개가 된다면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리스트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넣어준다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3488BB-F459-4CC8-8E4D-9B106408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1" y="1745702"/>
            <a:ext cx="5501611" cy="49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제일 작은 수 제거하기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726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smallest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7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733800" y="3507769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rm_small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 min(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mylist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97B79-12EC-4B9A-9814-3261A193A87F}"/>
              </a:ext>
            </a:extLst>
          </p:cNvPr>
          <p:cNvSpPr txBox="1"/>
          <p:nvPr/>
        </p:nvSpPr>
        <p:spPr>
          <a:xfrm>
            <a:off x="2253619" y="4938715"/>
            <a:ext cx="768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나의 풀이를 한 줄로 요약한 풀이다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2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제일 작은 수 제거하기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726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smallest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7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재홍이 풀이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F35EB44-1207-4C00-9811-E13C62C08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265" y="2867009"/>
            <a:ext cx="249589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6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41362" y="3262771"/>
            <a:ext cx="3509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두 정수 사이의 합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8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4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206632"/>
            <a:ext cx="3775761" cy="707886"/>
            <a:chOff x="939800" y="1442839"/>
            <a:chExt cx="3775761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31951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제일 작은 수 제거하기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048809"/>
            <a:ext cx="3160208" cy="707886"/>
            <a:chOff x="939800" y="1442839"/>
            <a:chExt cx="316020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25795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두 정수 사이의 합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6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두 정수 사이의 합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8213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 between two integers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8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02231"/>
            <a:ext cx="53065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solution(a, b):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range(a, b+1):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a&gt;b: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range(b, a+1):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j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CB179B-FBC7-416E-B10F-107592EF227E}"/>
              </a:ext>
            </a:extLst>
          </p:cNvPr>
          <p:cNvSpPr txBox="1"/>
          <p:nvPr/>
        </p:nvSpPr>
        <p:spPr>
          <a:xfrm>
            <a:off x="6340611" y="5589358"/>
            <a:ext cx="530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&lt;= 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 ~ 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까지의 수를 더하고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&gt; 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 ~ 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까지의 수를 더하는 풀이다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A8E947-CE39-45CD-941A-860A0C44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2" y="1745703"/>
            <a:ext cx="5634118" cy="49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9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두 정수 사이의 합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8213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 between two integers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8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E67C84-425E-44F6-90D4-29DA5EAEF534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097A097-E225-44D8-AB74-025AB9182E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56DE894-887D-4F9A-8016-83486B7AB069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9BB23D-ADA5-4BD2-890A-D8B18D1FBA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E284CE7-EE4C-43FD-A341-36155D36B83D}"/>
              </a:ext>
            </a:extLst>
          </p:cNvPr>
          <p:cNvSpPr txBox="1"/>
          <p:nvPr/>
        </p:nvSpPr>
        <p:spPr>
          <a:xfrm>
            <a:off x="3733800" y="2593368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solution(a, b):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a &gt; b: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a, b = b, a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sum(range(a,b+1))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C1CBA3-848D-42BD-B504-FF128D245CEB}"/>
              </a:ext>
            </a:extLst>
          </p:cNvPr>
          <p:cNvSpPr txBox="1"/>
          <p:nvPr/>
        </p:nvSpPr>
        <p:spPr>
          <a:xfrm>
            <a:off x="2253619" y="4938715"/>
            <a:ext cx="7684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클 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값을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값을 넣어준 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까지의 정수를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함수로 더해준다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9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145516" y="3262771"/>
            <a:ext cx="5900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정수형 내림차순으로 배치하기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9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69327"/>
            <a:ext cx="5306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n = str(n)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int(''.join(sorted(n, reverse = True)))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정수형 내림차순으로 배치하기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2417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 Integers in Descending Order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53E26B2-CEDF-4C0E-AD28-0E42D6CA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14" y="1745702"/>
            <a:ext cx="5463632" cy="49067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DD82B3-FC28-43B5-B73B-555E24001EA1}"/>
              </a:ext>
            </a:extLst>
          </p:cNvPr>
          <p:cNvSpPr txBox="1"/>
          <p:nvPr/>
        </p:nvSpPr>
        <p:spPr>
          <a:xfrm>
            <a:off x="6340611" y="5062949"/>
            <a:ext cx="530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정수형으로 변경한 뒤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sorted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사용하여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반대로 나열한 문자열을 정수형으로 바꿔주는 풀이다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45CD6F7-EB1D-4E3F-86C8-8F5524096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764" y="3302037"/>
            <a:ext cx="2676899" cy="114316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F26E76-A64F-4A0A-9B37-F473CBCFD1E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5A0793-9C0F-48B9-8033-14131743158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387607-FC7C-4920-95D5-7E63CE99EC2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정수형 내림차순으로 배치하기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C394DF-2C79-4AC2-A227-B3AF42B49EEB}"/>
              </a:ext>
            </a:extLst>
          </p:cNvPr>
          <p:cNvSpPr txBox="1"/>
          <p:nvPr/>
        </p:nvSpPr>
        <p:spPr>
          <a:xfrm>
            <a:off x="660400" y="694970"/>
            <a:ext cx="2417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 Integers in Descending Order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E27E19-F374-411B-A1C9-F1F8D0F47803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1C9ED9-99AC-4981-827A-0C263C466B54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5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4889583" y="3262771"/>
            <a:ext cx="241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행렬의 덧셈</a:t>
            </a: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0611" y="5062949"/>
            <a:ext cx="5306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answer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배열의 길이를 어떻게 할 것인가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IndexError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list assignment index out of range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배열이 지정되어 있는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덮어써서 해결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배열의 길이를 새로 추가하여 해결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행렬의 덧셈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 of matrices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02231"/>
            <a:ext cx="5306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solution(arr1, arr2):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answer = [[0]*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(arr1[0]) for _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(arr1))]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(arr1)):           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])):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 += 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# answer = arr1[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][j]+ arr2[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arr1   # return answer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F91D97-AD25-4D0E-BB71-ECA40CEB9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7" y="1745703"/>
            <a:ext cx="5551145" cy="490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행렬의 덧셈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282892" y="2889892"/>
            <a:ext cx="5626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sumMatrix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(A,B):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[[c + d for c, d in zip(a, b)] for a, b in zip(A,B)]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97B79-12EC-4B9A-9814-3261A193A87F}"/>
              </a:ext>
            </a:extLst>
          </p:cNvPr>
          <p:cNvSpPr txBox="1"/>
          <p:nvPr/>
        </p:nvSpPr>
        <p:spPr>
          <a:xfrm>
            <a:off x="3108875" y="4434015"/>
            <a:ext cx="623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Zip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사용한 풀이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Zip?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24774A-370E-4729-A848-3A3E99788C88}"/>
              </a:ext>
            </a:extLst>
          </p:cNvPr>
          <p:cNvSpPr txBox="1"/>
          <p:nvPr/>
        </p:nvSpPr>
        <p:spPr>
          <a:xfrm>
            <a:off x="660400" y="69497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 of matrices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1422</Words>
  <Application>Microsoft Office PowerPoint</Application>
  <PresentationFormat>와이드스크린</PresentationFormat>
  <Paragraphs>261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162</cp:revision>
  <dcterms:created xsi:type="dcterms:W3CDTF">2021-02-14T00:18:03Z</dcterms:created>
  <dcterms:modified xsi:type="dcterms:W3CDTF">2021-07-23T10:15:14Z</dcterms:modified>
</cp:coreProperties>
</file>