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58" r:id="rId4"/>
    <p:sldId id="292" r:id="rId5"/>
    <p:sldId id="309" r:id="rId6"/>
    <p:sldId id="296" r:id="rId7"/>
    <p:sldId id="299" r:id="rId8"/>
    <p:sldId id="310" r:id="rId9"/>
    <p:sldId id="297" r:id="rId10"/>
    <p:sldId id="300" r:id="rId11"/>
    <p:sldId id="316" r:id="rId12"/>
    <p:sldId id="315" r:id="rId13"/>
    <p:sldId id="302" r:id="rId14"/>
    <p:sldId id="303" r:id="rId15"/>
    <p:sldId id="318" r:id="rId16"/>
    <p:sldId id="298" r:id="rId17"/>
    <p:sldId id="301" r:id="rId18"/>
    <p:sldId id="304" r:id="rId19"/>
    <p:sldId id="317" r:id="rId20"/>
    <p:sldId id="320" r:id="rId21"/>
    <p:sldId id="26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il" initials="H" lastIdx="3" clrIdx="0">
    <p:extLst>
      <p:ext uri="{19B8F6BF-5375-455C-9EA6-DF929625EA0E}">
        <p15:presenceInfo xmlns:p15="http://schemas.microsoft.com/office/powerpoint/2012/main" userId="Hom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9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lftstack.com/ko/api/numpy/python-numpy-mean/" TargetMode="External"/><Relationship Id="rId2" Type="http://schemas.openxmlformats.org/officeDocument/2006/relationships/hyperlink" Target="http://pythonstudy.xyz/python/article/402-numpy-%EC%82%AC%EC%9A%A9%ED%95%98%EA%B8%B0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706248" y="5219935"/>
            <a:ext cx="6978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rgbClr val="B9BBBE"/>
                </a:solidFill>
                <a:latin typeface="Consolas" panose="020B0609020204030204" pitchFamily="49" charset="0"/>
              </a:rPr>
              <a:t>Python Study3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평균 구하기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3265629"/>
            <a:ext cx="53065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sum(arr,0) /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00354F-D54F-4225-957E-38DDD0898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510"/>
          <a:stretch/>
        </p:blipFill>
        <p:spPr>
          <a:xfrm>
            <a:off x="330201" y="1739921"/>
            <a:ext cx="5511400" cy="49067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E1A504-7AB4-4B63-9357-A80F1A85A57E}"/>
              </a:ext>
            </a:extLst>
          </p:cNvPr>
          <p:cNvSpPr txBox="1"/>
          <p:nvPr/>
        </p:nvSpPr>
        <p:spPr>
          <a:xfrm>
            <a:off x="6350399" y="5122395"/>
            <a:ext cx="5306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안의 내용을 다 더한 후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길이 만큼 나눠서 평균을 구한다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sum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 사용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9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평균 구하기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3505399" y="2675011"/>
            <a:ext cx="51812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 +=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 /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597B79-12EC-4B9A-9814-3261A193A87F}"/>
              </a:ext>
            </a:extLst>
          </p:cNvPr>
          <p:cNvSpPr txBox="1"/>
          <p:nvPr/>
        </p:nvSpPr>
        <p:spPr>
          <a:xfrm>
            <a:off x="2253619" y="4938715"/>
            <a:ext cx="7684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함수를 사용하지 않고 풀어야 할 경우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값을 하나하나 더해서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길이만큼 나눠 준다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평균 구하기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2"/>
                </a:rPr>
                <a:t>나의 풀이 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3505399" y="2675011"/>
            <a:ext cx="51812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np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np.mean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597B79-12EC-4B9A-9814-3261A193A87F}"/>
              </a:ext>
            </a:extLst>
          </p:cNvPr>
          <p:cNvSpPr txBox="1"/>
          <p:nvPr/>
        </p:nvSpPr>
        <p:spPr>
          <a:xfrm>
            <a:off x="2253619" y="4552821"/>
            <a:ext cx="7684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라는 라이브러리를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라는 변수명으로 지정하여 사용했다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주로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ML, AI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다차원 배열을 쉽게 처리하기 위한 라이브러리이며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매우 흡사한 구조를 이루고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Mean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산술연산자 중 평균 값을 구해주는 함수이다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617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985490" y="3262771"/>
            <a:ext cx="4221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가운데 글자 가져오기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4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0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</a:t>
              </a: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가운데 글자 가져오기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middle letter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2502231"/>
            <a:ext cx="53065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solution(s):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(s) % 2 ==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(s) // 2 - 1 :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(s) // 2 + 1]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= s[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(s) // 2]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CB179B-FBC7-416E-B10F-107592EF227E}"/>
              </a:ext>
            </a:extLst>
          </p:cNvPr>
          <p:cNvSpPr txBox="1"/>
          <p:nvPr/>
        </p:nvSpPr>
        <p:spPr>
          <a:xfrm>
            <a:off x="6340611" y="5144741"/>
            <a:ext cx="5306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문자열의 길이를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나눈 나머지 값이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 길이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2 -1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 길이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2 + 1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해서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중간 값에서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문자를 가져올 수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881FA5-6DC0-40EC-B8E2-2C2F2837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67" y="1745703"/>
            <a:ext cx="5551145" cy="490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가운데 글자 가져오기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middle letter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 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3505399" y="2675011"/>
            <a:ext cx="5181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string_middle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(str):</a:t>
            </a:r>
          </a:p>
          <a:p>
            <a:pPr algn="just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str[(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(str)-1)//2:len(str)//2+1]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597B79-12EC-4B9A-9814-3261A193A87F}"/>
              </a:ext>
            </a:extLst>
          </p:cNvPr>
          <p:cNvSpPr txBox="1"/>
          <p:nvPr/>
        </p:nvSpPr>
        <p:spPr>
          <a:xfrm>
            <a:off x="2253619" y="4938715"/>
            <a:ext cx="7684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문을 사용하지 않고 푸는 방법이다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56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145515" y="3262771"/>
            <a:ext cx="5900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문자열 내림차순으로 배치하기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5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1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</a:t>
              </a: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문자열 내림차순으로 배치하기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24593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Placing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Strings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Descending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2502231"/>
            <a:ext cx="5306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solution(s):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"".join(sorted(s, reverse=True))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CB179B-FBC7-416E-B10F-107592EF227E}"/>
              </a:ext>
            </a:extLst>
          </p:cNvPr>
          <p:cNvSpPr txBox="1"/>
          <p:nvPr/>
        </p:nvSpPr>
        <p:spPr>
          <a:xfrm>
            <a:off x="6340611" y="5144741"/>
            <a:ext cx="530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Sorted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함수를 사용해 문자열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reverse = True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내림차순으로 정렬한다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E618F5-A993-47E1-AF0F-766D78D2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67" y="1745703"/>
            <a:ext cx="5560933" cy="490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2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195484" y="3262771"/>
            <a:ext cx="380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핸드폰 번호 가리기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6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54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</a:t>
              </a: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핸드폰 번호 가리기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675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Hide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cell phone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2502231"/>
            <a:ext cx="5306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phone_number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"*" * 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phone_number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)-4)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+=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phone_number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[-4:]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CB179B-FBC7-416E-B10F-107592EF227E}"/>
              </a:ext>
            </a:extLst>
          </p:cNvPr>
          <p:cNvSpPr txBox="1"/>
          <p:nvPr/>
        </p:nvSpPr>
        <p:spPr>
          <a:xfrm>
            <a:off x="6340611" y="5144741"/>
            <a:ext cx="5306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phone_number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길이보다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-4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 삽입하고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표 뒤에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phone_numbe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-4(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뒤에서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번째부터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뒷자리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자리를 붙여준다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4725D3-D554-406F-BB92-9411B93A0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1" y="1745703"/>
            <a:ext cx="5501612" cy="490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206632"/>
            <a:ext cx="3387835" cy="707886"/>
            <a:chOff x="939800" y="1442839"/>
            <a:chExt cx="3387835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2807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약수의 개수와 덧셈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39800" y="2048809"/>
            <a:ext cx="3080058" cy="707886"/>
            <a:chOff x="939800" y="1442839"/>
            <a:chExt cx="308005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2499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직사각형 </a:t>
              </a:r>
              <a:r>
                <a:rPr lang="ko-KR" altLang="en-US" sz="28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별찍기</a:t>
              </a:r>
              <a:endPara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2891205"/>
            <a:ext cx="2384355" cy="707886"/>
            <a:chOff x="939800" y="1442839"/>
            <a:chExt cx="2384355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18036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평균 구하기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16057E1-581B-4046-B7F0-06C3EC6EFD86}"/>
              </a:ext>
            </a:extLst>
          </p:cNvPr>
          <p:cNvGrpSpPr/>
          <p:nvPr/>
        </p:nvGrpSpPr>
        <p:grpSpPr>
          <a:xfrm>
            <a:off x="935027" y="3733764"/>
            <a:ext cx="3695611" cy="707886"/>
            <a:chOff x="939800" y="1442839"/>
            <a:chExt cx="3695611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531835-CED2-42E0-935B-F45125EAF99D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33B7F5-1154-490B-8F80-4C83F43EB5E1}"/>
                </a:ext>
              </a:extLst>
            </p:cNvPr>
            <p:cNvSpPr txBox="1"/>
            <p:nvPr/>
          </p:nvSpPr>
          <p:spPr>
            <a:xfrm>
              <a:off x="1520456" y="1535172"/>
              <a:ext cx="31149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가운데 글자 가져오기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9C912F8-6E59-4B2B-856F-EC7068509126}"/>
              </a:ext>
            </a:extLst>
          </p:cNvPr>
          <p:cNvGrpSpPr/>
          <p:nvPr/>
        </p:nvGrpSpPr>
        <p:grpSpPr>
          <a:xfrm>
            <a:off x="935027" y="4576160"/>
            <a:ext cx="4926718" cy="707886"/>
            <a:chOff x="939800" y="1442839"/>
            <a:chExt cx="4926718" cy="7078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96C9B0-2931-4FCB-A26E-BF5CA6F1BAFA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F59ADB-0298-4D95-A2FD-5ED657B54E0D}"/>
                </a:ext>
              </a:extLst>
            </p:cNvPr>
            <p:cNvSpPr txBox="1"/>
            <p:nvPr/>
          </p:nvSpPr>
          <p:spPr>
            <a:xfrm>
              <a:off x="1520456" y="1535172"/>
              <a:ext cx="43460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문자열 내림차순으로 배치하기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DC1E48A-3332-42FF-9D3B-CECF3304AFBA}"/>
              </a:ext>
            </a:extLst>
          </p:cNvPr>
          <p:cNvGrpSpPr/>
          <p:nvPr/>
        </p:nvGrpSpPr>
        <p:grpSpPr>
          <a:xfrm>
            <a:off x="927749" y="5426606"/>
            <a:ext cx="3387835" cy="707886"/>
            <a:chOff x="939800" y="1442839"/>
            <a:chExt cx="3387835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EA6FB1-0318-4417-8153-DE6ABF14FB24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E7E81D-32B8-4AB2-967B-9D473283B2A1}"/>
                </a:ext>
              </a:extLst>
            </p:cNvPr>
            <p:cNvSpPr txBox="1"/>
            <p:nvPr/>
          </p:nvSpPr>
          <p:spPr>
            <a:xfrm>
              <a:off x="1520456" y="1535172"/>
              <a:ext cx="2807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핸드폰 번호 가리기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핸드폰 번호 가리기</a:t>
            </a:r>
            <a:endParaRPr lang="en-US" altLang="ko-K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675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Hide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cell phone number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주현이 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1420536" y="2767290"/>
            <a:ext cx="9350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phone_number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phone_number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)-4):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answer +=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phone_number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].replace(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phone_number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], '*')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+=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phone_number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[-4:]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2797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195480" y="3262771"/>
            <a:ext cx="380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약수의 개수와 덧셈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9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69327"/>
            <a:ext cx="53065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solution(left, right):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range(left, right+1):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count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if (j == 0 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% j == 0):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count += 1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(count % 2 != 0):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-=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약수의  개수가 짝수가 아닐 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#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약수의  개수가 짝수 일 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약수의 개수와 덧셈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2109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and addition of factors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8C4E10E-D3C8-40DC-ADAE-7F6AB876B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1" y="1745701"/>
            <a:ext cx="5556225" cy="490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약수의 개수와 덧셈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2109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and addition of factors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081E82-40D5-47C7-91EC-5811EB25DA1A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25EDD13-5E77-42F1-B0BD-FE03802DDC0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8F18A2C-1E63-4784-95FB-CEC11EA907B9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D6A7CA-0D97-46D7-8CD2-AECA01BA5C33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사람의 풀이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51F10CD-FB2D-4536-B457-52295A57AA65}"/>
              </a:ext>
            </a:extLst>
          </p:cNvPr>
          <p:cNvSpPr txBox="1"/>
          <p:nvPr/>
        </p:nvSpPr>
        <p:spPr>
          <a:xfrm>
            <a:off x="2700766" y="5438634"/>
            <a:ext cx="6818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제곱수는 약수의 개수가 홀수인 것을 활용한 풀이이다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F7B016-C64D-4776-847F-B58A2D5AD024}"/>
              </a:ext>
            </a:extLst>
          </p:cNvPr>
          <p:cNvSpPr txBox="1"/>
          <p:nvPr/>
        </p:nvSpPr>
        <p:spPr>
          <a:xfrm>
            <a:off x="3519612" y="2587889"/>
            <a:ext cx="51812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solution(left, right):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0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range(left,right+1):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**0.5)==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**0.5: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-=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else: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+=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</p:spTree>
    <p:extLst>
      <p:ext uri="{BB962C8B-B14F-4D97-AF65-F5344CB8AC3E}">
        <p14:creationId xmlns:p14="http://schemas.microsoft.com/office/powerpoint/2010/main" val="17979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4405476" y="3262771"/>
            <a:ext cx="3381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직사각형 </a:t>
            </a:r>
            <a:r>
              <a:rPr lang="ko-KR" altLang="en-US" sz="3600" dirty="0" err="1">
                <a:solidFill>
                  <a:schemeClr val="accent6"/>
                </a:solidFill>
              </a:rPr>
              <a:t>별찍기</a:t>
            </a:r>
            <a:endParaRPr lang="ko-KR" altLang="en-US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0611" y="5062949"/>
            <a:ext cx="530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첫번째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문은 행을 구현하고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두번째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문은 열을 구현하는 풀이이다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직사각형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별찍기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rectangular star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2502231"/>
            <a:ext cx="5306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a, b = map(int, input().strip().split(' '))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range(b):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j in range(a):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print('*', end=‘’)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print('')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17AC1C-563A-4201-B51A-26F84906B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02" y="1745704"/>
            <a:ext cx="5456198" cy="490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직사각형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별찍기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사람의 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3505399" y="2587888"/>
            <a:ext cx="51812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a, b = map(int, input().strip().split(' ‘))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 = ('*'*a +'\n')*b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print(answer)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597B79-12EC-4B9A-9814-3261A193A87F}"/>
              </a:ext>
            </a:extLst>
          </p:cNvPr>
          <p:cNvSpPr txBox="1"/>
          <p:nvPr/>
        </p:nvSpPr>
        <p:spPr>
          <a:xfrm>
            <a:off x="3108875" y="4937355"/>
            <a:ext cx="623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‘*’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번만큼 곱해서 출력하고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\n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줄 바꿈 연산자를 사용하여 행을 바꾼 뒤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만큼 앞의 내용을 실행한다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24774A-370E-4729-A848-3A3E99788C88}"/>
              </a:ext>
            </a:extLst>
          </p:cNvPr>
          <p:cNvSpPr txBox="1"/>
          <p:nvPr/>
        </p:nvSpPr>
        <p:spPr>
          <a:xfrm>
            <a:off x="660400" y="694970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rectangular star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11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889582" y="3262771"/>
            <a:ext cx="2412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평균 구하기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860</Words>
  <Application>Microsoft Office PowerPoint</Application>
  <PresentationFormat>와이드스크린</PresentationFormat>
  <Paragraphs>180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Homil</cp:lastModifiedBy>
  <cp:revision>105</cp:revision>
  <dcterms:created xsi:type="dcterms:W3CDTF">2021-02-14T00:18:03Z</dcterms:created>
  <dcterms:modified xsi:type="dcterms:W3CDTF">2021-07-16T10:10:16Z</dcterms:modified>
</cp:coreProperties>
</file>