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299" r:id="rId5"/>
    <p:sldId id="337" r:id="rId6"/>
    <p:sldId id="341" r:id="rId7"/>
    <p:sldId id="342" r:id="rId8"/>
    <p:sldId id="343" r:id="rId9"/>
    <p:sldId id="258" r:id="rId10"/>
    <p:sldId id="292" r:id="rId11"/>
    <p:sldId id="340" r:id="rId12"/>
    <p:sldId id="297" r:id="rId13"/>
    <p:sldId id="300" r:id="rId14"/>
    <p:sldId id="344" r:id="rId15"/>
    <p:sldId id="316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06248" y="5219935"/>
            <a:ext cx="6978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Study7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나의 풀이 </a:t>
              </a:r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69327"/>
            <a:ext cx="5306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True: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num == 1 :          # num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반복할 이유가 없음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answer &gt;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 :  # 500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 반복하면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 return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-1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num % 2 == 0: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짝수일 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num = num / 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num = (num * 3) + 1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홀수일 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11" y="1745703"/>
            <a:ext cx="5527634" cy="49067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486587-8759-4707-80F9-42ABFDAA56A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246D1-2242-4617-8C8E-25D246476A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F37BD-644F-483F-B71B-767177F9BC0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콜라츠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추측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96A8F7-EBD3-4C7F-95A4-8D6D68CBF204}"/>
              </a:ext>
            </a:extLst>
          </p:cNvPr>
          <p:cNvSpPr txBox="1"/>
          <p:nvPr/>
        </p:nvSpPr>
        <p:spPr>
          <a:xfrm>
            <a:off x="660400" y="69497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Collatz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conjecture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6AD69-99FB-41FD-8C86-53939136AE1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CA3DD9-49CC-4581-8B2A-0B8524672F8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3316448" y="2764057"/>
            <a:ext cx="555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collatz(num):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range(500):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num = num / 2 if num % 2 == 0 else num*3 + 1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num == 1: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i + 1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-1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F7051-D61B-4837-B151-4943724ED3AA}"/>
              </a:ext>
            </a:extLst>
          </p:cNvPr>
          <p:cNvSpPr txBox="1"/>
          <p:nvPr/>
        </p:nvSpPr>
        <p:spPr>
          <a:xfrm>
            <a:off x="2368492" y="4964441"/>
            <a:ext cx="745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사용한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번만 반복하고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 안에서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풀고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우에는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CE71A9-34C0-4C32-96FF-81234EA792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FC9685-80B9-466C-9DCC-31501D2465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18586-C1EB-48AB-8AE4-FA80D30BDBF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콜라츠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추측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09CAB-B376-4914-AFB9-D4AF5677D3D8}"/>
              </a:ext>
            </a:extLst>
          </p:cNvPr>
          <p:cNvSpPr txBox="1"/>
          <p:nvPr/>
        </p:nvSpPr>
        <p:spPr>
          <a:xfrm>
            <a:off x="660400" y="69497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Collatz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conjecture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3A574E-D7A9-4427-93DC-7F3FA3200E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73FE37-C050-4D52-AE9C-63328BBFB42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640852" y="3262771"/>
            <a:ext cx="491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체육복 </a:t>
            </a:r>
            <a:r>
              <a:rPr lang="en-US" altLang="ko-KR" sz="3600" dirty="0">
                <a:solidFill>
                  <a:schemeClr val="accent6"/>
                </a:solidFill>
              </a:rPr>
              <a:t>(</a:t>
            </a:r>
            <a:r>
              <a:rPr lang="ko-KR" altLang="en-US" sz="3600" dirty="0" err="1">
                <a:solidFill>
                  <a:schemeClr val="accent6"/>
                </a:solidFill>
              </a:rPr>
              <a:t>탐욕법</a:t>
            </a:r>
            <a:r>
              <a:rPr lang="en-US" altLang="ko-KR" sz="3600" dirty="0">
                <a:solidFill>
                  <a:schemeClr val="accent6"/>
                </a:solidFill>
              </a:rPr>
              <a:t>, Greedy)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체육복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탐욕법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Greedy)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rgbClr val="4D5156"/>
                </a:solidFill>
                <a:effectLst/>
                <a:latin typeface="Apple SD Gothic Neo"/>
              </a:rPr>
              <a:t>Gym Clothes (Greedy)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60799"/>
            <a:ext cx="5306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lost, reserve):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i-1 in lost: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lost.remove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(i-1)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i+1 in lost: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lost.remove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(i+1)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학생들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체육복이 없는 학생들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(lost)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5 - 2 = 3,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여벌 체육복이 있는지 판별해야 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n-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(lost)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케이스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7, 11, 13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통과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7B9DF-BB14-421A-814D-6A8A5607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8" y="1745703"/>
            <a:ext cx="5560932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4642" y="2867958"/>
            <a:ext cx="1012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47722-6F69-461B-94C9-009F129847C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ABF1AD-F7AB-4A9D-AC87-3D216B2D909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6AF03-8A88-4A1A-865F-9BBEC87A0B55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체육복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탐욕법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Greedy)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6A934-55F9-4221-BD2B-1F21B283C198}"/>
              </a:ext>
            </a:extLst>
          </p:cNvPr>
          <p:cNvSpPr txBox="1"/>
          <p:nvPr/>
        </p:nvSpPr>
        <p:spPr>
          <a:xfrm>
            <a:off x="660400" y="694970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rgbClr val="4D5156"/>
                </a:solidFill>
                <a:effectLst/>
                <a:latin typeface="Apple SD Gothic Neo"/>
              </a:rPr>
              <a:t>Gym Clothes (Greedy)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16A08-F4DC-4E86-BF00-6C50CC2A486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EF9AE2-02BD-490F-BDE7-4DAE074E24F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4642" y="2867958"/>
            <a:ext cx="101227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lost, reserve):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set(reserve) - set(lost)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여벌이 있던 학생 중 잃어버린 학생 빼고 빌려줄 수 있는 학생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set(lost) - set(reserve)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잃어버린 학생 중 여벌이 없는 학생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	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좌우를 판별해야 하는 경우는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i-1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	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좌측을 먼저 판별해야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.(i-1,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숫자는 싫어 문제와 같음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set_l.remove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(i-1)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좌측에 여벌 체육복이 없을 경우 여벌이 없는 학생의 값을 제외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i+1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		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set_l.remove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(i+1)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우측에 여벌 체육복이 없을 경우 여벌이 없는 학생의 값을 제외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n-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 여벌 체육복이 없는 인원의 수 제외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47722-6F69-461B-94C9-009F129847C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ABF1AD-F7AB-4A9D-AC87-3D216B2D909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6AF03-8A88-4A1A-865F-9BBEC87A0B55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체육복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탐욕법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Greedy)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6A934-55F9-4221-BD2B-1F21B283C198}"/>
              </a:ext>
            </a:extLst>
          </p:cNvPr>
          <p:cNvSpPr txBox="1"/>
          <p:nvPr/>
        </p:nvSpPr>
        <p:spPr>
          <a:xfrm>
            <a:off x="660400" y="694970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rgbClr val="4D5156"/>
                </a:solidFill>
                <a:effectLst/>
                <a:latin typeface="Apple SD Gothic Neo"/>
              </a:rPr>
              <a:t>Gym Clothes (Greedy)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16A08-F4DC-4E86-BF00-6C50CC2A486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EF9AE2-02BD-490F-BDE7-4DAE074E24F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508636"/>
            <a:ext cx="1996428" cy="707886"/>
            <a:chOff x="939800" y="1442839"/>
            <a:chExt cx="1996428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시저암호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3030322"/>
            <a:ext cx="2384355" cy="707886"/>
            <a:chOff x="939800" y="1442839"/>
            <a:chExt cx="2384355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콜라츠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추측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619339"/>
            <a:ext cx="4118804" cy="707886"/>
            <a:chOff x="939800" y="1442839"/>
            <a:chExt cx="4118804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3538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체육복 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탐욕법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Greedy)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548" y="2677996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163701" y="3262771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/>
                </a:solidFill>
              </a:rPr>
              <a:t>시저암호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79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문자열을 어떻게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시킬까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아스키코드로 하면 가능 어떻게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(97) = a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아스키코드를 문자로 바꿔주는 함수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 = 97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문자를 아스키코드로 바꿔주는 함수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(s)):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통과함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])+n)       # z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‘{‘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출력 해결방안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		    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공백 해결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]), n, 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''.join(a)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	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DC54B-A8FE-47AC-BABA-4FB8F4BF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7" y="1745703"/>
            <a:ext cx="5551145" cy="49067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863A-6A17-41EB-8830-C10DA2BF7A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44B4D-3E97-48C7-8189-59725B7A9D2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9312-5604-4451-96DD-8CF915927CB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시저암호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3ACD1-4A6F-448C-BCC0-497EC53B1580}"/>
              </a:ext>
            </a:extLst>
          </p:cNvPr>
          <p:cNvSpPr txBox="1"/>
          <p:nvPr/>
        </p:nvSpPr>
        <p:spPr>
          <a:xfrm>
            <a:off x="660400" y="69497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Caesar Cipher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855F3-ABDB-421E-8996-6F1AA35533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64B486-0881-4F29-B42B-0AB7A6DA2C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526146" y="2513976"/>
            <a:ext cx="745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('Z'),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('z')) # 65, 90, 97, 122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' 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''.join(' ‘)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공백은 해결 했으나 여전히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z, Z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후의 출력해결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])+n)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''.join(a)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]), n, 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5A6EC-D59B-4C6D-9E89-F6546E9AD15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E87482-2AC7-49D9-A075-EF10CFEC7B6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0893E-321F-4606-BBB8-6CEB8583AB4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시저암호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6CA82-BDAA-4680-B0A5-B6AA78356DC4}"/>
              </a:ext>
            </a:extLst>
          </p:cNvPr>
          <p:cNvSpPr txBox="1"/>
          <p:nvPr/>
        </p:nvSpPr>
        <p:spPr>
          <a:xfrm>
            <a:off x="660400" y="69497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Caesar Cipher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4185A0-6DAA-4C7D-9ACF-AB8BF499BFF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3F44843-5513-4E06-A975-63BEFCF2B6F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526146" y="2750463"/>
            <a:ext cx="74550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('Z'),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('z')) # 65, 90, 97, 122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])+n &gt; 90: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''.join(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])-26+n))         # z, Z + 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뒤의 내용 해결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' 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''.join(' 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''.join(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])+n))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5A6EC-D59B-4C6D-9E89-F6546E9AD15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E87482-2AC7-49D9-A075-EF10CFEC7B6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0893E-321F-4606-BBB8-6CEB8583AB4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시저암호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6CA82-BDAA-4680-B0A5-B6AA78356DC4}"/>
              </a:ext>
            </a:extLst>
          </p:cNvPr>
          <p:cNvSpPr txBox="1"/>
          <p:nvPr/>
        </p:nvSpPr>
        <p:spPr>
          <a:xfrm>
            <a:off x="660400" y="69497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Caesar Cipher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4185A0-6DAA-4C7D-9ACF-AB8BF499BFF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3F44843-5513-4E06-A975-63BEFCF2B6F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49938" y="2383803"/>
            <a:ext cx="54921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('Z'),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('z')) # 65, 90, 97, 122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65 &lt;=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&lt;= 90: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])+n &gt; 90: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''.join(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])-26+n))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 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''.join(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])+n))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97 &lt;=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&lt;= 122: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])+n &gt; 122: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''.join(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])-26+n))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''.join(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])+n))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5A6EC-D59B-4C6D-9E89-F6546E9AD15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E87482-2AC7-49D9-A075-EF10CFEC7B6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0893E-321F-4606-BBB8-6CEB8583AB4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시저암호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6CA82-BDAA-4680-B0A5-B6AA78356DC4}"/>
              </a:ext>
            </a:extLst>
          </p:cNvPr>
          <p:cNvSpPr txBox="1"/>
          <p:nvPr/>
        </p:nvSpPr>
        <p:spPr>
          <a:xfrm>
            <a:off x="660400" y="69497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Caesar Cipher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4185A0-6DAA-4C7D-9ACF-AB8BF499BFF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3F44843-5513-4E06-A975-63BEFCF2B6F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EF0C35-DA26-4690-960B-53CA9430C345}"/>
              </a:ext>
            </a:extLst>
          </p:cNvPr>
          <p:cNvSpPr txBox="1"/>
          <p:nvPr/>
        </p:nvSpPr>
        <p:spPr>
          <a:xfrm>
            <a:off x="6979029" y="2450915"/>
            <a:ext cx="4203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' 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answer += ''.join(' ')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아스키코드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90 - 24 + 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하면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만큼의 문자가 나올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5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49939" y="3054923"/>
            <a:ext cx="494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caesar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list(s)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isupper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]=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('A')+ n)%26+ord('A'))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]=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('a')+ n)%26+ord('a'))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"".join(s)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5A6EC-D59B-4C6D-9E89-F6546E9AD15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E87482-2AC7-49D9-A075-EF10CFEC7B6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0893E-321F-4606-BBB8-6CEB8583AB4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시저암호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6CA82-BDAA-4680-B0A5-B6AA78356DC4}"/>
              </a:ext>
            </a:extLst>
          </p:cNvPr>
          <p:cNvSpPr txBox="1"/>
          <p:nvPr/>
        </p:nvSpPr>
        <p:spPr>
          <a:xfrm>
            <a:off x="660400" y="69497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Caesar Cipher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4185A0-6DAA-4C7D-9ACF-AB8BF499BFF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3F44843-5513-4E06-A975-63BEFCF2B6F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95B7C8-691B-44D1-AC21-84C2F0B4785D}"/>
              </a:ext>
            </a:extLst>
          </p:cNvPr>
          <p:cNvSpPr txBox="1"/>
          <p:nvPr/>
        </p:nvSpPr>
        <p:spPr>
          <a:xfrm>
            <a:off x="6014688" y="2828420"/>
            <a:ext cx="51007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문자를 찾기 위해 리스트로 변환한다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문자가 대문자이면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‘A’ -&gt; 65                 #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(‘A’) -&gt; 0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–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(‘A’) + n -&gt; 1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–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(‘A’) + n) % 26 -&gt; 1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Z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다시 시작하기 위함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(s[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–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(‘A’) + n) % 26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(‘A’) -&gt; 66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Z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판별하고 남은 수에 문자의 처음인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아스키 코드를 더하면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shift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문자 출력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66 = ‘B’</a:t>
            </a:r>
          </a:p>
        </p:txBody>
      </p:sp>
    </p:spTree>
    <p:extLst>
      <p:ext uri="{BB962C8B-B14F-4D97-AF65-F5344CB8AC3E}">
        <p14:creationId xmlns:p14="http://schemas.microsoft.com/office/powerpoint/2010/main" val="26604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89587" y="3262771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/>
                </a:solidFill>
              </a:rPr>
              <a:t>콜라츠</a:t>
            </a:r>
            <a:r>
              <a:rPr lang="ko-KR" altLang="en-US" sz="3600" dirty="0">
                <a:solidFill>
                  <a:schemeClr val="accent6"/>
                </a:solidFill>
              </a:rPr>
              <a:t> 추측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7" y="2680659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1400</Words>
  <Application>Microsoft Office PowerPoint</Application>
  <PresentationFormat>와이드스크린</PresentationFormat>
  <Paragraphs>198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Apple SD Gothic Neo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351</cp:revision>
  <dcterms:created xsi:type="dcterms:W3CDTF">2021-02-14T00:18:03Z</dcterms:created>
  <dcterms:modified xsi:type="dcterms:W3CDTF">2021-08-13T09:22:02Z</dcterms:modified>
</cp:coreProperties>
</file>