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6" r:id="rId4"/>
    <p:sldId id="299" r:id="rId5"/>
    <p:sldId id="337" r:id="rId6"/>
    <p:sldId id="348" r:id="rId7"/>
    <p:sldId id="292" r:id="rId8"/>
    <p:sldId id="340" r:id="rId9"/>
    <p:sldId id="351" r:id="rId10"/>
    <p:sldId id="352" r:id="rId11"/>
    <p:sldId id="349" r:id="rId12"/>
    <p:sldId id="300" r:id="rId13"/>
    <p:sldId id="344" r:id="rId14"/>
    <p:sldId id="347" r:id="rId15"/>
    <p:sldId id="356" r:id="rId16"/>
    <p:sldId id="357" r:id="rId17"/>
    <p:sldId id="350" r:id="rId18"/>
    <p:sldId id="353" r:id="rId19"/>
    <p:sldId id="354" r:id="rId20"/>
    <p:sldId id="355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4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706247" y="5219935"/>
            <a:ext cx="6978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rgbClr val="B9BBBE"/>
                </a:solidFill>
                <a:latin typeface="Consolas" panose="020B0609020204030204" pitchFamily="49" charset="0"/>
              </a:rPr>
              <a:t>Python Study9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1932264" y="3149951"/>
            <a:ext cx="8327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</a:t>
            </a:r>
            <a:r>
              <a:rPr lang="en-US" altLang="ko-KR" dirty="0" err="1"/>
              <a:t>fibonacci</a:t>
            </a:r>
            <a:r>
              <a:rPr lang="en-US" altLang="ko-KR" dirty="0"/>
              <a:t>(num):	# a = 0, b = 1</a:t>
            </a:r>
            <a:r>
              <a:rPr lang="ko-KR" altLang="en-US" dirty="0"/>
              <a:t>로 둔다 </a:t>
            </a:r>
            <a:endParaRPr lang="en-US" altLang="ko-KR" dirty="0"/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a,b</a:t>
            </a:r>
            <a:r>
              <a:rPr lang="en-US" altLang="ko-KR" dirty="0"/>
              <a:t> = 0,1		# (</a:t>
            </a:r>
            <a:r>
              <a:rPr lang="ko-KR" altLang="en-US" dirty="0"/>
              <a:t>피보나치 수열은 </a:t>
            </a:r>
            <a:r>
              <a:rPr lang="en-US" altLang="ko-KR" dirty="0"/>
              <a:t>0, 1</a:t>
            </a:r>
            <a:r>
              <a:rPr lang="ko-KR" altLang="en-US" dirty="0"/>
              <a:t>로 시작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range(num):	# num </a:t>
            </a:r>
            <a:r>
              <a:rPr lang="ko-KR" altLang="en-US" dirty="0"/>
              <a:t>만큼 실행하고</a:t>
            </a:r>
            <a:endParaRPr lang="en-US" altLang="ko-KR" dirty="0"/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a,b</a:t>
            </a:r>
            <a:r>
              <a:rPr lang="en-US" altLang="ko-KR" dirty="0"/>
              <a:t> = </a:t>
            </a:r>
            <a:r>
              <a:rPr lang="en-US" altLang="ko-KR" dirty="0" err="1"/>
              <a:t>b,a+b</a:t>
            </a:r>
            <a:r>
              <a:rPr lang="en-US" altLang="ko-KR" dirty="0"/>
              <a:t>		# a = b</a:t>
            </a:r>
            <a:r>
              <a:rPr lang="ko-KR" altLang="en-US" dirty="0"/>
              <a:t>로 </a:t>
            </a:r>
            <a:r>
              <a:rPr lang="en-US" altLang="ko-KR" dirty="0"/>
              <a:t>b = a + b</a:t>
            </a:r>
            <a:r>
              <a:rPr lang="ko-KR" altLang="en-US" dirty="0"/>
              <a:t>로 바꾸는 연산</a:t>
            </a:r>
            <a:endParaRPr lang="en-US" altLang="ko-KR" dirty="0"/>
          </a:p>
          <a:p>
            <a:pPr algn="just"/>
            <a:r>
              <a:rPr lang="en-US" altLang="ko-KR" dirty="0"/>
              <a:t>    return a		# </a:t>
            </a:r>
            <a:r>
              <a:rPr lang="ko-KR" altLang="en-US" dirty="0"/>
              <a:t>왼쪽과 같이 사용하게 되면 동시에</a:t>
            </a:r>
            <a:endParaRPr lang="en-US" altLang="ko-KR" dirty="0"/>
          </a:p>
          <a:p>
            <a:pPr algn="just"/>
            <a:r>
              <a:rPr lang="en-US" altLang="ko-KR" dirty="0"/>
              <a:t>			# </a:t>
            </a:r>
            <a:r>
              <a:rPr lang="ko-KR" altLang="en-US" dirty="0"/>
              <a:t>연산을 하기 때문에 한 줄 씩 작성하는 것과 값이 다르다</a:t>
            </a:r>
            <a:r>
              <a:rPr lang="en-US" altLang="ko-KR" dirty="0"/>
              <a:t>.</a:t>
            </a:r>
          </a:p>
          <a:p>
            <a:pPr algn="just"/>
            <a:r>
              <a:rPr lang="en-US" altLang="ko-KR" dirty="0"/>
              <a:t>			# %1234567</a:t>
            </a:r>
            <a:r>
              <a:rPr lang="ko-KR" altLang="en-US" dirty="0"/>
              <a:t>을 하지 않은 것은 결국 </a:t>
            </a:r>
            <a:r>
              <a:rPr lang="en-US" altLang="ko-KR" dirty="0"/>
              <a:t>n</a:t>
            </a:r>
            <a:r>
              <a:rPr lang="ko-KR" altLang="en-US" dirty="0"/>
              <a:t>번째 피보나치 수와</a:t>
            </a:r>
            <a:endParaRPr lang="en-US" altLang="ko-KR" dirty="0"/>
          </a:p>
          <a:p>
            <a:pPr algn="just"/>
            <a:r>
              <a:rPr lang="en-US" altLang="ko-KR" dirty="0"/>
              <a:t>			# %1234567</a:t>
            </a:r>
            <a:r>
              <a:rPr lang="ko-KR" altLang="en-US" dirty="0"/>
              <a:t>을 한 값이 같기 때문이다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476C27-508E-4BB7-9A67-BF0809EC1D0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C43DAE-4D26-40EF-B249-AF8CFE85B91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1E71ED-3362-4002-9F81-F8FBA4B0E2E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피보나치 수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B90C5-8CBD-4FCF-9F27-B9A4785541EE}"/>
              </a:ext>
            </a:extLst>
          </p:cNvPr>
          <p:cNvSpPr txBox="1"/>
          <p:nvPr/>
        </p:nvSpPr>
        <p:spPr>
          <a:xfrm>
            <a:off x="660400" y="694970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Fibonacci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EFE673-2CD7-4125-9E7A-383DEAB8EDA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566B8AE-7193-4B44-B6A1-FAF9B156C36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8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4563309" y="3298987"/>
            <a:ext cx="331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/>
                </a:solidFill>
              </a:rPr>
              <a:t>124</a:t>
            </a:r>
            <a:r>
              <a:rPr lang="ko-KR" altLang="en-US" sz="3600" dirty="0">
                <a:solidFill>
                  <a:schemeClr val="accent6"/>
                </a:solidFill>
              </a:rPr>
              <a:t> 나라의 숫자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124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나라의 숫자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124 Countries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60799"/>
            <a:ext cx="53065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11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 처음 생각은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붙어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411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것으로 예상했으나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붙어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것을 인지 한 후 다시 시행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 = [1,2,4]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str(a[n%3]-1)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삼진법으로 해보려 했으나 정확히 확인하지 못함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B7B9DF-BB14-421A-814D-6A8A56076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668" y="1745703"/>
            <a:ext cx="5560932" cy="490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993931" y="2694535"/>
            <a:ext cx="42041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solution(n):</a:t>
            </a:r>
          </a:p>
          <a:p>
            <a:pPr algn="just"/>
            <a:r>
              <a:rPr lang="en-US" altLang="ko-KR" dirty="0"/>
              <a:t>    answer = ''</a:t>
            </a:r>
          </a:p>
          <a:p>
            <a:pPr algn="just"/>
            <a:r>
              <a:rPr lang="en-US" altLang="ko-KR" dirty="0"/>
              <a:t>    a = ['1','2','4']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while n &gt; 0:</a:t>
            </a:r>
          </a:p>
          <a:p>
            <a:pPr algn="just"/>
            <a:r>
              <a:rPr lang="en-US" altLang="ko-KR" dirty="0"/>
              <a:t>        n -= 1</a:t>
            </a:r>
          </a:p>
          <a:p>
            <a:pPr algn="just"/>
            <a:r>
              <a:rPr lang="en-US" altLang="ko-KR" dirty="0"/>
              <a:t>        answer = a[n%3] + answer</a:t>
            </a:r>
          </a:p>
          <a:p>
            <a:pPr algn="just"/>
            <a:r>
              <a:rPr lang="en-US" altLang="ko-KR" dirty="0"/>
              <a:t>        print(a[n%3], answer, n)</a:t>
            </a:r>
          </a:p>
          <a:p>
            <a:pPr algn="just"/>
            <a:r>
              <a:rPr lang="en-US" altLang="ko-KR" dirty="0"/>
              <a:t>        n //= 3</a:t>
            </a:r>
          </a:p>
          <a:p>
            <a:pPr algn="just"/>
            <a:r>
              <a:rPr lang="en-US" altLang="ko-KR" dirty="0"/>
              <a:t>        print(n)</a:t>
            </a:r>
          </a:p>
          <a:p>
            <a:pPr algn="just"/>
            <a:r>
              <a:rPr lang="en-US" altLang="ko-KR" dirty="0"/>
              <a:t>        </a:t>
            </a:r>
          </a:p>
          <a:p>
            <a:pPr algn="just"/>
            <a:r>
              <a:rPr lang="en-US" altLang="ko-KR" dirty="0"/>
              <a:t>    return answer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CB9EE2-EFD4-42EB-92FD-46B333F5C94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DD7BE5-2978-4AAB-AC7E-BFDED4C3925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CDE2F-85B4-4B44-A171-B2494E18DE4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124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나라의 숫자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693AAA-3D4E-4173-850A-BA2702F3C2ED}"/>
              </a:ext>
            </a:extLst>
          </p:cNvPr>
          <p:cNvSpPr txBox="1"/>
          <p:nvPr/>
        </p:nvSpPr>
        <p:spPr>
          <a:xfrm>
            <a:off x="660400" y="694970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124 Countries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6720C1-9DA1-4439-A0C1-29D96C65FFF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618B4E-1D2B-4DCF-A486-2A3224CA831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4037901" y="2968626"/>
            <a:ext cx="41161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change124(n):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n&lt;=3: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'124'[n-1]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q, r = divmod(n-1, 3) </a:t>
            </a:r>
          </a:p>
          <a:p>
            <a:pPr algn="just"/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change124(q) + '124'[r]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2FACB-490C-4E75-8054-D0BDBD0A0AEF}"/>
              </a:ext>
            </a:extLst>
          </p:cNvPr>
          <p:cNvSpPr txBox="1"/>
          <p:nvPr/>
        </p:nvSpPr>
        <p:spPr>
          <a:xfrm>
            <a:off x="4801299" y="5007151"/>
            <a:ext cx="258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Divmod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사용한 풀이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DB4742-C9E0-48B1-9C3E-ADD6412D326A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3F99A4-CF4C-49F2-9FE2-224FE0330E75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8048B-8F12-4715-8E84-3C4BA33C68F2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124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나라의 숫자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62386-D567-4D89-9563-B5773B7D042D}"/>
              </a:ext>
            </a:extLst>
          </p:cNvPr>
          <p:cNvSpPr txBox="1"/>
          <p:nvPr/>
        </p:nvSpPr>
        <p:spPr>
          <a:xfrm>
            <a:off x="660400" y="694970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124 Countries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C661B1-C1E2-40C8-9C10-16D742DD0D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B3C3B4-71E5-417A-9F2C-4CADEF3B0AA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1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98634" y="1844566"/>
            <a:ext cx="10468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 및 사용식</a:t>
            </a: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위와 같은 나눗셈을 한 후 몫과 나머지를 한번에 구하는 함수가 바로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divmod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함수입니다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사용하는 식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divmod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 b) 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매개변수로 받은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나눈 후 그 몫과 나머지를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튜플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(tuple)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타입으로 반환합니다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divmod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(10, 3)    # 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나눈다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print(a)       		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몫인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나머지인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tuple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형식으로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(3, 1)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반환한다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divmod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(7, 4)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print(b)             # (1, 3)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반환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DB4742-C9E0-48B1-9C3E-ADD6412D326A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3F99A4-CF4C-49F2-9FE2-224FE0330E75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8048B-8F12-4715-8E84-3C4BA33C68F2}"/>
              </a:ext>
            </a:extLst>
          </p:cNvPr>
          <p:cNvSpPr txBox="1"/>
          <p:nvPr/>
        </p:nvSpPr>
        <p:spPr>
          <a:xfrm>
            <a:off x="660400" y="21776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divmod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C661B1-C1E2-40C8-9C10-16D742DD0D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B3C3B4-71E5-417A-9F2C-4CADEF3B0AA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2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98634" y="1844566"/>
            <a:ext cx="104683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주의할점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divmod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(44, 0)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print(c)             # error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위와 같이 두번째 인자에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집어 넣으면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발생합니다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name - "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ZeroDivisionError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integer division or modulo by zero"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divmod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두번째 인자로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넣지 않도록 주의 하면서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divmod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유용하게 사용하면 좋다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DB4742-C9E0-48B1-9C3E-ADD6412D326A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3F99A4-CF4C-49F2-9FE2-224FE0330E75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8048B-8F12-4715-8E84-3C4BA33C68F2}"/>
              </a:ext>
            </a:extLst>
          </p:cNvPr>
          <p:cNvSpPr txBox="1"/>
          <p:nvPr/>
        </p:nvSpPr>
        <p:spPr>
          <a:xfrm>
            <a:off x="660400" y="21776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divmod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C661B1-C1E2-40C8-9C10-16D742DD0D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B3C3B4-71E5-417A-9F2C-4CADEF3B0AA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8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286263" y="3298987"/>
            <a:ext cx="186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accent6"/>
                </a:solidFill>
              </a:rPr>
              <a:t>모의고사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모의고사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 test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1B7B9DF-BB14-421A-814D-6A8A56076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667" y="1745703"/>
            <a:ext cx="5560933" cy="490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24917" y="2289117"/>
            <a:ext cx="523193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solution(answers):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list1 = [1, 2, 3, 4, 5]              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list2 = [2, 1, 2, 3, 2, 4, 2, 5]    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list3 = [3, 3, 1, 1, 2, 2, 4, 4, 5, 5]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count1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count2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count3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(answers)):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answers[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list1[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count1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answers[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list2[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count2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answers[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list3[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count3 += 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4825B8-C021-4F9A-BAD4-E7E44B3282B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9002E1-4A2A-4ACA-96F8-F5640774A09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E3C490-047E-45F4-B0BD-8015F30BD3E2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모의고사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A42D31-27EA-4155-98AA-960334DC45B6}"/>
              </a:ext>
            </a:extLst>
          </p:cNvPr>
          <p:cNvSpPr txBox="1"/>
          <p:nvPr/>
        </p:nvSpPr>
        <p:spPr>
          <a:xfrm>
            <a:off x="660400" y="694970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 test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FF36EC-45EE-43EC-938E-1CD82638CC0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E61812-07A0-46A9-9E39-AF67E87231D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96117B-05BB-4694-BBCE-83A61EF9C9EB}"/>
              </a:ext>
            </a:extLst>
          </p:cNvPr>
          <p:cNvSpPr txBox="1"/>
          <p:nvPr/>
        </p:nvSpPr>
        <p:spPr>
          <a:xfrm>
            <a:off x="6191075" y="2289117"/>
            <a:ext cx="52319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 = max(count1, count2, count3)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count1 == m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count2 == m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count3 == m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케이스는 통과하지만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결과는 런타임 에러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예상오류 정답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(answers)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길이가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list1,2,3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큰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오류발생 할 가능성 있음</a:t>
            </a:r>
          </a:p>
        </p:txBody>
      </p:sp>
    </p:spTree>
    <p:extLst>
      <p:ext uri="{BB962C8B-B14F-4D97-AF65-F5344CB8AC3E}">
        <p14:creationId xmlns:p14="http://schemas.microsoft.com/office/powerpoint/2010/main" val="16978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105964"/>
            <a:ext cx="2995100" cy="707886"/>
            <a:chOff x="939800" y="1442839"/>
            <a:chExt cx="2995100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24144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상호평가</a:t>
              </a:r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48189" y="2577316"/>
            <a:ext cx="2384355" cy="707886"/>
            <a:chOff x="939800" y="1442839"/>
            <a:chExt cx="2384355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803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피보나치 수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4090832"/>
            <a:ext cx="3007924" cy="707886"/>
            <a:chOff x="939800" y="1442839"/>
            <a:chExt cx="3007924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4272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124 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나라의 숫자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EC742EA-5C03-41B1-BCC1-40070418E05D}"/>
              </a:ext>
            </a:extLst>
          </p:cNvPr>
          <p:cNvGrpSpPr/>
          <p:nvPr/>
        </p:nvGrpSpPr>
        <p:grpSpPr>
          <a:xfrm>
            <a:off x="939800" y="5523928"/>
            <a:ext cx="1996428" cy="707886"/>
            <a:chOff x="939800" y="1442839"/>
            <a:chExt cx="1996428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91B6C9-ADA4-437A-965A-2BF1041E720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A767E0-205A-4FF4-9E4D-183F6D01A700}"/>
                </a:ext>
              </a:extLst>
            </p:cNvPr>
            <p:cNvSpPr txBox="1"/>
            <p:nvPr/>
          </p:nvSpPr>
          <p:spPr>
            <a:xfrm>
              <a:off x="1520456" y="1535172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모의고사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24917" y="2289117"/>
            <a:ext cx="523193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solution(answers):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list1 = [1, 2, 3, 4, 5]               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list2 = [2, 1, 2, 3, 2, 4, 2, 5]      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list3 = [3, 3, 1, 1, 2, 2, 4, 4, 5, 5]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count1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count2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count3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(answers)):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answers[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list1[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i%len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(list1)]: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count1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answers[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list2[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i%len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(list2)]: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count2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answers[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list3[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i%len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(list3)]: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count3 += 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4825B8-C021-4F9A-BAD4-E7E44B3282B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9002E1-4A2A-4ACA-96F8-F5640774A09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E3C490-047E-45F4-B0BD-8015F30BD3E2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모의고사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A42D31-27EA-4155-98AA-960334DC45B6}"/>
              </a:ext>
            </a:extLst>
          </p:cNvPr>
          <p:cNvSpPr txBox="1"/>
          <p:nvPr/>
        </p:nvSpPr>
        <p:spPr>
          <a:xfrm>
            <a:off x="660400" y="694970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 test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FF36EC-45EE-43EC-938E-1CD82638CC0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E61812-07A0-46A9-9E39-AF67E87231D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96117B-05BB-4694-BBCE-83A61EF9C9EB}"/>
              </a:ext>
            </a:extLst>
          </p:cNvPr>
          <p:cNvSpPr txBox="1"/>
          <p:nvPr/>
        </p:nvSpPr>
        <p:spPr>
          <a:xfrm>
            <a:off x="6191075" y="2289117"/>
            <a:ext cx="52319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 = max(count1, count2, count3)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count1 == m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count2 == m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count3 == m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4584147" y="3298987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/>
                </a:solidFill>
              </a:rPr>
              <a:t>2</a:t>
            </a:r>
            <a:r>
              <a:rPr lang="ko-KR" altLang="en-US" sz="3600" dirty="0">
                <a:solidFill>
                  <a:schemeClr val="accent6"/>
                </a:solidFill>
              </a:rPr>
              <a:t>주차</a:t>
            </a:r>
            <a:r>
              <a:rPr lang="en-US" altLang="ko-KR" sz="3600" dirty="0">
                <a:solidFill>
                  <a:schemeClr val="accent6"/>
                </a:solidFill>
              </a:rPr>
              <a:t>(</a:t>
            </a:r>
            <a:r>
              <a:rPr lang="ko-KR" altLang="en-US" sz="3600" dirty="0">
                <a:solidFill>
                  <a:schemeClr val="accent6"/>
                </a:solidFill>
              </a:rPr>
              <a:t>상호평가</a:t>
            </a:r>
            <a:r>
              <a:rPr lang="en-US" altLang="ko-KR" sz="36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r>
                <a:rPr lang="ko-KR" altLang="en-US" sz="2000" b="1" spc="-150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762290"/>
            <a:ext cx="53791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solution(scores):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(scores)):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(scores)):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(scores[j][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print(a)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자신이 받은 점수를 가져오는 풀이지만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사람이 받은 점수도 순차적으로 오는 문제 발생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해결 방안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= []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넣어준다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DC54B-A8FE-47AC-BABA-4FB8F4BF5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667" y="1745703"/>
            <a:ext cx="5566461" cy="490671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CB863A-6A17-41EB-8830-C10DA2BF7AF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44B4D-3E97-48C7-8189-59725B7A9D2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19312-5604-4451-96DD-8CF915927CB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주차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상호평가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3ACD1-4A6F-448C-BCC0-497EC53B1580}"/>
              </a:ext>
            </a:extLst>
          </p:cNvPr>
          <p:cNvSpPr txBox="1"/>
          <p:nvPr/>
        </p:nvSpPr>
        <p:spPr>
          <a:xfrm>
            <a:off x="660400" y="694970"/>
            <a:ext cx="19159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2 (Mutual Evaluation)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A855F3-ABDB-421E-8996-6F1AA35533A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64B486-0881-4F29-B42B-0AB7A6DA2C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5497" y="2430211"/>
            <a:ext cx="5206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scores_grade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g &gt;= 90 : grade = 'A'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 &gt;= 80 : grade = 'B'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 &gt;= 70 : grade = 'C'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 &gt;= 50 : grade = 'D'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 : grade = 'F'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grade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364E51-6F83-4C1A-849A-42C9CFFAE3A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5620AA-795B-4FF5-8820-7C19B6E6FFC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F10CE7-0CBF-468A-A6E3-0346ECF47BE3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주차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상호평가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BFD7B7-D1C0-4E8C-906B-2E316058054E}"/>
              </a:ext>
            </a:extLst>
          </p:cNvPr>
          <p:cNvSpPr txBox="1"/>
          <p:nvPr/>
        </p:nvSpPr>
        <p:spPr>
          <a:xfrm>
            <a:off x="660400" y="694970"/>
            <a:ext cx="19159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2 (Mutual Evaluation)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0164C-6293-495C-885C-BF708F33F003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3A587E9-98D7-4500-B16B-C1D0578A03E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3BA7AB-B405-409E-A799-196BBABE1DD4}"/>
              </a:ext>
            </a:extLst>
          </p:cNvPr>
          <p:cNvSpPr txBox="1"/>
          <p:nvPr/>
        </p:nvSpPr>
        <p:spPr>
          <a:xfrm>
            <a:off x="6190985" y="1666812"/>
            <a:ext cx="520694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solution(scores):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(scores)):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(scores)):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(scores[j][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a[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min(a) and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a.count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 == 1 :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del a[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max(a) and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a.count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 == 1: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del a[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mean = sum(a) /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print(a, mean)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scores_grade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(mean)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scores_grade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(mean))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119063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012148" y="3298987"/>
            <a:ext cx="241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피보나치 수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dirty="0">
                  <a:solidFill>
                    <a:srgbClr val="FF0000"/>
                  </a:solidFill>
                </a:rPr>
                <a:t>1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n == 1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f[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1: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f[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f[i-1] + f[i-2]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print(f)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	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피보나치 수를 대략적으로 풀어 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테스트는 통과하지 못함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2" y="1745703"/>
            <a:ext cx="5556224" cy="49067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486587-8759-4707-80F9-42ABFDAA56A4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7246D1-2242-4617-8C8E-25D246476AC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F37BD-644F-483F-B71B-767177F9BC0D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피보나치 수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96A8F7-EBD3-4C7F-95A4-8D6D68CBF204}"/>
              </a:ext>
            </a:extLst>
          </p:cNvPr>
          <p:cNvSpPr txBox="1"/>
          <p:nvPr/>
        </p:nvSpPr>
        <p:spPr>
          <a:xfrm>
            <a:off x="660400" y="694970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Fibonacci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6AD69-99FB-41FD-8C86-53939136AE1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DCA3DD9-49CC-4581-8B2A-0B8524672F8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931837"/>
            <a:ext cx="10223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range(n+1):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0 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1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((answer[i-1]+answer[i-2]))	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%1234567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하는 것을 몰랐다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					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테스트케이스는 통과하고 제출은 통과하지 못했다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answer[-1]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476C27-508E-4BB7-9A67-BF0809EC1D0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C43DAE-4D26-40EF-B249-AF8CFE85B91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1E71ED-3362-4002-9F81-F8FBA4B0E2E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피보나치 수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B90C5-8CBD-4FCF-9F27-B9A4785541EE}"/>
              </a:ext>
            </a:extLst>
          </p:cNvPr>
          <p:cNvSpPr txBox="1"/>
          <p:nvPr/>
        </p:nvSpPr>
        <p:spPr>
          <a:xfrm>
            <a:off x="660400" y="694970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Fibonacci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EFE673-2CD7-4125-9E7A-383DEAB8EDA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566B8AE-7193-4B44-B6A1-FAF9B156C36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9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3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2829886" y="2931837"/>
            <a:ext cx="6532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solution(n):</a:t>
            </a:r>
          </a:p>
          <a:p>
            <a:pPr algn="just"/>
            <a:r>
              <a:rPr lang="en-US" altLang="ko-KR" dirty="0"/>
              <a:t>    answer = []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range(n+1):</a:t>
            </a:r>
          </a:p>
          <a:p>
            <a:pPr algn="just"/>
            <a:r>
              <a:rPr lang="en-US" altLang="ko-KR" dirty="0"/>
              <a:t>        if </a:t>
            </a:r>
            <a:r>
              <a:rPr lang="en-US" altLang="ko-KR" dirty="0" err="1"/>
              <a:t>i</a:t>
            </a:r>
            <a:r>
              <a:rPr lang="en-US" altLang="ko-KR" dirty="0"/>
              <a:t> == 0 or </a:t>
            </a:r>
            <a:r>
              <a:rPr lang="en-US" altLang="ko-KR" dirty="0" err="1"/>
              <a:t>i</a:t>
            </a:r>
            <a:r>
              <a:rPr lang="en-US" altLang="ko-KR" dirty="0"/>
              <a:t> == 1 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answer.append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    else: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answer.append</a:t>
            </a:r>
            <a:r>
              <a:rPr lang="en-US" altLang="ko-KR" dirty="0"/>
              <a:t>((answer[i-1]+answer[i-2])%1234567)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return answer[-1]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476C27-508E-4BB7-9A67-BF0809EC1D0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C43DAE-4D26-40EF-B249-AF8CFE85B91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1E71ED-3362-4002-9F81-F8FBA4B0E2E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피보나치 수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B90C5-8CBD-4FCF-9F27-B9A4785541EE}"/>
              </a:ext>
            </a:extLst>
          </p:cNvPr>
          <p:cNvSpPr txBox="1"/>
          <p:nvPr/>
        </p:nvSpPr>
        <p:spPr>
          <a:xfrm>
            <a:off x="660400" y="694970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Fibonacci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EFE673-2CD7-4125-9E7A-383DEAB8EDA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566B8AE-7193-4B44-B6A1-FAF9B156C36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05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3699</TotalTime>
  <Words>1568</Words>
  <Application>Microsoft Office PowerPoint</Application>
  <PresentationFormat>와이드스크린</PresentationFormat>
  <Paragraphs>264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Apple SD Gothic Neo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460</cp:revision>
  <dcterms:created xsi:type="dcterms:W3CDTF">2021-02-14T00:18:03Z</dcterms:created>
  <dcterms:modified xsi:type="dcterms:W3CDTF">2021-08-27T06:09:41Z</dcterms:modified>
</cp:coreProperties>
</file>