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96" r:id="rId4"/>
    <p:sldId id="292" r:id="rId5"/>
    <p:sldId id="358" r:id="rId6"/>
    <p:sldId id="359" r:id="rId7"/>
    <p:sldId id="360" r:id="rId8"/>
    <p:sldId id="361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4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444958" y="5219935"/>
            <a:ext cx="7500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>
                <a:solidFill>
                  <a:srgbClr val="B9BBBE"/>
                </a:solidFill>
                <a:latin typeface="Consolas" panose="020B0609020204030204" pitchFamily="49" charset="0"/>
              </a:rPr>
              <a:t>Python Study13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3186436"/>
            <a:ext cx="3201886" cy="707886"/>
            <a:chOff x="939800" y="1442839"/>
            <a:chExt cx="320188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타켓넘버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altLang="ko-KR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dfs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en-US" altLang="ko-KR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bfs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348778" y="2651073"/>
            <a:ext cx="173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5286266" y="3298987"/>
            <a:ext cx="18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accent6"/>
                </a:solidFill>
              </a:rPr>
              <a:t>타켓넘버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예상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18993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대해서 알아봄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이문제는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둘다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가능할듯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이유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하나씩 바꿔가면서 하는 거라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BFS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한다면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경우의 수로 하나씩 배열에 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ac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2" y="1745703"/>
            <a:ext cx="5556224" cy="49067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5DF662-2278-42BC-BEEE-7D9702985CE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E5267-FB2B-417E-8E41-90846CC361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2720-842C-4CD5-8D05-0EE7F8DDA6B0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타겟넘버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E0BB16-D23C-426C-B61A-983BC0E0CA35}"/>
              </a:ext>
            </a:extLst>
          </p:cNvPr>
          <p:cNvSpPr txBox="1"/>
          <p:nvPr/>
        </p:nvSpPr>
        <p:spPr>
          <a:xfrm>
            <a:off x="660400" y="69497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6B3E20-F7D4-43EE-9C43-6722A96948C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50953F-D153-4476-85CC-C24BFA46DC1E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rgbClr val="FF0000"/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4896" y="2505569"/>
            <a:ext cx="6172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collections import deque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target):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visit = []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방문했던 노드들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 = [0]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다음으로 방문할 노드의 목록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queue:        # queue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목록이 바닥 날때까지 돌린다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n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    # queue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맨 앞에 있는 노드를 꺼내 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not in queue: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노드가 리스트에 없다면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visit.append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queue.extend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(numbers[n])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17007-18E5-4906-863F-C527B313647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817310-B4A2-45E8-9F8E-1E7A60C0EEF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6BAC1-654D-4E20-9972-5C94D842F26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타겟넘버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3E9-8758-418C-8925-7B924D196A80}"/>
              </a:ext>
            </a:extLst>
          </p:cNvPr>
          <p:cNvSpPr txBox="1"/>
          <p:nvPr/>
        </p:nvSpPr>
        <p:spPr>
          <a:xfrm>
            <a:off x="660400" y="69497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AF557-DEAA-488A-B538-8CAD634BECA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185973-DF34-4533-A276-A0FA039C6FB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C26E97D-8BAF-44A9-9C80-B1B6F258D439}"/>
              </a:ext>
            </a:extLst>
          </p:cNvPr>
          <p:cNvSpPr txBox="1"/>
          <p:nvPr/>
        </p:nvSpPr>
        <p:spPr>
          <a:xfrm>
            <a:off x="7435182" y="2505569"/>
            <a:ext cx="359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공식을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048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나의 풀이 </a:t>
              </a:r>
              <a:r>
                <a:rPr lang="en-US" altLang="ko-KR" sz="2000" b="1" spc="-150"/>
                <a:t>2?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894896" y="2505569"/>
            <a:ext cx="3584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target):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queue = [0]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numbers: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sub_queue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queue 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sub_queue.append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sub_queue.append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 -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    print(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sub_queue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# print(queue)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queue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sub_queue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queue.count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(target)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17007-18E5-4906-863F-C527B313647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817310-B4A2-45E8-9F8E-1E7A60C0EEF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6BAC1-654D-4E20-9972-5C94D842F26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타겟넘버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3E9-8758-418C-8925-7B924D196A80}"/>
              </a:ext>
            </a:extLst>
          </p:cNvPr>
          <p:cNvSpPr txBox="1"/>
          <p:nvPr/>
        </p:nvSpPr>
        <p:spPr>
          <a:xfrm>
            <a:off x="660400" y="69497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AF557-DEAA-488A-B538-8CAD634BECA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185973-DF34-4533-A276-A0FA039C6FB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B340ED8-C6BF-48BC-8850-7BC93B97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505568"/>
            <a:ext cx="4944165" cy="3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35424" y="1819458"/>
            <a:ext cx="3836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collections import deque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target):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stack = deque([(0, 0)])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while stack: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l, n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stack.popleft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n ==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l == target: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number = numbers[n]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l+number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n+1))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stack.append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((l-number, n+1))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17007-18E5-4906-863F-C527B313647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817310-B4A2-45E8-9F8E-1E7A60C0EEF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6BAC1-654D-4E20-9972-5C94D842F26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타겟넘버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3E9-8758-418C-8925-7B924D196A80}"/>
              </a:ext>
            </a:extLst>
          </p:cNvPr>
          <p:cNvSpPr txBox="1"/>
          <p:nvPr/>
        </p:nvSpPr>
        <p:spPr>
          <a:xfrm>
            <a:off x="660400" y="69497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AF557-DEAA-488A-B538-8CAD634BECA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185973-DF34-4533-A276-A0FA039C6FB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DCF177-B94B-4A57-8A9A-173AF1C7E60F}"/>
              </a:ext>
            </a:extLst>
          </p:cNvPr>
          <p:cNvSpPr txBox="1"/>
          <p:nvPr/>
        </p:nvSpPr>
        <p:spPr>
          <a:xfrm>
            <a:off x="7513809" y="1819458"/>
            <a:ext cx="383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2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/>
                <a:t>다른 사람의 풀이</a:t>
              </a:r>
              <a:endParaRPr lang="en-US" altLang="ko-KR" sz="2000" b="1" spc="-15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35424" y="1819458"/>
            <a:ext cx="56820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DFS(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numbers, target, value):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global answer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(numbers)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 N and target == value):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1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DFS(idx+1,numbers,target,value+numbers[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DFS(idx+1,numbers,target,value-numbers[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solution(numbers, target):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global answer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DFS(0,numbers,target,0)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17007-18E5-4906-863F-C527B313647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817310-B4A2-45E8-9F8E-1E7A60C0EEF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46BAC1-654D-4E20-9972-5C94D842F26F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타겟넘버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3E9-8758-418C-8925-7B924D196A80}"/>
              </a:ext>
            </a:extLst>
          </p:cNvPr>
          <p:cNvSpPr txBox="1"/>
          <p:nvPr/>
        </p:nvSpPr>
        <p:spPr>
          <a:xfrm>
            <a:off x="660400" y="69497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7AF557-DEAA-488A-B538-8CAD634BECA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185973-DF34-4533-A276-A0FA039C6FB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DCF177-B94B-4A57-8A9A-173AF1C7E60F}"/>
              </a:ext>
            </a:extLst>
          </p:cNvPr>
          <p:cNvSpPr txBox="1"/>
          <p:nvPr/>
        </p:nvSpPr>
        <p:spPr>
          <a:xfrm>
            <a:off x="7513809" y="1819458"/>
            <a:ext cx="383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사용한 풀이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487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Hack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609</cp:revision>
  <dcterms:created xsi:type="dcterms:W3CDTF">2021-02-14T00:18:03Z</dcterms:created>
  <dcterms:modified xsi:type="dcterms:W3CDTF">2021-10-22T04:14:27Z</dcterms:modified>
</cp:coreProperties>
</file>