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369" r:id="rId5"/>
    <p:sldId id="357" r:id="rId6"/>
    <p:sldId id="372" r:id="rId7"/>
    <p:sldId id="373" r:id="rId8"/>
    <p:sldId id="348" r:id="rId9"/>
    <p:sldId id="370" r:id="rId10"/>
    <p:sldId id="362" r:id="rId11"/>
    <p:sldId id="374" r:id="rId12"/>
    <p:sldId id="375" r:id="rId13"/>
    <p:sldId id="376" r:id="rId14"/>
    <p:sldId id="377" r:id="rId15"/>
    <p:sldId id="378" r:id="rId16"/>
    <p:sldId id="349" r:id="rId17"/>
    <p:sldId id="371" r:id="rId18"/>
    <p:sldId id="344" r:id="rId19"/>
    <p:sldId id="379" r:id="rId20"/>
    <p:sldId id="380" r:id="rId21"/>
    <p:sldId id="381" r:id="rId22"/>
    <p:sldId id="384" r:id="rId23"/>
    <p:sldId id="383" r:id="rId24"/>
    <p:sldId id="382" r:id="rId25"/>
    <p:sldId id="26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4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3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ailylifeofdeveloper.tistory.com/249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ganalyst.github.io/etc/memo_18_itertools/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444958" y="5219935"/>
            <a:ext cx="750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>
                <a:solidFill>
                  <a:srgbClr val="B9BBBE"/>
                </a:solidFill>
                <a:latin typeface="Consolas" panose="020B0609020204030204" pitchFamily="49" charset="0"/>
              </a:rPr>
              <a:t>Python Study17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3646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True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s[0] == ")" :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False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print(s[0])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051558" y="2613055"/>
            <a:ext cx="5553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처음으로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나올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해주는 것을 구현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 ~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통과함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이제 해야 할 것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괄호가 정확한지 문자를 하나씩 쪼개서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리스트에 넣어서 스택 형식으로 확인 해보면 될 듯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5BB0A-3836-47A0-BC38-0B222E08E0D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DF1995-8665-47BB-B74C-50069E7D7DB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15AA7-9942-4484-BC6C-B47AC3672409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올바른 괄호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39B054-D7F0-4A9C-B09E-783E61C51B97}"/>
              </a:ext>
            </a:extLst>
          </p:cNvPr>
          <p:cNvSpPr txBox="1"/>
          <p:nvPr/>
        </p:nvSpPr>
        <p:spPr>
          <a:xfrm>
            <a:off x="660400" y="694970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Correct parentheses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D847B-3AD5-45AA-AFE3-FBC147FC67D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030BE81-C3E2-416E-BC08-4D5E70101D0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815797" y="2351558"/>
            <a:ext cx="40846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True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s[0] == ')' 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s.count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('(') !=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s.count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(')') :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False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'(':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')':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&gt;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return False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5BB0A-3836-47A0-BC38-0B222E08E0D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DF1995-8665-47BB-B74C-50069E7D7DB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15AA7-9942-4484-BC6C-B47AC3672409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올바른 괄호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39B054-D7F0-4A9C-B09E-783E61C51B97}"/>
              </a:ext>
            </a:extLst>
          </p:cNvPr>
          <p:cNvSpPr txBox="1"/>
          <p:nvPr/>
        </p:nvSpPr>
        <p:spPr>
          <a:xfrm>
            <a:off x="660400" y="694970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Correct parentheses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D847B-3AD5-45AA-AFE3-FBC147FC67D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030BE81-C3E2-416E-BC08-4D5E70101D0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C4032F-AF41-466C-A993-3324D36DFDD9}"/>
              </a:ext>
            </a:extLst>
          </p:cNvPr>
          <p:cNvSpPr txBox="1"/>
          <p:nvPr/>
        </p:nvSpPr>
        <p:spPr>
          <a:xfrm>
            <a:off x="5006056" y="2351558"/>
            <a:ext cx="59578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# )</a:t>
            </a:r>
            <a:r>
              <a:rPr lang="ko-KR" altLang="en-US" sz="1600" dirty="0"/>
              <a:t>로 시작하거나 </a:t>
            </a:r>
            <a:r>
              <a:rPr lang="en-US" altLang="ko-KR" sz="1600" dirty="0"/>
              <a:t>(</a:t>
            </a:r>
            <a:r>
              <a:rPr lang="ko-KR" altLang="en-US" sz="1600" dirty="0"/>
              <a:t>와 </a:t>
            </a:r>
            <a:r>
              <a:rPr lang="en-US" altLang="ko-KR" sz="1600" dirty="0"/>
              <a:t>)</a:t>
            </a:r>
            <a:r>
              <a:rPr lang="ko-KR" altLang="en-US" sz="1600" dirty="0"/>
              <a:t>의 개수가 다를 경우 바로 </a:t>
            </a:r>
            <a:r>
              <a:rPr lang="en-US" altLang="ko-KR" sz="1600" dirty="0"/>
              <a:t>False</a:t>
            </a:r>
            <a:r>
              <a:rPr lang="ko-KR" altLang="en-US" sz="1600" dirty="0"/>
              <a:t>를 </a:t>
            </a:r>
            <a:r>
              <a:rPr lang="en-US" altLang="ko-KR" sz="1600" dirty="0"/>
              <a:t>return 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algn="just"/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#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s</a:t>
            </a:r>
            <a:r>
              <a:rPr lang="ko-KR" altLang="en-US" sz="1600" dirty="0"/>
              <a:t>에서 하나씩 판별해서 </a:t>
            </a:r>
            <a:r>
              <a:rPr lang="en-US" altLang="ko-KR" sz="1600" dirty="0"/>
              <a:t>(</a:t>
            </a:r>
            <a:r>
              <a:rPr lang="ko-KR" altLang="en-US" sz="1600" dirty="0"/>
              <a:t>이면 </a:t>
            </a:r>
            <a:r>
              <a:rPr lang="en-US" altLang="ko-KR" sz="1600" dirty="0"/>
              <a:t>a</a:t>
            </a:r>
            <a:r>
              <a:rPr lang="ko-KR" altLang="en-US" sz="1600" dirty="0"/>
              <a:t>리스트에 넣어주고</a:t>
            </a:r>
            <a:endParaRPr lang="en-US" altLang="ko-KR" sz="1600" dirty="0"/>
          </a:p>
          <a:p>
            <a:pPr algn="just"/>
            <a:r>
              <a:rPr lang="en-US" altLang="ko-KR" sz="1600" dirty="0"/>
              <a:t># )</a:t>
            </a:r>
            <a:r>
              <a:rPr lang="ko-KR" altLang="en-US" sz="1600" dirty="0"/>
              <a:t>이면 </a:t>
            </a:r>
            <a:r>
              <a:rPr lang="en-US" altLang="ko-KR" sz="1600" dirty="0"/>
              <a:t>a</a:t>
            </a:r>
            <a:r>
              <a:rPr lang="ko-KR" altLang="en-US" sz="1600" dirty="0"/>
              <a:t>리스트에 넣은 </a:t>
            </a:r>
            <a:r>
              <a:rPr lang="en-US" altLang="ko-KR" sz="1600" dirty="0"/>
              <a:t>(</a:t>
            </a:r>
            <a:r>
              <a:rPr lang="ko-KR" altLang="en-US" sz="1600" dirty="0"/>
              <a:t>를 </a:t>
            </a:r>
            <a:r>
              <a:rPr lang="en-US" altLang="ko-KR" sz="1600" dirty="0"/>
              <a:t>pop</a:t>
            </a:r>
            <a:r>
              <a:rPr lang="ko-KR" altLang="en-US" sz="1600" dirty="0"/>
              <a:t>해주면 됐다</a:t>
            </a:r>
            <a:r>
              <a:rPr lang="en-US" altLang="ko-KR" sz="1600" dirty="0"/>
              <a:t>.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# </a:t>
            </a:r>
            <a:r>
              <a:rPr lang="ko-KR" altLang="en-US" sz="1600" dirty="0"/>
              <a:t>위와 같이 하면 </a:t>
            </a:r>
            <a:r>
              <a:rPr lang="en-US" altLang="ko-KR" sz="1600" dirty="0"/>
              <a:t>(</a:t>
            </a:r>
            <a:r>
              <a:rPr lang="ko-KR" altLang="en-US" sz="1600" dirty="0"/>
              <a:t>가 들어가고 </a:t>
            </a:r>
            <a:r>
              <a:rPr lang="en-US" altLang="ko-KR" sz="1600" dirty="0"/>
              <a:t>)</a:t>
            </a:r>
            <a:r>
              <a:rPr lang="ko-KR" altLang="en-US" sz="1600" dirty="0"/>
              <a:t>가 만날 때 짝이 맞아서 </a:t>
            </a:r>
            <a:endParaRPr lang="en-US" altLang="ko-KR" sz="1600" dirty="0"/>
          </a:p>
          <a:p>
            <a:pPr algn="just"/>
            <a:r>
              <a:rPr lang="en-US" altLang="ko-KR" sz="1600" dirty="0"/>
              <a:t># </a:t>
            </a:r>
            <a:r>
              <a:rPr lang="en-US" altLang="ko-KR" sz="1600" dirty="0" err="1"/>
              <a:t>len</a:t>
            </a:r>
            <a:r>
              <a:rPr lang="ko-KR" altLang="en-US" sz="1600" dirty="0"/>
              <a:t>으로 리스트 </a:t>
            </a:r>
            <a:r>
              <a:rPr lang="en-US" altLang="ko-KR" sz="1600" dirty="0"/>
              <a:t>a</a:t>
            </a:r>
            <a:r>
              <a:rPr lang="ko-KR" altLang="en-US" sz="1600" dirty="0"/>
              <a:t>의 길이를 판별 할 경우 </a:t>
            </a:r>
            <a:r>
              <a:rPr lang="en-US" altLang="ko-KR" sz="1600" dirty="0"/>
              <a:t>0</a:t>
            </a:r>
            <a:r>
              <a:rPr lang="ko-KR" altLang="en-US" sz="1600" dirty="0"/>
              <a:t>보다 많다면</a:t>
            </a:r>
            <a:endParaRPr lang="en-US" altLang="ko-KR" sz="1600" dirty="0"/>
          </a:p>
          <a:p>
            <a:pPr algn="just"/>
            <a:r>
              <a:rPr lang="en-US" altLang="ko-KR" sz="1600" dirty="0"/>
              <a:t># </a:t>
            </a:r>
            <a:r>
              <a:rPr lang="ko-KR" altLang="en-US" sz="1600" dirty="0"/>
              <a:t>위치가 맞지 않다는 것을 알 수 있을 것 같았다</a:t>
            </a:r>
            <a:r>
              <a:rPr lang="en-US" altLang="ko-KR" sz="1600" dirty="0"/>
              <a:t>.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# </a:t>
            </a:r>
            <a:r>
              <a:rPr lang="ko-KR" altLang="en-US" sz="1600" dirty="0"/>
              <a:t>위의 테스트 </a:t>
            </a:r>
            <a:r>
              <a:rPr lang="en-US" altLang="ko-KR" sz="1600" dirty="0"/>
              <a:t>2 </a:t>
            </a:r>
            <a:r>
              <a:rPr lang="ko-KR" altLang="en-US" sz="1600" dirty="0"/>
              <a:t>결과와 같이 </a:t>
            </a:r>
            <a:r>
              <a:rPr lang="en-US" altLang="ko-KR" sz="1600" dirty="0"/>
              <a:t>(</a:t>
            </a:r>
            <a:r>
              <a:rPr lang="ko-KR" altLang="en-US" sz="1600" dirty="0"/>
              <a:t>가 하나가 남아있는 경우가 있었다</a:t>
            </a:r>
            <a:r>
              <a:rPr lang="en-US" altLang="ko-KR" sz="1600" dirty="0"/>
              <a:t>.</a:t>
            </a:r>
          </a:p>
          <a:p>
            <a:pPr algn="just"/>
            <a:r>
              <a:rPr lang="en-US" altLang="ko-KR" sz="1600" dirty="0"/>
              <a:t># </a:t>
            </a:r>
            <a:r>
              <a:rPr lang="ko-KR" altLang="en-US" sz="1600" dirty="0"/>
              <a:t>생각해 볼 수 있는 것은 조건을 다시 지정해야 할 것 같다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811A63-10C8-4FF6-880E-99D00CD8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55" y="1922415"/>
            <a:ext cx="3444867" cy="11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3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815796" y="2351558"/>
            <a:ext cx="39722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True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s[0] == ')' 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s.count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('(') !=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s.count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(')’):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False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s:		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'(':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== 0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return False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')':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5BB0A-3836-47A0-BC38-0B222E08E0D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DF1995-8665-47BB-B74C-50069E7D7DB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15AA7-9942-4484-BC6C-B47AC3672409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올바른 괄호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39B054-D7F0-4A9C-B09E-783E61C51B97}"/>
              </a:ext>
            </a:extLst>
          </p:cNvPr>
          <p:cNvSpPr txBox="1"/>
          <p:nvPr/>
        </p:nvSpPr>
        <p:spPr>
          <a:xfrm>
            <a:off x="660400" y="694970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Correct parentheses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D847B-3AD5-45AA-AFE3-FBC147FC67D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030BE81-C3E2-416E-BC08-4D5E70101D0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4637DC-CBBF-4F8F-BF62-11C340F29086}"/>
              </a:ext>
            </a:extLst>
          </p:cNvPr>
          <p:cNvSpPr txBox="1"/>
          <p:nvPr/>
        </p:nvSpPr>
        <p:spPr>
          <a:xfrm>
            <a:off x="4788023" y="2351558"/>
            <a:ext cx="1970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&gt;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False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27D69-04BA-4BE6-8314-A5DD2C8512A7}"/>
              </a:ext>
            </a:extLst>
          </p:cNvPr>
          <p:cNvSpPr txBox="1"/>
          <p:nvPr/>
        </p:nvSpPr>
        <p:spPr>
          <a:xfrm>
            <a:off x="4788022" y="4053958"/>
            <a:ext cx="6229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FF0000"/>
                </a:solidFill>
              </a:rPr>
              <a:t> if </a:t>
            </a:r>
            <a:r>
              <a:rPr lang="en-US" altLang="ko-KR" sz="1600" dirty="0" err="1">
                <a:solidFill>
                  <a:srgbClr val="FF0000"/>
                </a:solidFill>
              </a:rPr>
              <a:t>i</a:t>
            </a:r>
            <a:r>
              <a:rPr lang="en-US" altLang="ko-KR" sz="1600" dirty="0">
                <a:solidFill>
                  <a:srgbClr val="FF0000"/>
                </a:solidFill>
              </a:rPr>
              <a:t> == ')':</a:t>
            </a:r>
          </a:p>
          <a:p>
            <a:pPr algn="just"/>
            <a:r>
              <a:rPr lang="en-US" altLang="ko-KR" sz="1600" dirty="0">
                <a:solidFill>
                  <a:srgbClr val="FF0000"/>
                </a:solidFill>
              </a:rPr>
              <a:t>            </a:t>
            </a:r>
            <a:r>
              <a:rPr lang="en-US" altLang="ko-KR" sz="1600" dirty="0" err="1">
                <a:solidFill>
                  <a:srgbClr val="FF0000"/>
                </a:solidFill>
              </a:rPr>
              <a:t>a.pop</a:t>
            </a:r>
            <a:r>
              <a:rPr lang="en-US" altLang="ko-KR" sz="1600" dirty="0">
                <a:solidFill>
                  <a:srgbClr val="FF0000"/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rgbClr val="FF0000"/>
                </a:solidFill>
              </a:rPr>
              <a:t>            if </a:t>
            </a:r>
            <a:r>
              <a:rPr lang="en-US" altLang="ko-KR" sz="1600" dirty="0" err="1">
                <a:solidFill>
                  <a:srgbClr val="FF0000"/>
                </a:solidFill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</a:rPr>
              <a:t>(a) &gt; 0:</a:t>
            </a:r>
          </a:p>
          <a:p>
            <a:pPr algn="just"/>
            <a:r>
              <a:rPr lang="en-US" altLang="ko-KR" sz="1600" dirty="0">
                <a:solidFill>
                  <a:srgbClr val="FF0000"/>
                </a:solidFill>
              </a:rPr>
              <a:t>                return False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 부분을 제거했다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For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안에서 돌리면 바로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실행해버려서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마지막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제거하지 못했기 때문이다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다 돌고 나서 조건문을 달아서 해결했다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위의 코드를 볼 경우 다소 잡다한 코드가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조금 더 줄여 보자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6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4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815797" y="2351558"/>
            <a:ext cx="25754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'(':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== 0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return False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')':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&gt;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False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True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5BB0A-3836-47A0-BC38-0B222E08E0D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DF1995-8665-47BB-B74C-50069E7D7DB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15AA7-9942-4484-BC6C-B47AC3672409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올바른 괄호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39B054-D7F0-4A9C-B09E-783E61C51B97}"/>
              </a:ext>
            </a:extLst>
          </p:cNvPr>
          <p:cNvSpPr txBox="1"/>
          <p:nvPr/>
        </p:nvSpPr>
        <p:spPr>
          <a:xfrm>
            <a:off x="660400" y="694970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Correct parentheses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D847B-3AD5-45AA-AFE3-FBC147FC67D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030BE81-C3E2-416E-BC08-4D5E70101D0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525022-9E7C-48FC-A8AF-CDC4293DDBCB}"/>
              </a:ext>
            </a:extLst>
          </p:cNvPr>
          <p:cNvSpPr txBox="1"/>
          <p:nvPr/>
        </p:nvSpPr>
        <p:spPr>
          <a:xfrm>
            <a:off x="3576751" y="2351558"/>
            <a:ext cx="75913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나의 풀이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번보다 많이 간결해 졌다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초반에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이용한 부분은 결국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돌리게 되면 해결 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시간을 아낄 수 있을 거라는 생각에 처음에 비교를 했었다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쓰지 않고 바로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해줬다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어차피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사용한다면 조금 더 줄일 수 있을 거라 생각했다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아래와 같이 효율성 테스트에서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정도 빨라졌지만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번에서는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정도 느려진 것을 볼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For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돌리기 전에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조건문으로 값을 내주었기 때문에 나의 풀이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조금 더 빠른 실행 결과를 준 것 같다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나의 풀이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			   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나의 풀이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1ABD5B-D442-4FBF-A362-C779C3D0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624" y="5656668"/>
            <a:ext cx="3477110" cy="790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D98D8B-D091-4C44-BEA5-40632271C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267" y="5666194"/>
            <a:ext cx="3467584" cy="77163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0DD091C-C46D-4325-BF3F-071EB47A96BF}"/>
              </a:ext>
            </a:extLst>
          </p:cNvPr>
          <p:cNvSpPr/>
          <p:nvPr/>
        </p:nvSpPr>
        <p:spPr>
          <a:xfrm>
            <a:off x="7068171" y="5889836"/>
            <a:ext cx="385130" cy="324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9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 </a:t>
              </a:r>
              <a:r>
                <a:rPr lang="en-US" altLang="ko-KR" sz="2000" b="1" spc="-150" dirty="0"/>
                <a:t>1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815796" y="2351558"/>
            <a:ext cx="42888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is_pair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완성하세요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w in s: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x &lt;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x = x+1 if w=="(" else x-1 if w==")" else x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x==0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5BB0A-3836-47A0-BC38-0B222E08E0D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DF1995-8665-47BB-B74C-50069E7D7DB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15AA7-9942-4484-BC6C-B47AC3672409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올바른 괄호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39B054-D7F0-4A9C-B09E-783E61C51B97}"/>
              </a:ext>
            </a:extLst>
          </p:cNvPr>
          <p:cNvSpPr txBox="1"/>
          <p:nvPr/>
        </p:nvSpPr>
        <p:spPr>
          <a:xfrm>
            <a:off x="660400" y="694970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Correct parentheses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D847B-3AD5-45AA-AFE3-FBC147FC67D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030BE81-C3E2-416E-BC08-4D5E70101D0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80FB7F-6B2D-445B-B5CA-1CF5F437A107}"/>
              </a:ext>
            </a:extLst>
          </p:cNvPr>
          <p:cNvSpPr txBox="1"/>
          <p:nvPr/>
        </p:nvSpPr>
        <p:spPr>
          <a:xfrm>
            <a:off x="5600860" y="2351558"/>
            <a:ext cx="4288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b="0" i="0" dirty="0">
                <a:solidFill>
                  <a:srgbClr val="263747"/>
                </a:solidFill>
                <a:effectLst/>
                <a:latin typeface="Inter"/>
              </a:rPr>
              <a:t>ternary operator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5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 </a:t>
              </a:r>
              <a:r>
                <a:rPr lang="en-US" altLang="ko-KR" sz="2000" b="1" spc="-150" dirty="0"/>
                <a:t>2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815796" y="2351558"/>
            <a:ext cx="42888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is_pair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list()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c in s: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c == '(':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c == ')':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try: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except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IndexError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return False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== 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5BB0A-3836-47A0-BC38-0B222E08E0D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DF1995-8665-47BB-B74C-50069E7D7DB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15AA7-9942-4484-BC6C-B47AC3672409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올바른 괄호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39B054-D7F0-4A9C-B09E-783E61C51B97}"/>
              </a:ext>
            </a:extLst>
          </p:cNvPr>
          <p:cNvSpPr txBox="1"/>
          <p:nvPr/>
        </p:nvSpPr>
        <p:spPr>
          <a:xfrm>
            <a:off x="660400" y="694970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Correct parentheses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D847B-3AD5-45AA-AFE3-FBC147FC67D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030BE81-C3E2-416E-BC08-4D5E70101D0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80FB7F-6B2D-445B-B5CA-1CF5F437A107}"/>
              </a:ext>
            </a:extLst>
          </p:cNvPr>
          <p:cNvSpPr txBox="1"/>
          <p:nvPr/>
        </p:nvSpPr>
        <p:spPr>
          <a:xfrm>
            <a:off x="5600860" y="2351558"/>
            <a:ext cx="5238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지난 주와 같이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 except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사용하여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오류가 나올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해주는 풀이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try except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사용하는 방법도 후에는 많이 쓰게 될 것 같다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2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286270" y="3298987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accent6"/>
                </a:solidFill>
              </a:rPr>
              <a:t>소수찾기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소수를 판별하는 함수를 만들어 두고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숫자를 조합하면 함수를 호출하여 소수 여부를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확인하여 참이면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 +=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해주면 될 것이다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여기서 문제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 조합을 어떻게 할 것인가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일반적으로 앞뒤를 판별하면서 하면 쉬울 것 같은데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길이가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정도로 크다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이에 해당하는 함수가 있나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무한루프로 경우의 수를 구현해야 하나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에라토스테네스의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체로 소수는 구별 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0" y="1745703"/>
            <a:ext cx="5556225" cy="490671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FFBCEB-C118-4128-977B-825619F42207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13A71E-34DD-4928-BFCE-DE974C89A5A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70BEF-514D-43D3-8CCC-D6F791074FA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소수찾기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116C06-65C9-47C4-88D6-D0205922A7F8}"/>
              </a:ext>
            </a:extLst>
          </p:cNvPr>
          <p:cNvSpPr txBox="1"/>
          <p:nvPr/>
        </p:nvSpPr>
        <p:spPr>
          <a:xfrm>
            <a:off x="660400" y="69497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Find decimals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32B5F-4A05-410A-968F-EC5306E3303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56C3A3-94DD-47E4-92D9-392FF7716DE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55507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</a:t>
            </a:r>
            <a:r>
              <a:rPr lang="en-US" altLang="ko-KR" dirty="0" err="1"/>
              <a:t>PrimeNumber</a:t>
            </a:r>
            <a:r>
              <a:rPr lang="en-US" altLang="ko-KR" dirty="0"/>
              <a:t>(n):	# </a:t>
            </a:r>
            <a:r>
              <a:rPr lang="ko-KR" altLang="en-US" dirty="0"/>
              <a:t>소수를 구하는 식</a:t>
            </a:r>
            <a:endParaRPr lang="en-US" altLang="ko-KR" dirty="0"/>
          </a:p>
          <a:p>
            <a:pPr algn="just"/>
            <a:r>
              <a:rPr lang="en-US" altLang="ko-KR" dirty="0"/>
              <a:t>    if n &lt; 2:</a:t>
            </a:r>
          </a:p>
          <a:p>
            <a:pPr algn="just"/>
            <a:r>
              <a:rPr lang="en-US" altLang="ko-KR" dirty="0"/>
              <a:t>        return 0    </a:t>
            </a:r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range(2, n):</a:t>
            </a:r>
          </a:p>
          <a:p>
            <a:pPr algn="just"/>
            <a:r>
              <a:rPr lang="en-US" altLang="ko-KR" dirty="0"/>
              <a:t>        if n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algn="just"/>
            <a:r>
              <a:rPr lang="en-US" altLang="ko-KR" dirty="0"/>
              <a:t>            return 0</a:t>
            </a:r>
          </a:p>
          <a:p>
            <a:pPr algn="just"/>
            <a:r>
              <a:rPr lang="en-US" altLang="ko-KR" dirty="0"/>
              <a:t>    return 1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def solution(numbers):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# </a:t>
            </a:r>
            <a:r>
              <a:rPr lang="en-US" altLang="ko-KR" dirty="0" err="1"/>
              <a:t>n_list</a:t>
            </a:r>
            <a:r>
              <a:rPr lang="en-US" altLang="ko-KR" dirty="0"/>
              <a:t> = [numbers[</a:t>
            </a:r>
            <a:r>
              <a:rPr lang="en-US" altLang="ko-KR" dirty="0" err="1"/>
              <a:t>i</a:t>
            </a:r>
            <a:r>
              <a:rPr lang="en-US" altLang="ko-KR" dirty="0"/>
              <a:t>]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(numbers))]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n_list</a:t>
            </a:r>
            <a:r>
              <a:rPr lang="en-US" altLang="ko-KR" dirty="0"/>
              <a:t> = []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BA9DD4-B460-44C2-8331-09C1059D560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065EFB-0D99-4188-8030-3C6B91FDBFD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50649-4138-4675-B07D-F2A1E8677A9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소수찾기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A1FBB7-0345-47C4-AD08-049B7962134D}"/>
              </a:ext>
            </a:extLst>
          </p:cNvPr>
          <p:cNvSpPr txBox="1"/>
          <p:nvPr/>
        </p:nvSpPr>
        <p:spPr>
          <a:xfrm>
            <a:off x="660400" y="69497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Find decimals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C8365F-F3AB-4C1A-85F0-6B7F7424A26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A8D6D9-D92A-456B-9A60-AF812249095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6298881" y="2382693"/>
            <a:ext cx="5144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   print(</a:t>
            </a:r>
            <a:r>
              <a:rPr lang="en-US" altLang="ko-KR" dirty="0" err="1"/>
              <a:t>n_list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    </a:t>
            </a:r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D87ED7-499F-47BA-B448-3B0A1D02CA5E}"/>
              </a:ext>
            </a:extLst>
          </p:cNvPr>
          <p:cNvSpPr txBox="1"/>
          <p:nvPr/>
        </p:nvSpPr>
        <p:spPr>
          <a:xfrm>
            <a:off x="6298881" y="3551978"/>
            <a:ext cx="5144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ko-KR" altLang="en-US" dirty="0"/>
              <a:t>소수를 무작위로 구하는 식으로 했다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 err="1"/>
              <a:t>에라토스테네스의</a:t>
            </a:r>
            <a:r>
              <a:rPr lang="ko-KR" altLang="en-US" dirty="0"/>
              <a:t> 체를 쓰는게 조금 더 좋을 뻔했다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이제는 경우의 수를 만드는 작업을 해야 하는데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막막 하다</a:t>
            </a:r>
            <a:r>
              <a:rPr lang="en-US" altLang="ko-KR" dirty="0"/>
              <a:t>.!!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19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1221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2950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</a:t>
            </a:r>
            <a:r>
              <a:rPr lang="en-US" altLang="ko-KR" dirty="0" err="1"/>
              <a:t>PrimeNumber</a:t>
            </a:r>
            <a:r>
              <a:rPr lang="en-US" altLang="ko-KR" dirty="0"/>
              <a:t>(n):</a:t>
            </a:r>
          </a:p>
          <a:p>
            <a:pPr algn="just"/>
            <a:r>
              <a:rPr lang="en-US" altLang="ko-KR" dirty="0"/>
              <a:t>    if n &lt; 2:</a:t>
            </a:r>
          </a:p>
          <a:p>
            <a:pPr algn="just"/>
            <a:r>
              <a:rPr lang="en-US" altLang="ko-KR" dirty="0"/>
              <a:t>        return 0    </a:t>
            </a:r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range(2, n):</a:t>
            </a:r>
          </a:p>
          <a:p>
            <a:pPr algn="just"/>
            <a:r>
              <a:rPr lang="en-US" altLang="ko-KR" dirty="0"/>
              <a:t>        if n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algn="just"/>
            <a:r>
              <a:rPr lang="en-US" altLang="ko-KR" dirty="0"/>
              <a:t>            return 0</a:t>
            </a:r>
          </a:p>
          <a:p>
            <a:pPr algn="just"/>
            <a:r>
              <a:rPr lang="en-US" altLang="ko-KR" dirty="0"/>
              <a:t>    return 1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def solution(numbers):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n_list</a:t>
            </a:r>
            <a:r>
              <a:rPr lang="en-US" altLang="ko-KR" dirty="0"/>
              <a:t> = []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BA9DD4-B460-44C2-8331-09C1059D560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065EFB-0D99-4188-8030-3C6B91FDBFD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50649-4138-4675-B07D-F2A1E8677A9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소수찾기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A1FBB7-0345-47C4-AD08-049B7962134D}"/>
              </a:ext>
            </a:extLst>
          </p:cNvPr>
          <p:cNvSpPr txBox="1"/>
          <p:nvPr/>
        </p:nvSpPr>
        <p:spPr>
          <a:xfrm>
            <a:off x="660400" y="69497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Find decimals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C8365F-F3AB-4C1A-85F0-6B7F7424A26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A8D6D9-D92A-456B-9A60-AF812249095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E50C71-060F-4D40-8AA4-A5520CBD5177}"/>
              </a:ext>
            </a:extLst>
          </p:cNvPr>
          <p:cNvSpPr txBox="1"/>
          <p:nvPr/>
        </p:nvSpPr>
        <p:spPr>
          <a:xfrm>
            <a:off x="3565321" y="2357416"/>
            <a:ext cx="5061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(numbers)):</a:t>
            </a:r>
          </a:p>
          <a:p>
            <a:pPr algn="just"/>
            <a:r>
              <a:rPr lang="en-US" altLang="ko-KR" dirty="0"/>
              <a:t>        set(</a:t>
            </a:r>
            <a:r>
              <a:rPr lang="en-US" altLang="ko-KR" dirty="0" err="1"/>
              <a:t>n_list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n_list.append</a:t>
            </a:r>
            <a:r>
              <a:rPr lang="en-US" altLang="ko-KR" dirty="0"/>
              <a:t>(numbers[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algn="just"/>
            <a:r>
              <a:rPr lang="en-US" altLang="ko-KR" dirty="0"/>
              <a:t>        answer += </a:t>
            </a:r>
            <a:r>
              <a:rPr lang="en-US" altLang="ko-KR" dirty="0" err="1"/>
              <a:t>PrimeNumber</a:t>
            </a:r>
            <a:r>
              <a:rPr lang="en-US" altLang="ko-KR" dirty="0"/>
              <a:t>(int(</a:t>
            </a:r>
            <a:r>
              <a:rPr lang="en-US" altLang="ko-KR" dirty="0" err="1"/>
              <a:t>n_list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]))</a:t>
            </a:r>
          </a:p>
          <a:p>
            <a:pPr algn="just"/>
            <a:r>
              <a:rPr lang="en-US" altLang="ko-KR" dirty="0"/>
              <a:t>        for j in range(</a:t>
            </a:r>
            <a:r>
              <a:rPr lang="en-US" altLang="ko-KR" dirty="0" err="1"/>
              <a:t>len</a:t>
            </a:r>
            <a:r>
              <a:rPr lang="en-US" altLang="ko-KR" dirty="0"/>
              <a:t>(numbers)):</a:t>
            </a:r>
          </a:p>
          <a:p>
            <a:pPr algn="just"/>
            <a:r>
              <a:rPr lang="en-US" altLang="ko-KR" dirty="0"/>
              <a:t>            set(</a:t>
            </a:r>
            <a:r>
              <a:rPr lang="en-US" altLang="ko-KR" dirty="0" err="1"/>
              <a:t>n_list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n_list.append</a:t>
            </a:r>
            <a:r>
              <a:rPr lang="en-US" altLang="ko-KR" dirty="0"/>
              <a:t>(numbers[</a:t>
            </a:r>
            <a:r>
              <a:rPr lang="en-US" altLang="ko-KR" dirty="0" err="1"/>
              <a:t>i</a:t>
            </a:r>
            <a:r>
              <a:rPr lang="en-US" altLang="ko-KR" dirty="0"/>
              <a:t>] + numbers[j])</a:t>
            </a:r>
          </a:p>
          <a:p>
            <a:pPr algn="just"/>
            <a:r>
              <a:rPr lang="en-US" altLang="ko-KR" dirty="0"/>
              <a:t>            answer += </a:t>
            </a:r>
            <a:r>
              <a:rPr lang="en-US" altLang="ko-KR" dirty="0" err="1"/>
              <a:t>PrimeNumber</a:t>
            </a:r>
            <a:r>
              <a:rPr lang="en-US" altLang="ko-KR" dirty="0"/>
              <a:t>(int(</a:t>
            </a:r>
            <a:r>
              <a:rPr lang="en-US" altLang="ko-KR" dirty="0" err="1"/>
              <a:t>n_list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]))</a:t>
            </a:r>
          </a:p>
          <a:p>
            <a:pPr algn="just"/>
            <a:r>
              <a:rPr lang="en-US" altLang="ko-KR" dirty="0"/>
              <a:t>        </a:t>
            </a:r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54D26-1813-4050-9AB2-4E4C577DB972}"/>
              </a:ext>
            </a:extLst>
          </p:cNvPr>
          <p:cNvSpPr txBox="1"/>
          <p:nvPr/>
        </p:nvSpPr>
        <p:spPr>
          <a:xfrm>
            <a:off x="3565321" y="5362351"/>
            <a:ext cx="7717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ko-KR" altLang="en-US" dirty="0"/>
              <a:t>위와 같이 풀었을 경우 </a:t>
            </a:r>
            <a:r>
              <a:rPr lang="en-US" altLang="ko-KR" dirty="0"/>
              <a:t>TC 1</a:t>
            </a:r>
            <a:r>
              <a:rPr lang="ko-KR" altLang="en-US" dirty="0"/>
              <a:t>은 통과를 했다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dirty="0"/>
              <a:t># 2</a:t>
            </a:r>
            <a:r>
              <a:rPr lang="ko-KR" altLang="en-US" dirty="0"/>
              <a:t>중 </a:t>
            </a:r>
            <a:r>
              <a:rPr lang="en-US" altLang="ko-KR" dirty="0"/>
              <a:t>for</a:t>
            </a:r>
            <a:r>
              <a:rPr lang="ko-KR" altLang="en-US" dirty="0"/>
              <a:t>문이라 </a:t>
            </a:r>
            <a:r>
              <a:rPr lang="en-US" altLang="ko-KR" dirty="0"/>
              <a:t>numbers</a:t>
            </a:r>
            <a:r>
              <a:rPr lang="ko-KR" altLang="en-US" dirty="0"/>
              <a:t>의 길이보다 </a:t>
            </a:r>
            <a:r>
              <a:rPr lang="en-US" altLang="ko-KR" dirty="0" err="1"/>
              <a:t>n_list</a:t>
            </a:r>
            <a:r>
              <a:rPr lang="ko-KR" altLang="en-US" dirty="0"/>
              <a:t>의 길이가 더 길면 뒤에 값을 판별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하지 않는 오류가 발생했다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600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827418"/>
            <a:ext cx="1890630" cy="707886"/>
            <a:chOff x="939800" y="1442839"/>
            <a:chExt cx="1890630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13099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H-Index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48189" y="3298770"/>
            <a:ext cx="2384355" cy="707886"/>
            <a:chOff x="939800" y="1442839"/>
            <a:chExt cx="2384355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803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올바른 괄호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4812286"/>
            <a:ext cx="1996428" cy="707886"/>
            <a:chOff x="939800" y="1442839"/>
            <a:chExt cx="1996428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소수찾기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1221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2950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</a:t>
            </a:r>
            <a:r>
              <a:rPr lang="en-US" altLang="ko-KR" dirty="0" err="1"/>
              <a:t>PrimeNumber</a:t>
            </a:r>
            <a:r>
              <a:rPr lang="en-US" altLang="ko-KR" dirty="0"/>
              <a:t>(n):</a:t>
            </a:r>
          </a:p>
          <a:p>
            <a:pPr algn="just"/>
            <a:r>
              <a:rPr lang="en-US" altLang="ko-KR" dirty="0"/>
              <a:t>    if n &lt; 2:</a:t>
            </a:r>
          </a:p>
          <a:p>
            <a:pPr algn="just"/>
            <a:r>
              <a:rPr lang="en-US" altLang="ko-KR" dirty="0"/>
              <a:t>        return 0    </a:t>
            </a:r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range(2, n):</a:t>
            </a:r>
          </a:p>
          <a:p>
            <a:pPr algn="just"/>
            <a:r>
              <a:rPr lang="en-US" altLang="ko-KR" dirty="0"/>
              <a:t>        if n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algn="just"/>
            <a:r>
              <a:rPr lang="en-US" altLang="ko-KR" dirty="0"/>
              <a:t>            return 0</a:t>
            </a:r>
          </a:p>
          <a:p>
            <a:pPr algn="just"/>
            <a:r>
              <a:rPr lang="en-US" altLang="ko-KR" dirty="0"/>
              <a:t>    return 1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def solution(numbers):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n_list</a:t>
            </a:r>
            <a:r>
              <a:rPr lang="en-US" altLang="ko-KR" dirty="0"/>
              <a:t> = []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BA9DD4-B460-44C2-8331-09C1059D560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065EFB-0D99-4188-8030-3C6B91FDBFD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50649-4138-4675-B07D-F2A1E8677A9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소수찾기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A1FBB7-0345-47C4-AD08-049B7962134D}"/>
              </a:ext>
            </a:extLst>
          </p:cNvPr>
          <p:cNvSpPr txBox="1"/>
          <p:nvPr/>
        </p:nvSpPr>
        <p:spPr>
          <a:xfrm>
            <a:off x="660400" y="69497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Find decimals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C8365F-F3AB-4C1A-85F0-6B7F7424A26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A8D6D9-D92A-456B-9A60-AF812249095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E50C71-060F-4D40-8AA4-A5520CBD5177}"/>
              </a:ext>
            </a:extLst>
          </p:cNvPr>
          <p:cNvSpPr txBox="1"/>
          <p:nvPr/>
        </p:nvSpPr>
        <p:spPr>
          <a:xfrm>
            <a:off x="3579535" y="2098183"/>
            <a:ext cx="5061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(numbers)):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n_list.append</a:t>
            </a:r>
            <a:r>
              <a:rPr lang="en-US" altLang="ko-KR" dirty="0"/>
              <a:t>(numbers[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algn="just"/>
            <a:r>
              <a:rPr lang="en-US" altLang="ko-KR" dirty="0"/>
              <a:t>        for j in range(</a:t>
            </a:r>
            <a:r>
              <a:rPr lang="en-US" altLang="ko-KR" dirty="0" err="1"/>
              <a:t>len</a:t>
            </a:r>
            <a:r>
              <a:rPr lang="en-US" altLang="ko-KR" dirty="0"/>
              <a:t>(numbers)):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n_list.append</a:t>
            </a:r>
            <a:r>
              <a:rPr lang="en-US" altLang="ko-KR" dirty="0"/>
              <a:t>(numbers[</a:t>
            </a:r>
            <a:r>
              <a:rPr lang="en-US" altLang="ko-KR" dirty="0" err="1"/>
              <a:t>i</a:t>
            </a:r>
            <a:r>
              <a:rPr lang="en-US" altLang="ko-KR" dirty="0"/>
              <a:t>] + numbers[j])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n_list</a:t>
            </a:r>
            <a:r>
              <a:rPr lang="en-US" altLang="ko-KR" dirty="0"/>
              <a:t> = list(set(</a:t>
            </a:r>
            <a:r>
              <a:rPr lang="en-US" altLang="ko-KR" dirty="0" err="1"/>
              <a:t>n_list</a:t>
            </a:r>
            <a:r>
              <a:rPr lang="en-US" altLang="ko-KR" dirty="0"/>
              <a:t>))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for k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n_list</a:t>
            </a:r>
            <a:r>
              <a:rPr lang="en-US" altLang="ko-KR" dirty="0"/>
              <a:t>)):</a:t>
            </a:r>
          </a:p>
          <a:p>
            <a:pPr algn="just"/>
            <a:r>
              <a:rPr lang="en-US" altLang="ko-KR" dirty="0"/>
              <a:t>        answer += </a:t>
            </a:r>
            <a:r>
              <a:rPr lang="en-US" altLang="ko-KR" dirty="0" err="1"/>
              <a:t>PrimeNumber</a:t>
            </a:r>
            <a:r>
              <a:rPr lang="en-US" altLang="ko-KR" dirty="0"/>
              <a:t>(int(</a:t>
            </a:r>
            <a:r>
              <a:rPr lang="en-US" altLang="ko-KR" dirty="0" err="1"/>
              <a:t>n_list</a:t>
            </a:r>
            <a:r>
              <a:rPr lang="en-US" altLang="ko-KR" dirty="0"/>
              <a:t>[k]))</a:t>
            </a:r>
          </a:p>
          <a:p>
            <a:pPr algn="just"/>
            <a:r>
              <a:rPr lang="en-US" altLang="ko-KR" dirty="0"/>
              <a:t>        </a:t>
            </a:r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54D26-1813-4050-9AB2-4E4C577DB972}"/>
              </a:ext>
            </a:extLst>
          </p:cNvPr>
          <p:cNvSpPr txBox="1"/>
          <p:nvPr/>
        </p:nvSpPr>
        <p:spPr>
          <a:xfrm>
            <a:off x="3565321" y="5362351"/>
            <a:ext cx="7717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ko-KR" altLang="en-US" dirty="0"/>
              <a:t>나의 풀이 </a:t>
            </a:r>
            <a:r>
              <a:rPr lang="en-US" altLang="ko-KR" dirty="0"/>
              <a:t>2</a:t>
            </a:r>
            <a:r>
              <a:rPr lang="ko-KR" altLang="en-US" dirty="0"/>
              <a:t>번에서 조금 더 풀어서 해봤는데</a:t>
            </a:r>
            <a:endParaRPr lang="en-US" altLang="ko-KR" dirty="0"/>
          </a:p>
          <a:p>
            <a:pPr algn="just"/>
            <a:r>
              <a:rPr lang="en-US" altLang="ko-KR" dirty="0"/>
              <a:t># TC 2</a:t>
            </a:r>
            <a:r>
              <a:rPr lang="ko-KR" altLang="en-US" dirty="0"/>
              <a:t>번이 안되는 이유를 알았다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for </a:t>
            </a:r>
            <a:r>
              <a:rPr lang="ko-KR" altLang="en-US" dirty="0"/>
              <a:t>문일 경우 </a:t>
            </a:r>
            <a:r>
              <a:rPr lang="en-US" altLang="ko-KR" dirty="0"/>
              <a:t>2</a:t>
            </a:r>
            <a:r>
              <a:rPr lang="ko-KR" altLang="en-US" dirty="0"/>
              <a:t>자리 수 까지 만들어주고</a:t>
            </a:r>
            <a:endParaRPr lang="en-US" altLang="ko-KR" dirty="0"/>
          </a:p>
          <a:p>
            <a:pPr algn="just"/>
            <a:r>
              <a:rPr lang="en-US" altLang="ko-KR" dirty="0"/>
              <a:t># 3</a:t>
            </a:r>
            <a:r>
              <a:rPr lang="ko-KR" altLang="en-US" dirty="0"/>
              <a:t>자리 수 부터는 만들어지지 않았다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39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1221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4?</a:t>
              </a:r>
              <a:endParaRPr lang="ko-KR" altLang="en-US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49027"/>
            <a:ext cx="37331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from </a:t>
            </a:r>
            <a:r>
              <a:rPr lang="en-US" altLang="ko-KR" dirty="0" err="1"/>
              <a:t>itertools</a:t>
            </a:r>
            <a:r>
              <a:rPr lang="en-US" altLang="ko-KR" dirty="0"/>
              <a:t> import permutations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def </a:t>
            </a:r>
            <a:r>
              <a:rPr lang="en-US" altLang="ko-KR" dirty="0" err="1"/>
              <a:t>PrimeNumber</a:t>
            </a:r>
            <a:r>
              <a:rPr lang="en-US" altLang="ko-KR" dirty="0"/>
              <a:t>(n):</a:t>
            </a:r>
          </a:p>
          <a:p>
            <a:pPr algn="just"/>
            <a:r>
              <a:rPr lang="en-US" altLang="ko-KR" dirty="0"/>
              <a:t>    if n &lt; 2:</a:t>
            </a:r>
          </a:p>
          <a:p>
            <a:pPr algn="just"/>
            <a:r>
              <a:rPr lang="en-US" altLang="ko-KR" dirty="0"/>
              <a:t>        return 0    </a:t>
            </a:r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range(2, n):</a:t>
            </a:r>
          </a:p>
          <a:p>
            <a:pPr algn="just"/>
            <a:r>
              <a:rPr lang="en-US" altLang="ko-KR" dirty="0"/>
              <a:t>        if n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algn="just"/>
            <a:r>
              <a:rPr lang="en-US" altLang="ko-KR" dirty="0"/>
              <a:t>            return 0</a:t>
            </a:r>
          </a:p>
          <a:p>
            <a:pPr algn="just"/>
            <a:r>
              <a:rPr lang="en-US" altLang="ko-KR" dirty="0"/>
              <a:t>    return 1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def solution(numbers):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n_list</a:t>
            </a:r>
            <a:r>
              <a:rPr lang="en-US" altLang="ko-KR" dirty="0"/>
              <a:t> = []</a:t>
            </a:r>
          </a:p>
          <a:p>
            <a:pPr algn="just"/>
            <a:r>
              <a:rPr lang="en-US" altLang="ko-KR" dirty="0"/>
              <a:t>    result = []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BA9DD4-B460-44C2-8331-09C1059D560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065EFB-0D99-4188-8030-3C6B91FDBFD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50649-4138-4675-B07D-F2A1E8677A9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소수찾기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A1FBB7-0345-47C4-AD08-049B7962134D}"/>
              </a:ext>
            </a:extLst>
          </p:cNvPr>
          <p:cNvSpPr txBox="1"/>
          <p:nvPr/>
        </p:nvSpPr>
        <p:spPr>
          <a:xfrm>
            <a:off x="660400" y="69497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Find decimals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C8365F-F3AB-4C1A-85F0-6B7F7424A26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A8D6D9-D92A-456B-9A60-AF812249095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A31D65-6418-4EC2-9C3A-CCB85F702660}"/>
              </a:ext>
            </a:extLst>
          </p:cNvPr>
          <p:cNvSpPr txBox="1"/>
          <p:nvPr/>
        </p:nvSpPr>
        <p:spPr>
          <a:xfrm>
            <a:off x="4481266" y="2349027"/>
            <a:ext cx="47046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range(1, </a:t>
            </a:r>
            <a:r>
              <a:rPr lang="en-US" altLang="ko-KR" dirty="0" err="1"/>
              <a:t>len</a:t>
            </a:r>
            <a:r>
              <a:rPr lang="en-US" altLang="ko-KR" dirty="0"/>
              <a:t>(numbers)+1):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n_list.extend</a:t>
            </a:r>
            <a:r>
              <a:rPr lang="en-US" altLang="ko-KR" dirty="0"/>
              <a:t>(permutations(numbers, </a:t>
            </a:r>
            <a:r>
              <a:rPr lang="en-US" altLang="ko-KR" dirty="0" err="1"/>
              <a:t>i</a:t>
            </a:r>
            <a:r>
              <a:rPr lang="en-US" altLang="ko-KR" dirty="0"/>
              <a:t>))</a:t>
            </a:r>
          </a:p>
          <a:p>
            <a:pPr algn="just"/>
            <a:r>
              <a:rPr lang="en-US" altLang="ko-KR" dirty="0"/>
              <a:t>        result = [int(''.join(</a:t>
            </a:r>
            <a:r>
              <a:rPr lang="en-US" altLang="ko-KR" dirty="0" err="1"/>
              <a:t>i</a:t>
            </a:r>
            <a:r>
              <a:rPr lang="en-US" altLang="ko-KR" dirty="0"/>
              <a:t>)) 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n_list</a:t>
            </a:r>
            <a:r>
              <a:rPr lang="en-US" altLang="ko-KR" dirty="0"/>
              <a:t>]</a:t>
            </a:r>
          </a:p>
          <a:p>
            <a:pPr algn="just"/>
            <a:r>
              <a:rPr lang="en-US" altLang="ko-KR" dirty="0"/>
              <a:t>        </a:t>
            </a:r>
          </a:p>
          <a:p>
            <a:pPr algn="just"/>
            <a:r>
              <a:rPr lang="en-US" altLang="ko-KR" dirty="0"/>
              <a:t>    result = list(set(result))</a:t>
            </a:r>
          </a:p>
          <a:p>
            <a:pPr algn="just"/>
            <a:r>
              <a:rPr lang="en-US" altLang="ko-KR" dirty="0"/>
              <a:t>        </a:t>
            </a:r>
          </a:p>
          <a:p>
            <a:pPr algn="just"/>
            <a:r>
              <a:rPr lang="en-US" altLang="ko-KR" dirty="0"/>
              <a:t>    for j in result:</a:t>
            </a:r>
          </a:p>
          <a:p>
            <a:pPr algn="just"/>
            <a:r>
              <a:rPr lang="en-US" altLang="ko-KR" dirty="0"/>
              <a:t>        if </a:t>
            </a:r>
            <a:r>
              <a:rPr lang="en-US" altLang="ko-KR" dirty="0" err="1"/>
              <a:t>PrimeNumber</a:t>
            </a:r>
            <a:r>
              <a:rPr lang="en-US" altLang="ko-KR" dirty="0"/>
              <a:t>(j):</a:t>
            </a:r>
          </a:p>
          <a:p>
            <a:pPr algn="just"/>
            <a:r>
              <a:rPr lang="en-US" altLang="ko-KR" dirty="0"/>
              <a:t>            answer += 1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09A24F-E7E3-4F54-839E-ADC034A959D3}"/>
              </a:ext>
            </a:extLst>
          </p:cNvPr>
          <p:cNvSpPr txBox="1"/>
          <p:nvPr/>
        </p:nvSpPr>
        <p:spPr>
          <a:xfrm>
            <a:off x="7231310" y="3455115"/>
            <a:ext cx="4212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en-US" altLang="ko-KR" dirty="0" err="1"/>
              <a:t>itertools</a:t>
            </a:r>
            <a:r>
              <a:rPr lang="en-US" altLang="ko-KR" dirty="0"/>
              <a:t> </a:t>
            </a:r>
            <a:r>
              <a:rPr lang="ko-KR" altLang="en-US" dirty="0"/>
              <a:t>라이브러리의 </a:t>
            </a:r>
            <a:r>
              <a:rPr lang="en-US" altLang="ko-KR" dirty="0"/>
              <a:t>permutations 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내장함수를 사용하여 모든 경우의 수를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나타내고 중복을 제거하여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소수를 판별해주는 방법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저번 주 </a:t>
            </a:r>
            <a:r>
              <a:rPr lang="en-US" altLang="ko-KR" dirty="0" err="1"/>
              <a:t>itertools</a:t>
            </a:r>
            <a:r>
              <a:rPr lang="ko-KR" altLang="en-US" dirty="0"/>
              <a:t>의 사용법을 찾아보고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깨닫게 된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326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1221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hlinkClick r:id="rId2"/>
                </a:rPr>
                <a:t>다른 사람의 풀이 </a:t>
              </a:r>
              <a:r>
                <a:rPr lang="en-US" altLang="ko-KR" sz="2000" b="1" spc="-150" dirty="0">
                  <a:hlinkClick r:id="rId2"/>
                </a:rPr>
                <a:t>1</a:t>
              </a:r>
              <a:endParaRPr lang="ko-KR" altLang="en-US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56554" y="2265137"/>
            <a:ext cx="59909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permutations(array, r):</a:t>
            </a:r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(array)):</a:t>
            </a:r>
          </a:p>
          <a:p>
            <a:pPr algn="just"/>
            <a:r>
              <a:rPr lang="en-US" altLang="ko-KR" dirty="0"/>
              <a:t>        if r == 1:</a:t>
            </a:r>
          </a:p>
          <a:p>
            <a:pPr algn="just"/>
            <a:r>
              <a:rPr lang="en-US" altLang="ko-KR" dirty="0"/>
              <a:t>            yield [array[</a:t>
            </a:r>
            <a:r>
              <a:rPr lang="en-US" altLang="ko-KR" dirty="0" err="1"/>
              <a:t>i</a:t>
            </a:r>
            <a:r>
              <a:rPr lang="en-US" altLang="ko-KR" dirty="0"/>
              <a:t>]]</a:t>
            </a:r>
          </a:p>
          <a:p>
            <a:pPr algn="just"/>
            <a:r>
              <a:rPr lang="en-US" altLang="ko-KR" dirty="0"/>
              <a:t>        else:</a:t>
            </a:r>
          </a:p>
          <a:p>
            <a:pPr algn="just"/>
            <a:r>
              <a:rPr lang="en-US" altLang="ko-KR" dirty="0"/>
              <a:t>            for next in permutations(array[:</a:t>
            </a:r>
            <a:r>
              <a:rPr lang="en-US" altLang="ko-KR" dirty="0" err="1"/>
              <a:t>i</a:t>
            </a:r>
            <a:r>
              <a:rPr lang="en-US" altLang="ko-KR" dirty="0"/>
              <a:t>] + array[i+1:], r-1):</a:t>
            </a:r>
          </a:p>
          <a:p>
            <a:pPr algn="just"/>
            <a:r>
              <a:rPr lang="en-US" altLang="ko-KR" dirty="0"/>
              <a:t>                yield [array[</a:t>
            </a:r>
            <a:r>
              <a:rPr lang="en-US" altLang="ko-KR" dirty="0" err="1"/>
              <a:t>i</a:t>
            </a:r>
            <a:r>
              <a:rPr lang="en-US" altLang="ko-KR" dirty="0"/>
              <a:t>]] + next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def check(num):</a:t>
            </a:r>
          </a:p>
          <a:p>
            <a:pPr algn="just"/>
            <a:r>
              <a:rPr lang="en-US" altLang="ko-KR" dirty="0"/>
              <a:t>    if num == 0 or num == 1:</a:t>
            </a:r>
          </a:p>
          <a:p>
            <a:pPr algn="just"/>
            <a:r>
              <a:rPr lang="en-US" altLang="ko-KR" dirty="0"/>
              <a:t>        return 0</a:t>
            </a:r>
          </a:p>
          <a:p>
            <a:pPr algn="just"/>
            <a:r>
              <a:rPr lang="en-US" altLang="ko-KR" dirty="0"/>
              <a:t>    for x in range(2, num):</a:t>
            </a:r>
          </a:p>
          <a:p>
            <a:pPr algn="just"/>
            <a:r>
              <a:rPr lang="en-US" altLang="ko-KR" dirty="0"/>
              <a:t>        if num % x == 0:</a:t>
            </a:r>
          </a:p>
          <a:p>
            <a:pPr algn="just"/>
            <a:r>
              <a:rPr lang="en-US" altLang="ko-KR" dirty="0"/>
              <a:t>            return 0</a:t>
            </a:r>
          </a:p>
          <a:p>
            <a:pPr algn="just"/>
            <a:r>
              <a:rPr lang="en-US" altLang="ko-KR" dirty="0"/>
              <a:t>    return 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BA9DD4-B460-44C2-8331-09C1059D560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065EFB-0D99-4188-8030-3C6B91FDBFD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50649-4138-4675-B07D-F2A1E8677A9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소수찾기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A1FBB7-0345-47C4-AD08-049B7962134D}"/>
              </a:ext>
            </a:extLst>
          </p:cNvPr>
          <p:cNvSpPr txBox="1"/>
          <p:nvPr/>
        </p:nvSpPr>
        <p:spPr>
          <a:xfrm>
            <a:off x="660400" y="69497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Find decimals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C8365F-F3AB-4C1A-85F0-6B7F7424A26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A8D6D9-D92A-456B-9A60-AF812249095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A31D65-6418-4EC2-9C3A-CCB85F702660}"/>
              </a:ext>
            </a:extLst>
          </p:cNvPr>
          <p:cNvSpPr txBox="1"/>
          <p:nvPr/>
        </p:nvSpPr>
        <p:spPr>
          <a:xfrm>
            <a:off x="6747545" y="2265137"/>
            <a:ext cx="4704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solution(numbers):</a:t>
            </a:r>
          </a:p>
          <a:p>
            <a:pPr algn="just"/>
            <a:r>
              <a:rPr lang="en-US" altLang="ko-KR" dirty="0"/>
              <a:t>    answer = set()</a:t>
            </a:r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ll</a:t>
            </a:r>
            <a:r>
              <a:rPr lang="en-US" altLang="ko-KR" dirty="0"/>
              <a:t> in range(1, </a:t>
            </a:r>
            <a:r>
              <a:rPr lang="en-US" altLang="ko-KR" dirty="0" err="1"/>
              <a:t>len</a:t>
            </a:r>
            <a:r>
              <a:rPr lang="en-US" altLang="ko-KR" dirty="0"/>
              <a:t>(numbers)+1):</a:t>
            </a:r>
          </a:p>
          <a:p>
            <a:pPr algn="just"/>
            <a:r>
              <a:rPr lang="en-US" altLang="ko-KR" dirty="0"/>
              <a:t>        for </a:t>
            </a:r>
            <a:r>
              <a:rPr lang="en-US" altLang="ko-KR" dirty="0" err="1"/>
              <a:t>arr</a:t>
            </a:r>
            <a:r>
              <a:rPr lang="en-US" altLang="ko-KR" dirty="0"/>
              <a:t> in permutations(list(numbers), </a:t>
            </a:r>
            <a:r>
              <a:rPr lang="en-US" altLang="ko-KR" dirty="0" err="1"/>
              <a:t>ll</a:t>
            </a:r>
            <a:r>
              <a:rPr lang="en-US" altLang="ko-KR" dirty="0"/>
              <a:t>):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tmp</a:t>
            </a:r>
            <a:r>
              <a:rPr lang="en-US" altLang="ko-KR" dirty="0"/>
              <a:t> = int(''.join(</a:t>
            </a:r>
            <a:r>
              <a:rPr lang="en-US" altLang="ko-KR" dirty="0" err="1"/>
              <a:t>arr</a:t>
            </a:r>
            <a:r>
              <a:rPr lang="en-US" altLang="ko-KR" dirty="0"/>
              <a:t>))</a:t>
            </a:r>
          </a:p>
          <a:p>
            <a:pPr algn="just"/>
            <a:r>
              <a:rPr lang="en-US" altLang="ko-KR" dirty="0"/>
              <a:t>            if check(</a:t>
            </a:r>
            <a:r>
              <a:rPr lang="en-US" altLang="ko-KR" dirty="0" err="1"/>
              <a:t>tmp</a:t>
            </a:r>
            <a:r>
              <a:rPr lang="en-US" altLang="ko-KR" dirty="0"/>
              <a:t>) == 1:</a:t>
            </a:r>
          </a:p>
          <a:p>
            <a:pPr algn="just"/>
            <a:r>
              <a:rPr lang="en-US" altLang="ko-KR" dirty="0"/>
              <a:t>                </a:t>
            </a:r>
            <a:r>
              <a:rPr lang="en-US" altLang="ko-KR" dirty="0" err="1"/>
              <a:t>answer.add</a:t>
            </a:r>
            <a:r>
              <a:rPr lang="en-US" altLang="ko-KR" dirty="0"/>
              <a:t>(</a:t>
            </a:r>
            <a:r>
              <a:rPr lang="en-US" altLang="ko-KR" dirty="0" err="1"/>
              <a:t>tmp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return </a:t>
            </a:r>
            <a:r>
              <a:rPr lang="en-US" altLang="ko-KR" dirty="0" err="1"/>
              <a:t>len</a:t>
            </a:r>
            <a:r>
              <a:rPr lang="en-US" altLang="ko-KR" dirty="0"/>
              <a:t>(answer)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1FEDC-A898-4881-9499-53695140EF4F}"/>
              </a:ext>
            </a:extLst>
          </p:cNvPr>
          <p:cNvSpPr txBox="1"/>
          <p:nvPr/>
        </p:nvSpPr>
        <p:spPr>
          <a:xfrm>
            <a:off x="4865615" y="4629953"/>
            <a:ext cx="6586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ko-KR" altLang="en-US" dirty="0"/>
              <a:t>이 풀이는 </a:t>
            </a:r>
            <a:r>
              <a:rPr lang="en-US" altLang="ko-KR" dirty="0"/>
              <a:t>permutations </a:t>
            </a:r>
            <a:r>
              <a:rPr lang="ko-KR" altLang="en-US" dirty="0"/>
              <a:t>함수를 직접 만들어서 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풀이에 참조한 케이스를 가져와 보았다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함수의 구조에 대해서 알 수 있었고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함수를 사용하지 못하는 경우에도 저 방법을 사용해서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풀면 될 것 같다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26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1221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 </a:t>
              </a:r>
              <a:r>
                <a:rPr lang="en-US" altLang="ko-KR" sz="2000" b="1" spc="-150" dirty="0"/>
                <a:t>2</a:t>
              </a:r>
              <a:endParaRPr lang="ko-KR" altLang="en-US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56554" y="2265137"/>
            <a:ext cx="7120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from </a:t>
            </a:r>
            <a:r>
              <a:rPr lang="en-US" altLang="ko-KR" dirty="0" err="1"/>
              <a:t>itertools</a:t>
            </a:r>
            <a:r>
              <a:rPr lang="en-US" altLang="ko-KR" dirty="0"/>
              <a:t> import permutations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def solution(n):</a:t>
            </a:r>
          </a:p>
          <a:p>
            <a:pPr algn="just"/>
            <a:r>
              <a:rPr lang="en-US" altLang="ko-KR" dirty="0"/>
              <a:t>    a = set()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(n)):</a:t>
            </a:r>
          </a:p>
          <a:p>
            <a:pPr algn="just"/>
            <a:r>
              <a:rPr lang="en-US" altLang="ko-KR" dirty="0"/>
              <a:t>        a |= set(map(int, map("".join, permutations(list(n), </a:t>
            </a:r>
            <a:r>
              <a:rPr lang="en-US" altLang="ko-KR" dirty="0" err="1"/>
              <a:t>i</a:t>
            </a:r>
            <a:r>
              <a:rPr lang="en-US" altLang="ko-KR" dirty="0"/>
              <a:t> + 1))))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a -= set(range(0, 2))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range(2, int(max(a) ** 0.5) + 1):	#</a:t>
            </a:r>
            <a:r>
              <a:rPr lang="ko-KR" altLang="en-US" dirty="0"/>
              <a:t> </a:t>
            </a: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en-US" altLang="ko-KR" dirty="0"/>
          </a:p>
          <a:p>
            <a:pPr algn="just"/>
            <a:r>
              <a:rPr lang="en-US" altLang="ko-KR" dirty="0"/>
              <a:t>        a -= set(range(</a:t>
            </a:r>
            <a:r>
              <a:rPr lang="en-US" altLang="ko-KR" dirty="0" err="1"/>
              <a:t>i</a:t>
            </a:r>
            <a:r>
              <a:rPr lang="en-US" altLang="ko-KR" dirty="0"/>
              <a:t> * 2, max(a) + 1, </a:t>
            </a:r>
            <a:r>
              <a:rPr lang="en-US" altLang="ko-KR" dirty="0" err="1"/>
              <a:t>i</a:t>
            </a:r>
            <a:r>
              <a:rPr lang="en-US" altLang="ko-KR" dirty="0"/>
              <a:t>))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return </a:t>
            </a:r>
            <a:r>
              <a:rPr lang="en-US" altLang="ko-KR" dirty="0" err="1"/>
              <a:t>len</a:t>
            </a:r>
            <a:r>
              <a:rPr lang="en-US" altLang="ko-KR" dirty="0"/>
              <a:t>(a)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BA9DD4-B460-44C2-8331-09C1059D560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065EFB-0D99-4188-8030-3C6B91FDBFD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50649-4138-4675-B07D-F2A1E8677A9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소수찾기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A1FBB7-0345-47C4-AD08-049B7962134D}"/>
              </a:ext>
            </a:extLst>
          </p:cNvPr>
          <p:cNvSpPr txBox="1"/>
          <p:nvPr/>
        </p:nvSpPr>
        <p:spPr>
          <a:xfrm>
            <a:off x="660400" y="694970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Find decimals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C8365F-F3AB-4C1A-85F0-6B7F7424A26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A8D6D9-D92A-456B-9A60-AF812249095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1221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BA9DD4-B460-44C2-8331-09C1059D560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065EFB-0D99-4188-8030-3C6B91FDBFD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50649-4138-4675-B07D-F2A1E8677A90}"/>
              </a:ext>
            </a:extLst>
          </p:cNvPr>
          <p:cNvSpPr txBox="1"/>
          <p:nvPr/>
        </p:nvSpPr>
        <p:spPr>
          <a:xfrm>
            <a:off x="660400" y="236064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참고자료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A8D6D9-D92A-456B-9A60-AF812249095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854D26-1813-4050-9AB2-4E4C577DB972}"/>
              </a:ext>
            </a:extLst>
          </p:cNvPr>
          <p:cNvSpPr txBox="1"/>
          <p:nvPr/>
        </p:nvSpPr>
        <p:spPr>
          <a:xfrm>
            <a:off x="771786" y="1713140"/>
            <a:ext cx="10679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원소의 순열 및 경우의 수 판별 법</a:t>
            </a:r>
            <a:endParaRPr lang="en-US" altLang="ko-KR" dirty="0"/>
          </a:p>
          <a:p>
            <a:pPr algn="just"/>
            <a:r>
              <a:rPr lang="en-US" altLang="ko-KR" dirty="0">
                <a:hlinkClick r:id="rId2"/>
              </a:rPr>
              <a:t>https://yganalyst.github.io/etc/memo_18_itertools/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91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318327" y="3298987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</a:rPr>
              <a:t>H-Index</a:t>
            </a: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지문에 나와있는 것처럼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H-Index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구하는 식을 알아야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풀 수 있을 듯 하다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과학자가 발표한 논문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이상 인용된 논문이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편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 나머지 논문이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이하 인용되었다면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최댓값을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찾아라</a:t>
            </a: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과학자가 발표한 논문의 인용 횟수를 담은 배열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citations(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n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(citations), citations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높을 수록 좋은 논문이다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내림차순으로 정렬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[6, 5, 3, 1, 0]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번째보다 논문이 인용된 수가 크거나 같다면 그것을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기준으로 좋은 논문인지 확인할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3"/>
            <a:ext cx="5556225" cy="490671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5DF662-2278-42BC-BEEE-7D9702985C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E5267-FB2B-417E-8E41-90846CC361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2720-842C-4CD5-8D05-0EE7F8DDA6B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H-Index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E0BB16-D23C-426C-B61A-983BC0E0CA35}"/>
              </a:ext>
            </a:extLst>
          </p:cNvPr>
          <p:cNvSpPr txBox="1"/>
          <p:nvPr/>
        </p:nvSpPr>
        <p:spPr>
          <a:xfrm>
            <a:off x="660400" y="69497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H-Index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B3E20-F7D4-43EE-9C43-6722A96948C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50953F-D153-4476-85CC-C24BFA46DC1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7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4175" y="2402748"/>
            <a:ext cx="49163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solution(citations):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citations.sort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(reverse = True)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내림차순으로 정렬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(citations)):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citations[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&gt;= i: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break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print(citations)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7C476F-71DC-4216-9B34-62BD1733660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CBB2B7-783A-4BEF-8092-7E5C04F370C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67A26-7A21-441C-B94A-CABAB1E0F57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H-Index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E86B47-89A2-4FA3-900F-70DBA40BBD9B}"/>
              </a:ext>
            </a:extLst>
          </p:cNvPr>
          <p:cNvSpPr txBox="1"/>
          <p:nvPr/>
        </p:nvSpPr>
        <p:spPr>
          <a:xfrm>
            <a:off x="660400" y="69497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H-Index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4061-9C0D-429D-A116-465A1D632CE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D81648-938E-451F-9BF4-812CF09FC16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2DD14A-06CD-41B3-9D3E-2AE3D4CB11E6}"/>
              </a:ext>
            </a:extLst>
          </p:cNvPr>
          <p:cNvSpPr txBox="1"/>
          <p:nvPr/>
        </p:nvSpPr>
        <p:spPr>
          <a:xfrm>
            <a:off x="5868141" y="2402748"/>
            <a:ext cx="54696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왼쪽과 같이 할 경우 정확성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87.5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나온다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16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중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번이 틀렸다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예상 할 수 있는 결과는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1.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논문별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인용횟수가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 이상인 경우를 계산해야 하나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2.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부터 시작하지만 논문의 개수는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부터 시작 해야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한다는 것을 생각하지 않음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그러면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citations[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&gt;= i: -&gt; if citations[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&gt;= i+1: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바꾸면 되나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17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4175" y="2402748"/>
            <a:ext cx="49163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solution(citations):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citations.sort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(reverse = True)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내림차순으로 정렬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(citations)):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citations[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&gt;= i+1: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print(citations)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7C476F-71DC-4216-9B34-62BD1733660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CBB2B7-783A-4BEF-8092-7E5C04F370C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67A26-7A21-441C-B94A-CABAB1E0F57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H-Index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E86B47-89A2-4FA3-900F-70DBA40BBD9B}"/>
              </a:ext>
            </a:extLst>
          </p:cNvPr>
          <p:cNvSpPr txBox="1"/>
          <p:nvPr/>
        </p:nvSpPr>
        <p:spPr>
          <a:xfrm>
            <a:off x="660400" y="69497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H-Index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4061-9C0D-429D-A116-465A1D632CE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D81648-938E-451F-9BF4-812CF09FC16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2DD14A-06CD-41B3-9D3E-2AE3D4CB11E6}"/>
              </a:ext>
            </a:extLst>
          </p:cNvPr>
          <p:cNvSpPr txBox="1"/>
          <p:nvPr/>
        </p:nvSpPr>
        <p:spPr>
          <a:xfrm>
            <a:off x="5868141" y="2402748"/>
            <a:ext cx="54696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예상 결과에서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 이상인 경우를 해보았으나 문제없이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돌아갔다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예상 결과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번으로 테스트 케이스를 삽입 후 진행했다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[0, 1, 1]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 내림차순으로 정렬을 하게 되면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[1, 1, 0]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그렇다면 첫 번째로 인용 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멈추고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돌았어야 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까지 갔다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이유는 위에 예상한 결과와 같다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308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  <a:endParaRPr lang="en-US" altLang="ko-KR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361159" y="3050819"/>
            <a:ext cx="5469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solution(citations):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citations.sort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(reverse=True)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max(map(min, enumerate(citations, start=1)))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7C476F-71DC-4216-9B34-62BD1733660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CBB2B7-783A-4BEF-8092-7E5C04F370C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67A26-7A21-441C-B94A-CABAB1E0F57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H-Index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E86B47-89A2-4FA3-900F-70DBA40BBD9B}"/>
              </a:ext>
            </a:extLst>
          </p:cNvPr>
          <p:cNvSpPr txBox="1"/>
          <p:nvPr/>
        </p:nvSpPr>
        <p:spPr>
          <a:xfrm>
            <a:off x="660400" y="69497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H-Index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4061-9C0D-429D-A116-465A1D632CE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D81648-938E-451F-9BF4-812CF09FC16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2DD14A-06CD-41B3-9D3E-2AE3D4CB11E6}"/>
              </a:ext>
            </a:extLst>
          </p:cNvPr>
          <p:cNvSpPr txBox="1"/>
          <p:nvPr/>
        </p:nvSpPr>
        <p:spPr>
          <a:xfrm>
            <a:off x="1831239" y="4453491"/>
            <a:ext cx="8529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sort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정렬해서 가장 큰 값부터 작은 값으로 정렬한후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enumerate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(index, value)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형태로 묶는다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 최댓값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(start = 1)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부터 각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대해 최솟값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값을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추출하고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추출된 값은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enumerate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끝나는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citations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리스트의 크기에 해당하는 개수가 나온다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이들을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묶으면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입장에서 보는 최솟값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집합이 나온다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즉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값들의 집합이 나온다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 중 최대값을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뽑아서 출력하면 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07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012153" y="3298987"/>
            <a:ext cx="241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올바른 괄호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괄호의 개수가 맞는지 판별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괄호의 시작이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맞는지 판별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괄호의 개수가 같다고 올바른 괄호가 아니다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그럼 스택 형식으로 하나씩 빼서 괄호의 시작과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괄호의 방향 등이 맞는지 판별하면 될 것 같다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4"/>
            <a:ext cx="5556225" cy="490671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D16CC6-B2E0-4094-9BD7-270C0CD356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8E80AA-0083-471A-835E-C240A1274BF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5A102-DFE2-407F-817E-F9653F8D22F7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올바른 괄호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66ABC-BC13-4C15-8FC0-8F5204213DA3}"/>
              </a:ext>
            </a:extLst>
          </p:cNvPr>
          <p:cNvSpPr txBox="1"/>
          <p:nvPr/>
        </p:nvSpPr>
        <p:spPr>
          <a:xfrm>
            <a:off x="660400" y="694970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Correct parentheses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ABF68-194F-4D80-B22C-ADA8591D7E9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6E5903C-2E66-4346-B0FC-85A6E827A0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5991</TotalTime>
  <Words>2494</Words>
  <Application>Microsoft Office PowerPoint</Application>
  <PresentationFormat>와이드스크린</PresentationFormat>
  <Paragraphs>461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Apple SD Gothic Neo</vt:lpstr>
      <vt:lpstr>Hack</vt:lpstr>
      <vt:lpstr>Inter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649</cp:revision>
  <dcterms:created xsi:type="dcterms:W3CDTF">2021-02-14T00:18:03Z</dcterms:created>
  <dcterms:modified xsi:type="dcterms:W3CDTF">2021-10-22T05:30:24Z</dcterms:modified>
</cp:coreProperties>
</file>