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72" r:id="rId7"/>
    <p:sldId id="348" r:id="rId8"/>
    <p:sldId id="370" r:id="rId9"/>
    <p:sldId id="362" r:id="rId10"/>
    <p:sldId id="382" r:id="rId11"/>
    <p:sldId id="383" r:id="rId12"/>
    <p:sldId id="384" r:id="rId13"/>
    <p:sldId id="385" r:id="rId14"/>
    <p:sldId id="386" r:id="rId15"/>
    <p:sldId id="349" r:id="rId16"/>
    <p:sldId id="371" r:id="rId17"/>
    <p:sldId id="344" r:id="rId18"/>
    <p:sldId id="373" r:id="rId19"/>
    <p:sldId id="374" r:id="rId20"/>
    <p:sldId id="375" r:id="rId21"/>
    <p:sldId id="377" r:id="rId22"/>
    <p:sldId id="378" r:id="rId23"/>
    <p:sldId id="379" r:id="rId24"/>
    <p:sldId id="380" r:id="rId25"/>
    <p:sldId id="381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7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Study20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914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solution(board):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(board)):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(board[0])):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print(board[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978088" y="2613055"/>
            <a:ext cx="5553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 출력 해봄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AA103-00E9-486E-A6F3-3F0740E68AD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83358-7896-4349-91D8-C44C22A2C59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59611-6720-40DE-BED6-FD4D7D82C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정사각형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2FA3A-79A4-4B1F-80BD-64F29071C57C}"/>
              </a:ext>
            </a:extLst>
          </p:cNvPr>
          <p:cNvSpPr txBox="1"/>
          <p:nvPr/>
        </p:nvSpPr>
        <p:spPr>
          <a:xfrm>
            <a:off x="660400" y="694970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largest square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DC47A-C3BE-4830-97AB-6E9CC09370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9ABB8D-E57A-4A0D-843A-AA348C4D877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43007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solution(board):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stack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(board)):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j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(board[0])):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([board[i-1][j-1]])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(board[i-1][j])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][j-1]])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print(stack)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978088" y="2613055"/>
            <a:ext cx="5553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행과 열을 비교하기 위해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쌓아 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그런데도 해결방안이 떠오르지 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AA103-00E9-486E-A6F3-3F0740E68AD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83358-7896-4349-91D8-C44C22A2C59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59611-6720-40DE-BED6-FD4D7D82C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정사각형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2FA3A-79A4-4B1F-80BD-64F29071C57C}"/>
              </a:ext>
            </a:extLst>
          </p:cNvPr>
          <p:cNvSpPr txBox="1"/>
          <p:nvPr/>
        </p:nvSpPr>
        <p:spPr>
          <a:xfrm>
            <a:off x="660400" y="694970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largest square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DC47A-C3BE-4830-97AB-6E9CC09370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9ABB8D-E57A-4A0D-843A-AA348C4D877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4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7" y="2613055"/>
            <a:ext cx="64735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solution(board):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(board)):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j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(board[0])):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min(board[i-1][j-1], board[i-1][j],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][j-1])+1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= max(answer,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print(board)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answer**2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978088" y="2613055"/>
            <a:ext cx="555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문항 실패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하나만 존재할 경우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하나도 존재하지 않을 경우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AA103-00E9-486E-A6F3-3F0740E68AD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83358-7896-4349-91D8-C44C22A2C59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59611-6720-40DE-BED6-FD4D7D82C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정사각형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2FA3A-79A4-4B1F-80BD-64F29071C57C}"/>
              </a:ext>
            </a:extLst>
          </p:cNvPr>
          <p:cNvSpPr txBox="1"/>
          <p:nvPr/>
        </p:nvSpPr>
        <p:spPr>
          <a:xfrm>
            <a:off x="660400" y="694970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largest square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DC47A-C3BE-4830-97AB-6E9CC09370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9ABB8D-E57A-4A0D-843A-AA348C4D877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5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7" y="2478831"/>
            <a:ext cx="6473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solution(board):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없거나 하나만 있을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(board) &lt; 2 and 1 in sum(board,[]):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(board)):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j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(board[0])):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= min(board[i-1][j-1], board[i-1][j],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][j-1])+1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= max(answer,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        print('')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    print(board)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answer**2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978088" y="2478831"/>
            <a:ext cx="555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문항 실패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하나만 존재할 경우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하나도 존재하지 않을 경우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AA103-00E9-486E-A6F3-3F0740E68AD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83358-7896-4349-91D8-C44C22A2C59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59611-6720-40DE-BED6-FD4D7D82C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정사각형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2FA3A-79A4-4B1F-80BD-64F29071C57C}"/>
              </a:ext>
            </a:extLst>
          </p:cNvPr>
          <p:cNvSpPr txBox="1"/>
          <p:nvPr/>
        </p:nvSpPr>
        <p:spPr>
          <a:xfrm>
            <a:off x="660400" y="694970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largest square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DC47A-C3BE-4830-97AB-6E9CC09370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9ABB8D-E57A-4A0D-843A-AA348C4D877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7" y="2478831"/>
            <a:ext cx="64735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findLargestSquare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res = [[1 if x=='O' else 0 for x in y] for y in board]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y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x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(board[y])):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board[y][x] == 'O':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res[y][x] = min(res[y-1][x], res[y-1][x-1], res[y][x-1]) + 1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res[y][x] &gt; answer: answer = res[y][x]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 **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978088" y="2478831"/>
            <a:ext cx="5553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DP(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동적 프로그래밍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방법을 사용하여 하나씩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쌓으면서 푼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AA103-00E9-486E-A6F3-3F0740E68AD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83358-7896-4349-91D8-C44C22A2C59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59611-6720-40DE-BED6-FD4D7D82C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정사각형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2FA3A-79A4-4B1F-80BD-64F29071C57C}"/>
              </a:ext>
            </a:extLst>
          </p:cNvPr>
          <p:cNvSpPr txBox="1"/>
          <p:nvPr/>
        </p:nvSpPr>
        <p:spPr>
          <a:xfrm>
            <a:off x="660400" y="694970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largest square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DC47A-C3BE-4830-97AB-6E9CC09370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9ABB8D-E57A-4A0D-843A-AA348C4D877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6270" y="3298987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조이스틱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아스키 코드를 생각해보자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 B C D E F G H I J K L M N O P Q R S T U V W X Y Z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 = 65, Z = 90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65 up 66    66- 65 -&gt;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이동횟수가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문자열에 맞게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개수를 맞춰준다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문자열을 리스트로 치환한다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2936E56-A4E1-4D77-8A0D-E5C0521E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4"/>
            <a:ext cx="5556225" cy="49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550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solution(name):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[]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name: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n_list.append</a:t>
            </a:r>
            <a:r>
              <a:rPr lang="en-US" altLang="ko-KR" dirty="0"/>
              <a:t>(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))        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print(</a:t>
            </a:r>
            <a:r>
              <a:rPr lang="en-US" altLang="ko-KR" dirty="0" err="1"/>
              <a:t>n_list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87ED7-499F-47BA-B448-3B0A1D02CA5E}"/>
              </a:ext>
            </a:extLst>
          </p:cNvPr>
          <p:cNvSpPr txBox="1"/>
          <p:nvPr/>
        </p:nvSpPr>
        <p:spPr>
          <a:xfrm>
            <a:off x="6014906" y="2357416"/>
            <a:ext cx="54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문자열을 아스키코드로 변환하여 리스트로 변환한다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7087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solution(name):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[]</a:t>
            </a:r>
          </a:p>
          <a:p>
            <a:pPr algn="just"/>
            <a:r>
              <a:rPr lang="en-US" altLang="ko-KR" dirty="0"/>
              <a:t>    num = 0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name: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n_list.append</a:t>
            </a:r>
            <a:r>
              <a:rPr lang="en-US" altLang="ko-KR" dirty="0"/>
              <a:t>(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))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87ED7-499F-47BA-B448-3B0A1D02CA5E}"/>
              </a:ext>
            </a:extLst>
          </p:cNvPr>
          <p:cNvSpPr txBox="1"/>
          <p:nvPr/>
        </p:nvSpPr>
        <p:spPr>
          <a:xfrm>
            <a:off x="4356684" y="2357416"/>
            <a:ext cx="7087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while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 &gt; num: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# num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번째 값이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A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가 아니라면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up, down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해서 가장 작은 값을 추출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[num] != 'A':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up =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ord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(name[num])-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ord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('A’)  74 – 65 = 9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down =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ord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('Z')-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ord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(name[num]) 90 – 74 = 16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+= min(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up,down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print(up, down, min(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up,down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num += 1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print(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966710" y="3342952"/>
            <a:ext cx="6258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마지막 위치에서 조이스틱을 조작하는 방법을 찾아야함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왼쪽과 오른쪽 이동에 대한 코드를 생성 해야함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while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개 추가하여 만들면 될 듯</a:t>
            </a:r>
            <a:r>
              <a:rPr lang="en-US" altLang="ko-KR" dirty="0"/>
              <a:t>?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아스키 코드로 바꾸고 그걸 사용하지 않음 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처음부터 아스키코드로 바꾸지 않고 리스트화만 시키면 될 듯</a:t>
            </a:r>
            <a:r>
              <a:rPr lang="en-US" altLang="ko-KR" dirty="0"/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827418"/>
            <a:ext cx="4344828" cy="707886"/>
            <a:chOff x="939800" y="1442839"/>
            <a:chExt cx="4344828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3764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나머지가 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 되는 수 찾기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298770"/>
            <a:ext cx="3775761" cy="707886"/>
            <a:chOff x="939800" y="1442839"/>
            <a:chExt cx="3775761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3195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rtl="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800" kern="1200" spc="-150" dirty="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나눔스퀘어 Light" panose="020B0600000101010101" pitchFamily="50" charset="-127"/>
                  <a:cs typeface="+mn-cs"/>
                </a:rPr>
                <a:t>가장 큰 정사각형 찾기</a:t>
              </a:r>
              <a:endParaRPr lang="ko-KR" altLang="ko-KR" sz="2800" dirty="0">
                <a:effectLst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812286"/>
            <a:ext cx="1996428" cy="707886"/>
            <a:chOff x="939800" y="1442839"/>
            <a:chExt cx="199642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조이스틱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7087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solution(name):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list(name)</a:t>
            </a:r>
          </a:p>
          <a:p>
            <a:pPr algn="just"/>
            <a:r>
              <a:rPr lang="en-US" altLang="ko-KR" dirty="0"/>
              <a:t>    num = 0     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while True: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n_list</a:t>
            </a:r>
            <a:r>
              <a:rPr lang="en-US" altLang="ko-KR" dirty="0"/>
              <a:t>[num] != 'A':</a:t>
            </a:r>
          </a:p>
          <a:p>
            <a:pPr algn="just"/>
            <a:r>
              <a:rPr lang="en-US" altLang="ko-KR" dirty="0"/>
              <a:t>            up = 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[num])-</a:t>
            </a:r>
            <a:r>
              <a:rPr lang="en-US" altLang="ko-KR" dirty="0" err="1"/>
              <a:t>ord</a:t>
            </a:r>
            <a:r>
              <a:rPr lang="en-US" altLang="ko-KR" dirty="0"/>
              <a:t>('A')</a:t>
            </a:r>
          </a:p>
          <a:p>
            <a:pPr algn="just"/>
            <a:r>
              <a:rPr lang="en-US" altLang="ko-KR" dirty="0"/>
              <a:t>            down = </a:t>
            </a:r>
            <a:r>
              <a:rPr lang="en-US" altLang="ko-KR" dirty="0" err="1"/>
              <a:t>ord</a:t>
            </a:r>
            <a:r>
              <a:rPr lang="en-US" altLang="ko-KR" dirty="0"/>
              <a:t>('Z')-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[num])+1</a:t>
            </a:r>
          </a:p>
          <a:p>
            <a:pPr algn="just"/>
            <a:r>
              <a:rPr lang="en-US" altLang="ko-KR" dirty="0"/>
              <a:t>            answer += min(</a:t>
            </a:r>
            <a:r>
              <a:rPr lang="en-US" altLang="ko-KR" dirty="0" err="1"/>
              <a:t>up,down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    print(up, down, min(</a:t>
            </a:r>
            <a:r>
              <a:rPr lang="en-US" altLang="ko-KR" dirty="0" err="1"/>
              <a:t>up,down</a:t>
            </a:r>
            <a:r>
              <a:rPr lang="en-US" altLang="ko-KR" dirty="0"/>
              <a:t>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87ED7-499F-47BA-B448-3B0A1D02CA5E}"/>
              </a:ext>
            </a:extLst>
          </p:cNvPr>
          <p:cNvSpPr txBox="1"/>
          <p:nvPr/>
        </p:nvSpPr>
        <p:spPr>
          <a:xfrm>
            <a:off x="5603846" y="2357416"/>
            <a:ext cx="5839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# </a:t>
            </a:r>
            <a:r>
              <a:rPr lang="ko-KR" altLang="en-US" dirty="0"/>
              <a:t>비교가 끝난 문자를 </a:t>
            </a:r>
            <a:r>
              <a:rPr lang="en-US" altLang="ko-KR" dirty="0"/>
              <a:t>A</a:t>
            </a:r>
            <a:r>
              <a:rPr lang="ko-KR" altLang="en-US" dirty="0"/>
              <a:t>로 치환</a:t>
            </a:r>
          </a:p>
          <a:p>
            <a:pPr algn="just"/>
            <a:r>
              <a:rPr lang="ko-KR" altLang="en-US" dirty="0"/>
              <a:t>        </a:t>
            </a:r>
            <a:r>
              <a:rPr lang="en-US" altLang="ko-KR" dirty="0" err="1"/>
              <a:t>n_list</a:t>
            </a:r>
            <a:r>
              <a:rPr lang="en-US" altLang="ko-KR" dirty="0"/>
              <a:t>[num] = 'A'</a:t>
            </a:r>
          </a:p>
          <a:p>
            <a:pPr algn="just"/>
            <a:r>
              <a:rPr lang="en-US" altLang="ko-KR" dirty="0"/>
              <a:t>        # </a:t>
            </a:r>
            <a:r>
              <a:rPr lang="ko-KR" altLang="en-US" dirty="0"/>
              <a:t>리스트의 모든 문자가 </a:t>
            </a:r>
            <a:r>
              <a:rPr lang="en-US" altLang="ko-KR" dirty="0"/>
              <a:t>A</a:t>
            </a:r>
            <a:r>
              <a:rPr lang="ko-KR" altLang="en-US" dirty="0"/>
              <a:t>일 경우 </a:t>
            </a:r>
            <a:r>
              <a:rPr lang="en-US" altLang="ko-KR" dirty="0"/>
              <a:t>break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n_list</a:t>
            </a:r>
            <a:r>
              <a:rPr lang="en-US" altLang="ko-KR" dirty="0"/>
              <a:t> == ['A']*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): break</a:t>
            </a:r>
          </a:p>
          <a:p>
            <a:pPr algn="just"/>
            <a:r>
              <a:rPr lang="en-US" altLang="ko-KR" dirty="0"/>
              <a:t>            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n_list</a:t>
            </a:r>
            <a:r>
              <a:rPr lang="en-US" altLang="ko-KR" dirty="0"/>
              <a:t>[num] == 'A': answer += 1</a:t>
            </a:r>
          </a:p>
          <a:p>
            <a:pPr algn="just"/>
            <a:r>
              <a:rPr lang="en-US" altLang="ko-KR" dirty="0"/>
              <a:t>        num += 1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print(</a:t>
            </a:r>
            <a:r>
              <a:rPr lang="en-US" altLang="ko-KR" dirty="0" err="1"/>
              <a:t>n_list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377770" y="3301007"/>
            <a:ext cx="5436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TC 1</a:t>
            </a:r>
            <a:r>
              <a:rPr lang="ko-KR" altLang="en-US" dirty="0"/>
              <a:t>번은 통과하였지만 </a:t>
            </a:r>
            <a:r>
              <a:rPr lang="en-US" altLang="ko-KR" dirty="0"/>
              <a:t>2</a:t>
            </a:r>
            <a:r>
              <a:rPr lang="ko-KR" altLang="en-US" dirty="0"/>
              <a:t>번은 통과하지 못함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예상 오류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다음 문자로 이동하는 중 </a:t>
            </a:r>
            <a:r>
              <a:rPr lang="en-US" altLang="ko-KR" dirty="0"/>
              <a:t>76</a:t>
            </a:r>
            <a:r>
              <a:rPr lang="ko-KR" altLang="en-US" dirty="0"/>
              <a:t>줄에 나온 </a:t>
            </a:r>
            <a:r>
              <a:rPr lang="en-US" altLang="ko-KR" dirty="0"/>
              <a:t>answer += 1</a:t>
            </a:r>
            <a:r>
              <a:rPr lang="ko-KR" altLang="en-US" dirty="0"/>
              <a:t>이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너무 많이 사용됨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저 문장을 넣은 이유 </a:t>
            </a:r>
            <a:r>
              <a:rPr lang="en-US" altLang="ko-KR" dirty="0"/>
              <a:t>: </a:t>
            </a:r>
            <a:r>
              <a:rPr lang="ko-KR" altLang="en-US" dirty="0"/>
              <a:t>다음 문자가 </a:t>
            </a:r>
            <a:r>
              <a:rPr lang="en-US" altLang="ko-KR" dirty="0"/>
              <a:t>A</a:t>
            </a:r>
            <a:r>
              <a:rPr lang="ko-KR" altLang="en-US" dirty="0"/>
              <a:t>일 경우 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뒤에부터 판별하기 위함 </a:t>
            </a:r>
            <a:r>
              <a:rPr lang="en-US" altLang="ko-KR" dirty="0"/>
              <a:t>(</a:t>
            </a:r>
            <a:r>
              <a:rPr lang="ko-KR" altLang="en-US" dirty="0"/>
              <a:t>왼쪽 이동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해결 방안 오른쪽</a:t>
            </a:r>
            <a:r>
              <a:rPr lang="en-US" altLang="ko-KR" dirty="0"/>
              <a:t>, </a:t>
            </a:r>
            <a:r>
              <a:rPr lang="ko-KR" altLang="en-US" dirty="0"/>
              <a:t>왼쪽 이동에 대한 부분을 조금 더 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명확하게 해줘야 함</a:t>
            </a:r>
            <a:r>
              <a:rPr lang="en-US" altLang="ko-KR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4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7087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solution(name):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list(name)</a:t>
            </a:r>
          </a:p>
          <a:p>
            <a:pPr algn="just"/>
            <a:r>
              <a:rPr lang="en-US" altLang="ko-KR" dirty="0"/>
              <a:t>    num = 0     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while True:</a:t>
            </a:r>
          </a:p>
          <a:p>
            <a:pPr algn="just"/>
            <a:r>
              <a:rPr lang="en-US" altLang="ko-KR" dirty="0"/>
              <a:t>        right = 1</a:t>
            </a:r>
          </a:p>
          <a:p>
            <a:pPr algn="just"/>
            <a:r>
              <a:rPr lang="en-US" altLang="ko-KR" dirty="0"/>
              <a:t>        left = 1</a:t>
            </a:r>
          </a:p>
          <a:p>
            <a:pPr algn="just"/>
            <a:endParaRPr lang="ko-KR" altLang="en-US" dirty="0"/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if </a:t>
            </a:r>
            <a:r>
              <a:rPr lang="en-US" altLang="ko-KR" dirty="0" err="1"/>
              <a:t>n_list</a:t>
            </a:r>
            <a:r>
              <a:rPr lang="en-US" altLang="ko-KR" dirty="0"/>
              <a:t>[num] != 'A':</a:t>
            </a:r>
          </a:p>
          <a:p>
            <a:pPr algn="just"/>
            <a:r>
              <a:rPr lang="en-US" altLang="ko-KR" dirty="0"/>
              <a:t>            up = 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[num])-</a:t>
            </a:r>
            <a:r>
              <a:rPr lang="en-US" altLang="ko-KR" dirty="0" err="1"/>
              <a:t>ord</a:t>
            </a:r>
            <a:r>
              <a:rPr lang="en-US" altLang="ko-KR" dirty="0"/>
              <a:t>('A')</a:t>
            </a:r>
          </a:p>
          <a:p>
            <a:pPr algn="just"/>
            <a:r>
              <a:rPr lang="en-US" altLang="ko-KR" dirty="0"/>
              <a:t>            down = </a:t>
            </a:r>
            <a:r>
              <a:rPr lang="en-US" altLang="ko-KR" dirty="0" err="1"/>
              <a:t>ord</a:t>
            </a:r>
            <a:r>
              <a:rPr lang="en-US" altLang="ko-KR" dirty="0"/>
              <a:t>('Z')-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[num])+1</a:t>
            </a:r>
          </a:p>
          <a:p>
            <a:pPr algn="just"/>
            <a:r>
              <a:rPr lang="en-US" altLang="ko-KR" dirty="0"/>
              <a:t>            answer += min(</a:t>
            </a:r>
            <a:r>
              <a:rPr lang="en-US" altLang="ko-KR" dirty="0" err="1"/>
              <a:t>up,down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    # print(up, down, min(</a:t>
            </a:r>
            <a:r>
              <a:rPr lang="en-US" altLang="ko-KR" dirty="0" err="1"/>
              <a:t>up,down</a:t>
            </a:r>
            <a:r>
              <a:rPr lang="en-US" altLang="ko-KR" dirty="0"/>
              <a:t>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87ED7-499F-47BA-B448-3B0A1D02CA5E}"/>
              </a:ext>
            </a:extLst>
          </p:cNvPr>
          <p:cNvSpPr txBox="1"/>
          <p:nvPr/>
        </p:nvSpPr>
        <p:spPr>
          <a:xfrm>
            <a:off x="5302620" y="2080579"/>
            <a:ext cx="5839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[num] = 'A’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== ['A']*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): 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   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for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in range(1,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)):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num+i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]== 'A':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right +=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answer +=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else: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num += 1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print(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36809D-491F-42F6-BC0F-FEEB57C00ADE}"/>
              </a:ext>
            </a:extLst>
          </p:cNvPr>
          <p:cNvSpPr txBox="1"/>
          <p:nvPr/>
        </p:nvSpPr>
        <p:spPr>
          <a:xfrm>
            <a:off x="5690677" y="473720"/>
            <a:ext cx="583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# TC2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는 통과하지만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TC1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은 통과하지 못함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#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예상 이유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# 1.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오른쪽 단어가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가 아닌 경우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answer += 1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이 없음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# 2.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첫 번째 위치에 서 왼쪽으로 이동하는 경우가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59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5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7087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solution(name):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list(name)</a:t>
            </a:r>
          </a:p>
          <a:p>
            <a:pPr algn="just"/>
            <a:r>
              <a:rPr lang="en-US" altLang="ko-KR" dirty="0"/>
              <a:t>    num = 0     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while True:</a:t>
            </a:r>
          </a:p>
          <a:p>
            <a:pPr algn="just"/>
            <a:r>
              <a:rPr lang="en-US" altLang="ko-KR" dirty="0"/>
              <a:t>        right = 1</a:t>
            </a:r>
          </a:p>
          <a:p>
            <a:pPr algn="just"/>
            <a:r>
              <a:rPr lang="en-US" altLang="ko-KR" dirty="0"/>
              <a:t>        left = 1</a:t>
            </a:r>
          </a:p>
          <a:p>
            <a:pPr algn="just"/>
            <a:r>
              <a:rPr lang="en-US" altLang="ko-KR" dirty="0"/>
              <a:t>   </a:t>
            </a:r>
            <a:endParaRPr lang="ko-KR" altLang="en-US" dirty="0"/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if </a:t>
            </a:r>
            <a:r>
              <a:rPr lang="en-US" altLang="ko-KR" dirty="0" err="1"/>
              <a:t>n_list</a:t>
            </a:r>
            <a:r>
              <a:rPr lang="en-US" altLang="ko-KR" dirty="0"/>
              <a:t>[num] != 'A':</a:t>
            </a:r>
          </a:p>
          <a:p>
            <a:pPr algn="just"/>
            <a:r>
              <a:rPr lang="en-US" altLang="ko-KR" dirty="0"/>
              <a:t>            up = 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[num])-</a:t>
            </a:r>
            <a:r>
              <a:rPr lang="en-US" altLang="ko-KR" dirty="0" err="1"/>
              <a:t>ord</a:t>
            </a:r>
            <a:r>
              <a:rPr lang="en-US" altLang="ko-KR" dirty="0"/>
              <a:t>('A')</a:t>
            </a:r>
          </a:p>
          <a:p>
            <a:pPr algn="just"/>
            <a:r>
              <a:rPr lang="en-US" altLang="ko-KR" dirty="0"/>
              <a:t>            down = </a:t>
            </a:r>
            <a:r>
              <a:rPr lang="en-US" altLang="ko-KR" dirty="0" err="1"/>
              <a:t>ord</a:t>
            </a:r>
            <a:r>
              <a:rPr lang="en-US" altLang="ko-KR" dirty="0"/>
              <a:t>('Z')-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[num])+1</a:t>
            </a:r>
          </a:p>
          <a:p>
            <a:pPr algn="just"/>
            <a:r>
              <a:rPr lang="en-US" altLang="ko-KR" dirty="0"/>
              <a:t>            answer += min(</a:t>
            </a:r>
            <a:r>
              <a:rPr lang="en-US" altLang="ko-KR" dirty="0" err="1"/>
              <a:t>up,down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    # print(up, down, min(</a:t>
            </a:r>
            <a:r>
              <a:rPr lang="en-US" altLang="ko-KR" dirty="0" err="1"/>
              <a:t>up,down</a:t>
            </a:r>
            <a:r>
              <a:rPr lang="en-US" altLang="ko-KR" dirty="0"/>
              <a:t>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87ED7-499F-47BA-B448-3B0A1D02CA5E}"/>
              </a:ext>
            </a:extLst>
          </p:cNvPr>
          <p:cNvSpPr txBox="1"/>
          <p:nvPr/>
        </p:nvSpPr>
        <p:spPr>
          <a:xfrm>
            <a:off x="5151618" y="2080579"/>
            <a:ext cx="40846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[num] = 'A’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== ['A']*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): 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for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in range(1,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)):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num+i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]== 'A':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right += I  6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else: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for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in range(1,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)):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[num-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 =='A':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left += I  5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else: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2D1E04-75B8-4835-90CE-10E720FA79E1}"/>
              </a:ext>
            </a:extLst>
          </p:cNvPr>
          <p:cNvSpPr txBox="1"/>
          <p:nvPr/>
        </p:nvSpPr>
        <p:spPr>
          <a:xfrm>
            <a:off x="8948499" y="3742411"/>
            <a:ext cx="2583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right &gt; left 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+= left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else: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+= right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num += 1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print(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823ED-4071-4E54-9B2B-12873695629A}"/>
              </a:ext>
            </a:extLst>
          </p:cNvPr>
          <p:cNvSpPr txBox="1"/>
          <p:nvPr/>
        </p:nvSpPr>
        <p:spPr>
          <a:xfrm>
            <a:off x="5690677" y="473720"/>
            <a:ext cx="58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+mn-cs"/>
              </a:rPr>
              <a:t># TC1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+mn-cs"/>
              </a:rPr>
              <a:t>은 통과하지만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+mn-cs"/>
              </a:rPr>
              <a:t>TC2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+mn-cs"/>
              </a:rPr>
              <a:t>는 통과하지 못함 </a:t>
            </a: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+mn-cs"/>
              </a:rPr>
              <a:t>#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+mn-cs"/>
              </a:rPr>
              <a:t>이유가 멀까요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+mn-cs"/>
              </a:rPr>
              <a:t>?? num += 1???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9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6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7087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solution(name):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list(name)</a:t>
            </a:r>
          </a:p>
          <a:p>
            <a:pPr algn="just"/>
            <a:r>
              <a:rPr lang="en-US" altLang="ko-KR" dirty="0"/>
              <a:t>    num = 0     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while True:</a:t>
            </a:r>
          </a:p>
          <a:p>
            <a:pPr algn="just"/>
            <a:r>
              <a:rPr lang="en-US" altLang="ko-KR" dirty="0"/>
              <a:t>        right = 1</a:t>
            </a:r>
          </a:p>
          <a:p>
            <a:pPr algn="just"/>
            <a:r>
              <a:rPr lang="en-US" altLang="ko-KR" dirty="0"/>
              <a:t>        left = 1</a:t>
            </a:r>
          </a:p>
          <a:p>
            <a:pPr algn="just"/>
            <a:r>
              <a:rPr lang="en-US" altLang="ko-KR" dirty="0"/>
              <a:t>        </a:t>
            </a:r>
            <a:endParaRPr lang="ko-KR" altLang="en-US" dirty="0"/>
          </a:p>
          <a:p>
            <a:pPr algn="just"/>
            <a:r>
              <a:rPr lang="ko-KR" altLang="en-US" dirty="0"/>
              <a:t>        </a:t>
            </a:r>
            <a:r>
              <a:rPr lang="en-US" altLang="ko-KR" dirty="0"/>
              <a:t>if </a:t>
            </a:r>
            <a:r>
              <a:rPr lang="en-US" altLang="ko-KR" dirty="0" err="1"/>
              <a:t>n_list</a:t>
            </a:r>
            <a:r>
              <a:rPr lang="en-US" altLang="ko-KR" dirty="0"/>
              <a:t>[num] != 'A':</a:t>
            </a:r>
          </a:p>
          <a:p>
            <a:pPr algn="just"/>
            <a:r>
              <a:rPr lang="en-US" altLang="ko-KR" dirty="0"/>
              <a:t>            up = 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[num])-</a:t>
            </a:r>
            <a:r>
              <a:rPr lang="en-US" altLang="ko-KR" dirty="0" err="1"/>
              <a:t>ord</a:t>
            </a:r>
            <a:r>
              <a:rPr lang="en-US" altLang="ko-KR" dirty="0"/>
              <a:t>('A')</a:t>
            </a:r>
          </a:p>
          <a:p>
            <a:pPr algn="just"/>
            <a:r>
              <a:rPr lang="en-US" altLang="ko-KR" dirty="0"/>
              <a:t>            down = </a:t>
            </a:r>
            <a:r>
              <a:rPr lang="en-US" altLang="ko-KR" dirty="0" err="1"/>
              <a:t>ord</a:t>
            </a:r>
            <a:r>
              <a:rPr lang="en-US" altLang="ko-KR" dirty="0"/>
              <a:t>('Z')-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dirty="0" err="1"/>
              <a:t>n_list</a:t>
            </a:r>
            <a:r>
              <a:rPr lang="en-US" altLang="ko-KR" dirty="0"/>
              <a:t>[num])+1</a:t>
            </a:r>
          </a:p>
          <a:p>
            <a:pPr algn="just"/>
            <a:r>
              <a:rPr lang="en-US" altLang="ko-KR" dirty="0"/>
              <a:t>            answer += min(</a:t>
            </a:r>
            <a:r>
              <a:rPr lang="en-US" altLang="ko-KR" dirty="0" err="1"/>
              <a:t>up,down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    # print(up, down, min(</a:t>
            </a:r>
            <a:r>
              <a:rPr lang="en-US" altLang="ko-KR" dirty="0" err="1"/>
              <a:t>up,down</a:t>
            </a:r>
            <a:r>
              <a:rPr lang="en-US" altLang="ko-KR" dirty="0"/>
              <a:t>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87ED7-499F-47BA-B448-3B0A1D02CA5E}"/>
              </a:ext>
            </a:extLst>
          </p:cNvPr>
          <p:cNvSpPr txBox="1"/>
          <p:nvPr/>
        </p:nvSpPr>
        <p:spPr>
          <a:xfrm>
            <a:off x="5603846" y="2357416"/>
            <a:ext cx="5839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      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[num] = 'A'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# 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리스트의 모든 문자가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A</a:t>
            </a:r>
            <a:r>
              <a:rPr lang="ko-KR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일 경우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== ['A']*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): 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for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in range(1,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)):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num+i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]== 'A':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right +=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else: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break</a:t>
            </a:r>
            <a:endParaRPr lang="ko-KR" altLang="ko-KR" dirty="0">
              <a:effectLst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6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6</a:t>
              </a:r>
              <a:endParaRPr lang="ko-KR" altLang="en-US" sz="2000" b="1" spc="-15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D87ED7-499F-47BA-B448-3B0A1D02CA5E}"/>
              </a:ext>
            </a:extLst>
          </p:cNvPr>
          <p:cNvSpPr txBox="1"/>
          <p:nvPr/>
        </p:nvSpPr>
        <p:spPr>
          <a:xfrm>
            <a:off x="4506286" y="1819458"/>
            <a:ext cx="5065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for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in range(1,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len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)):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if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[num-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] =='A':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left += 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i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else: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    break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if right &gt; left 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+= left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num -= left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else: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answer += right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num += right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    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</a:t>
            </a:r>
            <a:endParaRPr lang="ko-KR" altLang="ko-KR" dirty="0">
              <a:effectLst/>
            </a:endParaRPr>
          </a:p>
          <a:p>
            <a:pPr marL="0" algn="just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print(</a:t>
            </a:r>
            <a:r>
              <a:rPr lang="en-US" altLang="ko-KR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n_list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)</a:t>
            </a:r>
            <a:endParaRPr lang="ko-KR" altLang="ko-KR" dirty="0">
              <a:effectLst/>
            </a:endParaRPr>
          </a:p>
          <a:p>
            <a:r>
              <a:rPr lang="en-US" altLang="ko-KR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스퀘어 Light" panose="020B0600000101010101" pitchFamily="50" charset="-127"/>
                <a:cs typeface="+mn-cs"/>
              </a:rPr>
              <a:t>    return answer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7EC44-DD6E-4272-A298-F3E892D335A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C4034-2AE3-4794-8623-E27B109C3B6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37FA-4C18-4B37-8864-C61E917A4E0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조이스틱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D7A9F-43C1-4CCA-B3A9-32BE0704A9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Joystick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C2BF8-C75F-455A-B16F-5B9AD1C61C2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B7B0AB5-8B20-46E7-AF78-4085D1651BD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6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3641588" y="3298987"/>
            <a:ext cx="5153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나머지가 </a:t>
            </a:r>
            <a:r>
              <a:rPr lang="en-US" altLang="ko-KR" sz="3600" dirty="0">
                <a:solidFill>
                  <a:schemeClr val="accent6"/>
                </a:solidFill>
              </a:rPr>
              <a:t>1</a:t>
            </a:r>
            <a:r>
              <a:rPr lang="ko-KR" altLang="en-US" sz="3600" dirty="0">
                <a:solidFill>
                  <a:schemeClr val="accent6"/>
                </a:solidFill>
              </a:rPr>
              <a:t>이 되는 수 찾기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n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하면 됨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2" y="1745703"/>
            <a:ext cx="5556224" cy="49067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나머지가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되는 수 찾기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the number with 1 remaining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I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679347" y="2402748"/>
            <a:ext cx="5658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요인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나머지가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되는 자연수 중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작은 값을 출력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해야하는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것을 잊음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n%i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n%i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한 값을 배열에 쌓은 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가장 작은 값을 추출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29EE78-9D41-490A-8818-7A4DAA74D14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20A5AF-DF0A-46BE-A095-60E301B5890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13CF7-8AF9-4D0B-9883-7EF2F57E0E4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나머지가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되는 수 찾기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96331-F3DB-442D-A342-A6CA98A51DA8}"/>
              </a:ext>
            </a:extLst>
          </p:cNvPr>
          <p:cNvSpPr txBox="1"/>
          <p:nvPr/>
        </p:nvSpPr>
        <p:spPr>
          <a:xfrm>
            <a:off x="660400" y="694970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the number with 1 remaining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076265-4235-444A-B7AD-99EE7DE2E67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03715CA-B85E-47E0-ADE1-B20DD63EDBA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679347" y="2402748"/>
            <a:ext cx="565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중간에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멈추니 해결됨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29EE78-9D41-490A-8818-7A4DAA74D14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20A5AF-DF0A-46BE-A095-60E301B5890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13CF7-8AF9-4D0B-9883-7EF2F57E0E4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나머지가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되는 수 찾기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96331-F3DB-442D-A342-A6CA98A51DA8}"/>
              </a:ext>
            </a:extLst>
          </p:cNvPr>
          <p:cNvSpPr txBox="1"/>
          <p:nvPr/>
        </p:nvSpPr>
        <p:spPr>
          <a:xfrm>
            <a:off x="660400" y="694970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the number with 1 remaining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076265-4235-444A-B7AD-99EE7DE2E67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03715CA-B85E-47E0-ADE1-B20DD63EDBA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3833950" y="3298987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가장 큰 정사각형 만들기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세로와 가로의 길이가 맞지 않으면 안됨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배열이기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정사각형의 전체 면적은 가로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세로의 제곱이다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0111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1111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0111   &lt;-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3x3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정사각형일 경우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면적은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3**2 = 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사각형을 구하려면 왼쪽과 위쪽이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아닌 수를 찾아야한다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4"/>
            <a:ext cx="5556225" cy="49067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16CC6-B2E0-4094-9BD7-270C0CD356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E80AA-0083-471A-835E-C240A1274BF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A102-DFE2-407F-817E-F9653F8D22F7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정사각형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66ABC-BC13-4C15-8FC0-8F5204213DA3}"/>
              </a:ext>
            </a:extLst>
          </p:cNvPr>
          <p:cNvSpPr txBox="1"/>
          <p:nvPr/>
        </p:nvSpPr>
        <p:spPr>
          <a:xfrm>
            <a:off x="660400" y="694970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largest square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ABF68-194F-4D80-B22C-ADA8591D7E9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E5903C-2E66-4346-B0FC-85A6E827A0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solution(board):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(board[0])):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print(board[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051558" y="2613055"/>
            <a:ext cx="5553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board[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 어떻게 해야함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AA103-00E9-486E-A6F3-3F0740E68AD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83358-7896-4349-91D8-C44C22A2C59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59611-6720-40DE-BED6-FD4D7D82C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정사각형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2FA3A-79A4-4B1F-80BD-64F29071C57C}"/>
              </a:ext>
            </a:extLst>
          </p:cNvPr>
          <p:cNvSpPr txBox="1"/>
          <p:nvPr/>
        </p:nvSpPr>
        <p:spPr>
          <a:xfrm>
            <a:off x="660400" y="694970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largest square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DC47A-C3BE-4830-97AB-6E9CC093701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9ABB8D-E57A-4A0D-843A-AA348C4D877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6814</TotalTime>
  <Words>2338</Words>
  <Application>Microsoft Office PowerPoint</Application>
  <PresentationFormat>와이드스크린</PresentationFormat>
  <Paragraphs>393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Apple SD Gothic Neo</vt:lpstr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733</cp:revision>
  <dcterms:created xsi:type="dcterms:W3CDTF">2021-02-14T00:18:03Z</dcterms:created>
  <dcterms:modified xsi:type="dcterms:W3CDTF">2021-11-12T05:57:21Z</dcterms:modified>
</cp:coreProperties>
</file>