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299" r:id="rId5"/>
    <p:sldId id="357" r:id="rId6"/>
    <p:sldId id="368" r:id="rId7"/>
    <p:sldId id="365" r:id="rId8"/>
    <p:sldId id="369" r:id="rId9"/>
    <p:sldId id="370" r:id="rId10"/>
    <p:sldId id="373" r:id="rId11"/>
    <p:sldId id="371" r:id="rId12"/>
    <p:sldId id="372" r:id="rId13"/>
    <p:sldId id="348" r:id="rId14"/>
    <p:sldId id="292" r:id="rId15"/>
    <p:sldId id="362" r:id="rId16"/>
    <p:sldId id="349" r:id="rId17"/>
    <p:sldId id="300" r:id="rId18"/>
    <p:sldId id="344" r:id="rId19"/>
    <p:sldId id="366" r:id="rId20"/>
    <p:sldId id="367" r:id="rId21"/>
    <p:sldId id="350" r:id="rId22"/>
    <p:sldId id="353" r:id="rId23"/>
    <p:sldId id="354" r:id="rId24"/>
    <p:sldId id="2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>
                <a:solidFill>
                  <a:srgbClr val="B9BBBE"/>
                </a:solidFill>
                <a:latin typeface="Consolas" panose="020B0609020204030204" pitchFamily="49" charset="0"/>
              </a:rPr>
              <a:t>Python Study11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5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7509" y="2748560"/>
            <a:ext cx="30143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b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+= str(arr1[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]%2)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]//2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= a[::-1]      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2A3A4-567D-487A-B7F5-5CE3C5237C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CF125-7D8F-4CB4-B981-0D7578772C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90A22-2E18-41AB-A792-686877F0C0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E13E1-D794-4BC4-89BF-11F1E08DD6E9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1C187-4BA3-4241-B168-89CA56E999B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06AD38-4004-4364-9B7A-6384D8C8229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977964-8A88-456F-94E7-346D2CE67DDF}"/>
              </a:ext>
            </a:extLst>
          </p:cNvPr>
          <p:cNvSpPr txBox="1"/>
          <p:nvPr/>
        </p:nvSpPr>
        <p:spPr>
          <a:xfrm>
            <a:off x="4144392" y="2748560"/>
            <a:ext cx="34696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while arr2[i]: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 += str(arr2[i]%2)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arr2[i] = arr2[i]//2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b = b[::-1]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a,b = a.rjust(n,'0'),b.rjust(n,'0')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temp = ''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print(a,b)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range(n):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a[j] == '1' or b[j] == '1':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'#'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elif a[j] == '0' and b[j] == '0':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'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E07A7-BBE5-4207-A7E9-17982097AD03}"/>
              </a:ext>
            </a:extLst>
          </p:cNvPr>
          <p:cNvSpPr txBox="1"/>
          <p:nvPr/>
        </p:nvSpPr>
        <p:spPr>
          <a:xfrm>
            <a:off x="7882529" y="2748560"/>
            <a:ext cx="345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answer.append(temp)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answer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2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7510" y="2463334"/>
            <a:ext cx="3643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= format(arr1[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],'b').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zfill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b = format(arr2[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],'b').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zfill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temp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a[j] == '1' or b[j] == '1':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'#'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a[j] == '0' and b[j] == '0':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' '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2A3A4-567D-487A-B7F5-5CE3C5237C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CF125-7D8F-4CB4-B981-0D7578772C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90A22-2E18-41AB-A792-686877F0C0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E13E1-D794-4BC4-89BF-11F1E08DD6E9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1C187-4BA3-4241-B168-89CA56E999B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06AD38-4004-4364-9B7A-6384D8C8229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977964-8A88-456F-94E7-346D2CE67DDF}"/>
              </a:ext>
            </a:extLst>
          </p:cNvPr>
          <p:cNvSpPr txBox="1"/>
          <p:nvPr/>
        </p:nvSpPr>
        <p:spPr>
          <a:xfrm>
            <a:off x="5058168" y="2463334"/>
            <a:ext cx="2693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(temp)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6DD39-9510-4D56-8EBC-E6BA22C607CF}"/>
              </a:ext>
            </a:extLst>
          </p:cNvPr>
          <p:cNvSpPr txBox="1"/>
          <p:nvPr/>
        </p:nvSpPr>
        <p:spPr>
          <a:xfrm>
            <a:off x="5058168" y="4174688"/>
            <a:ext cx="6096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변환하는 과정에 오류가 발생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format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변환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 변환하는 거 다시 찾아볼 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‘b’ 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변환하는 내장함수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zfill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개수만큼 앞에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삽입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rjust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  <a:endParaRPr lang="en-US" altLang="ko-KR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7510" y="2463334"/>
            <a:ext cx="364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i,j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zip(arr1,arr2):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a12 = str(bin(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i|j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)[2:])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a12=a12.rjust(n,'0')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a12=a12.replace('1','#')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a12=a12.replace('0',' 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(a12)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2A3A4-567D-487A-B7F5-5CE3C5237C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CF125-7D8F-4CB4-B981-0D7578772C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90A22-2E18-41AB-A792-686877F0C0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E13E1-D794-4BC4-89BF-11F1E08DD6E9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1C187-4BA3-4241-B168-89CA56E999B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06AD38-4004-4364-9B7A-6384D8C8229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977964-8A88-456F-94E7-346D2CE67DDF}"/>
              </a:ext>
            </a:extLst>
          </p:cNvPr>
          <p:cNvSpPr txBox="1"/>
          <p:nvPr/>
        </p:nvSpPr>
        <p:spPr>
          <a:xfrm>
            <a:off x="5058167" y="2463334"/>
            <a:ext cx="4966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내장함수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 변환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슬라이싱으로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앞자리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부터 시작하는 이유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bin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변환할 경우 앞에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변환했다고 알려주는 문자가 삽입 되기 때문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rjust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크기만큼 왼쪽 빈 곳에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삽입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왼쪽이 비는 이유 만약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변환 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이지만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나타나게 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361333" y="3298987"/>
            <a:ext cx="371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N</a:t>
            </a:r>
            <a:r>
              <a:rPr lang="ko-KR" altLang="en-US" sz="3600" dirty="0">
                <a:solidFill>
                  <a:schemeClr val="accent6"/>
                </a:solidFill>
              </a:rPr>
              <a:t>개의 최소 공배수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나의 풀이 </a:t>
              </a:r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math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1	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answer*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math.gcd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print(answer)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1 x 2 // (1,2) -&gt; 2 // 1 = 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2 x 6 // (2,6) -&gt; 12 // 2 =  6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앞의 수와 뒤의 수의 최소 공배수를 구하는 것을 반복하면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모든 수의 최소 공배수가 나오게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0" y="1745703"/>
            <a:ext cx="5556224" cy="328976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개의 최소 공배수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b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a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a%b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788405" y="2613055"/>
            <a:ext cx="5553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nlcm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num[-1]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 (num,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temp 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lcm = (a*b) 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(a*b) / lcm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temp = (num[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* temp) /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temp))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 (temp)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temp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5CADBA-4B28-45C4-8085-2E88E3549A0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D88AB6-B30D-4C4F-BDCB-ED96BC9EE4F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3CE07A-7808-4EE0-8AED-66E877D54CB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개의 최소 공배수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92F86-61F9-4764-BD10-3DB90B1B3D87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5A925-EF7E-4EFC-AE50-7B31BBD0F47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679A72-B445-4CCD-B63C-4293B14B047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3571056" y="3298987"/>
            <a:ext cx="529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accent6"/>
                </a:solidFill>
              </a:rPr>
              <a:t>JadenCase</a:t>
            </a:r>
            <a:r>
              <a:rPr lang="en-US" altLang="ko-KR" sz="3600" dirty="0">
                <a:solidFill>
                  <a:schemeClr val="accent6"/>
                </a:solidFill>
              </a:rPr>
              <a:t> </a:t>
            </a:r>
            <a:r>
              <a:rPr lang="ko-KR" altLang="en-US" sz="3600" dirty="0">
                <a:solidFill>
                  <a:schemeClr val="accent6"/>
                </a:solidFill>
              </a:rPr>
              <a:t>문자열 만들기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JadenCase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만들기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Creating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JadenCase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Strings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A678180-51B7-44BC-AD5C-01008697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13" y="1745703"/>
            <a:ext cx="5560933" cy="31280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9FB3-B4B9-4339-9364-8E4AE309113B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6A4637-B6CA-44E1-A01B-4C257A7216E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A24FC63-9B03-4824-B9C7-30702BFF5003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071D43-3A40-4233-A9DA-7903303334F0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A7EC20-082F-4324-A708-D1C41A3AFB41}"/>
              </a:ext>
            </a:extLst>
          </p:cNvPr>
          <p:cNvSpPr txBox="1"/>
          <p:nvPr/>
        </p:nvSpPr>
        <p:spPr>
          <a:xfrm>
            <a:off x="6348045" y="2628050"/>
            <a:ext cx="5306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공백을 기준으로 문자열을 나눠주고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문자열을 모두 소문자로 바꾼 다음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문자의 첫 시작 알파벳을 대문자로 바꾼다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upper()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대문자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lower()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문자의 첫 글자를 대문자로 바꿔주는 함수가 있을까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altLang="ko-KR" sz="1600" dirty="0">
              <a:latin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4642" y="2389785"/>
            <a:ext cx="3923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solution(s):</a:t>
            </a:r>
          </a:p>
          <a:p>
            <a:pPr algn="just"/>
            <a:r>
              <a:rPr lang="en-US" altLang="ko-KR" dirty="0"/>
              <a:t>    answer = ''</a:t>
            </a:r>
          </a:p>
          <a:p>
            <a:pPr algn="just"/>
            <a:r>
              <a:rPr lang="en-US" altLang="ko-KR" dirty="0"/>
              <a:t>    s = </a:t>
            </a:r>
            <a:r>
              <a:rPr lang="en-US" altLang="ko-KR" dirty="0" err="1"/>
              <a:t>s.split</a:t>
            </a:r>
            <a:r>
              <a:rPr lang="en-US" altLang="ko-KR" dirty="0"/>
              <a:t>(' ')	 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(s)): </a:t>
            </a:r>
          </a:p>
          <a:p>
            <a:pPr algn="just"/>
            <a:r>
              <a:rPr lang="en-US" altLang="ko-KR" dirty="0"/>
              <a:t>        a = ''</a:t>
            </a:r>
          </a:p>
          <a:p>
            <a:pPr algn="just"/>
            <a:r>
              <a:rPr lang="en-US" altLang="ko-KR" dirty="0"/>
              <a:t>        s[</a:t>
            </a:r>
            <a:r>
              <a:rPr lang="en-US" altLang="ko-KR" dirty="0" err="1"/>
              <a:t>i</a:t>
            </a:r>
            <a:r>
              <a:rPr lang="en-US" altLang="ko-KR" dirty="0"/>
              <a:t>] = s[</a:t>
            </a:r>
            <a:r>
              <a:rPr lang="en-US" altLang="ko-KR" dirty="0" err="1"/>
              <a:t>i</a:t>
            </a:r>
            <a:r>
              <a:rPr lang="en-US" altLang="ko-KR" dirty="0"/>
              <a:t>].lower()</a:t>
            </a:r>
          </a:p>
          <a:p>
            <a:pPr algn="just"/>
            <a:r>
              <a:rPr lang="en-US" altLang="ko-KR" dirty="0"/>
              <a:t>        a =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        a = a[0].upper() + a[1:]</a:t>
            </a:r>
          </a:p>
          <a:p>
            <a:pPr algn="just"/>
            <a:r>
              <a:rPr lang="en-US" altLang="ko-KR" dirty="0"/>
              <a:t>        s[</a:t>
            </a:r>
            <a:r>
              <a:rPr lang="en-US" altLang="ko-KR" dirty="0" err="1"/>
              <a:t>i</a:t>
            </a:r>
            <a:r>
              <a:rPr lang="en-US" altLang="ko-KR" dirty="0"/>
              <a:t>] = a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' '.join(s)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9EE560-733C-4345-A328-0B862F3A424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6D5165-BB5F-4DF8-94F3-9E5338C9926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A451E-0C64-49AA-BE30-9FB913EB38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JadenCase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만들기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7E7E7-B312-4202-A881-963172C925CC}"/>
              </a:ext>
            </a:extLst>
          </p:cNvPr>
          <p:cNvSpPr txBox="1"/>
          <p:nvPr/>
        </p:nvSpPr>
        <p:spPr>
          <a:xfrm>
            <a:off x="660400" y="694970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Creating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JadenCase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Strings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FDEDF-0402-42A8-9D84-188D659AF1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60578-4935-4829-BCDA-DB409D6A5DB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55FEA1-858A-47DD-912A-D1A6C32E9B76}"/>
              </a:ext>
            </a:extLst>
          </p:cNvPr>
          <p:cNvSpPr txBox="1"/>
          <p:nvPr/>
        </p:nvSpPr>
        <p:spPr>
          <a:xfrm>
            <a:off x="5076737" y="2389785"/>
            <a:ext cx="6261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문자열을 공백을 기준으로 끊어 줌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문자를 전체를 소문자로 바꿈</a:t>
            </a:r>
            <a:endParaRPr lang="en-US" altLang="ko-KR" dirty="0"/>
          </a:p>
          <a:p>
            <a:pPr algn="just"/>
            <a:r>
              <a:rPr lang="en-US" altLang="ko-KR" dirty="0"/>
              <a:t># a</a:t>
            </a:r>
            <a:r>
              <a:rPr lang="ko-KR" altLang="en-US" dirty="0"/>
              <a:t>에 문자를 담고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문자에서 첫번쨰를 대문자로 바꾸고 뒤에 나머지 소문자를 채움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join</a:t>
            </a:r>
            <a:r>
              <a:rPr lang="ko-KR" altLang="en-US" dirty="0"/>
              <a:t>을 통해 리스트에 담긴 문자를 붙여서 문자열로 만듦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테스트 케이스는 통과하였으며 제출 시 </a:t>
            </a:r>
            <a:r>
              <a:rPr lang="en-US" altLang="ko-KR" dirty="0"/>
              <a:t>43.8/100</a:t>
            </a:r>
            <a:r>
              <a:rPr lang="ko-KR" altLang="en-US" dirty="0"/>
              <a:t>으로 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런타임 에러가 많이 남 </a:t>
            </a:r>
            <a:r>
              <a:rPr lang="en-US" altLang="ko-KR" dirty="0"/>
              <a:t>(</a:t>
            </a:r>
            <a:r>
              <a:rPr lang="ko-KR" altLang="en-US" dirty="0"/>
              <a:t>첫 문자를 대문자로 하는 함수 사용</a:t>
            </a:r>
            <a:r>
              <a:rPr lang="en-US" altLang="ko-KR" dirty="0"/>
              <a:t>??)</a:t>
            </a:r>
          </a:p>
        </p:txBody>
      </p: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4642" y="2389785"/>
            <a:ext cx="39232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solution(s):</a:t>
            </a:r>
          </a:p>
          <a:p>
            <a:pPr algn="just"/>
            <a:r>
              <a:rPr lang="en-US" altLang="ko-KR" dirty="0"/>
              <a:t>    answer = ''</a:t>
            </a:r>
          </a:p>
          <a:p>
            <a:pPr algn="just"/>
            <a:r>
              <a:rPr lang="en-US" altLang="ko-KR" dirty="0"/>
              <a:t>    s = </a:t>
            </a:r>
            <a:r>
              <a:rPr lang="en-US" altLang="ko-KR" dirty="0" err="1"/>
              <a:t>s.lower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s = </a:t>
            </a:r>
            <a:r>
              <a:rPr lang="en-US" altLang="ko-KR" dirty="0" err="1"/>
              <a:t>s.split</a:t>
            </a:r>
            <a:r>
              <a:rPr lang="en-US" altLang="ko-KR" dirty="0"/>
              <a:t>(' ')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s: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i.capitalize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answer += </a:t>
            </a:r>
            <a:r>
              <a:rPr lang="en-US" altLang="ko-KR" dirty="0" err="1"/>
              <a:t>i</a:t>
            </a:r>
            <a:r>
              <a:rPr lang="en-US" altLang="ko-KR" dirty="0"/>
              <a:t> + ' '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return answer[:-1]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9EE560-733C-4345-A328-0B862F3A424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6D5165-BB5F-4DF8-94F3-9E5338C9926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A451E-0C64-49AA-BE30-9FB913EB38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JadenCase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만들기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7E7E7-B312-4202-A881-963172C925CC}"/>
              </a:ext>
            </a:extLst>
          </p:cNvPr>
          <p:cNvSpPr txBox="1"/>
          <p:nvPr/>
        </p:nvSpPr>
        <p:spPr>
          <a:xfrm>
            <a:off x="660400" y="694970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Creating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JadenCase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Strings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FDEDF-0402-42A8-9D84-188D659AF1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60578-4935-4829-BCDA-DB409D6A5DB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55FEA1-858A-47DD-912A-D1A6C32E9B76}"/>
              </a:ext>
            </a:extLst>
          </p:cNvPr>
          <p:cNvSpPr txBox="1"/>
          <p:nvPr/>
        </p:nvSpPr>
        <p:spPr>
          <a:xfrm>
            <a:off x="5076737" y="2389785"/>
            <a:ext cx="6261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처음에 문자를 전부 소문자로 변경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공백을 기준으로 나눔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capitalize() </a:t>
            </a:r>
            <a:r>
              <a:rPr lang="ko-KR" altLang="en-US" dirty="0"/>
              <a:t>함수를 이용하여 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단어의 첫 알파벳을 대문자로 변경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</a:t>
            </a:r>
            <a:r>
              <a:rPr lang="ko-KR" altLang="en-US" dirty="0"/>
              <a:t> 마지막에 추가된 공백을 제거하기위해 </a:t>
            </a:r>
            <a:r>
              <a:rPr lang="en-US" altLang="ko-KR" dirty="0"/>
              <a:t>slicing</a:t>
            </a:r>
            <a:r>
              <a:rPr lang="ko-KR" altLang="en-US" dirty="0"/>
              <a:t>사용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def </a:t>
            </a:r>
            <a:r>
              <a:rPr lang="en-US" altLang="ko-KR" dirty="0" err="1"/>
              <a:t>Jaden_Case</a:t>
            </a:r>
            <a:r>
              <a:rPr lang="en-US" altLang="ko-KR" dirty="0"/>
              <a:t>(s):</a:t>
            </a:r>
          </a:p>
          <a:p>
            <a:pPr algn="just"/>
            <a:r>
              <a:rPr lang="en-US" altLang="ko-KR" dirty="0"/>
              <a:t>    # </a:t>
            </a:r>
            <a:r>
              <a:rPr lang="ko-KR" altLang="en-US" dirty="0"/>
              <a:t>함수를 완성하세요</a:t>
            </a:r>
          </a:p>
          <a:p>
            <a:pPr algn="just"/>
            <a:r>
              <a:rPr lang="ko-KR" altLang="en-US" dirty="0"/>
              <a:t>    </a:t>
            </a:r>
            <a:r>
              <a:rPr lang="en-US" altLang="ko-KR" dirty="0"/>
              <a:t>return </a:t>
            </a:r>
            <a:r>
              <a:rPr lang="en-US" altLang="ko-KR" dirty="0" err="1"/>
              <a:t>s.title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87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105964"/>
            <a:ext cx="2725795" cy="707886"/>
            <a:chOff x="939800" y="1442839"/>
            <a:chExt cx="272579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1451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[1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비밀지도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2577316"/>
            <a:ext cx="3240358" cy="707886"/>
            <a:chOff x="939800" y="1442839"/>
            <a:chExt cx="324035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659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개의 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최소공배수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090832"/>
            <a:ext cx="4420169" cy="707886"/>
            <a:chOff x="939800" y="1442839"/>
            <a:chExt cx="4420169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3839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JadenCase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문자열 만들기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EC742EA-5C03-41B1-BCC1-40070418E05D}"/>
              </a:ext>
            </a:extLst>
          </p:cNvPr>
          <p:cNvGrpSpPr/>
          <p:nvPr/>
        </p:nvGrpSpPr>
        <p:grpSpPr>
          <a:xfrm>
            <a:off x="939800" y="5523928"/>
            <a:ext cx="3201886" cy="707886"/>
            <a:chOff x="939800" y="1442839"/>
            <a:chExt cx="3201886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91B6C9-ADA4-437A-965A-2BF1041E720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A767E0-205A-4FF4-9E4D-183F6D01A700}"/>
                </a:ext>
              </a:extLst>
            </p:cNvPr>
            <p:cNvSpPr txBox="1"/>
            <p:nvPr/>
          </p:nvSpPr>
          <p:spPr>
            <a:xfrm>
              <a:off x="1520456" y="1535172"/>
              <a:ext cx="2621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숫자의 표현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풀음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4946942" y="2834402"/>
            <a:ext cx="232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</a:t>
            </a:r>
            <a:r>
              <a:rPr lang="en-US" altLang="ko-KR" dirty="0" err="1"/>
              <a:t>Jaden_Case</a:t>
            </a:r>
            <a:r>
              <a:rPr lang="en-US" altLang="ko-KR" dirty="0"/>
              <a:t>(s):</a:t>
            </a:r>
          </a:p>
          <a:p>
            <a:pPr algn="just"/>
            <a:r>
              <a:rPr lang="en-US" altLang="ko-KR" dirty="0"/>
              <a:t>    </a:t>
            </a:r>
            <a:endParaRPr lang="ko-KR" altLang="en-US" dirty="0"/>
          </a:p>
          <a:p>
            <a:pPr algn="just"/>
            <a:r>
              <a:rPr lang="ko-KR" altLang="en-US" dirty="0"/>
              <a:t>    </a:t>
            </a:r>
            <a:r>
              <a:rPr lang="en-US" altLang="ko-KR" dirty="0"/>
              <a:t>return </a:t>
            </a:r>
            <a:r>
              <a:rPr lang="en-US" altLang="ko-KR" dirty="0" err="1"/>
              <a:t>s.title</a:t>
            </a:r>
            <a:r>
              <a:rPr lang="en-US" altLang="ko-KR" dirty="0"/>
              <a:t>()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9EE560-733C-4345-A328-0B862F3A424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6D5165-BB5F-4DF8-94F3-9E5338C9926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A451E-0C64-49AA-BE30-9FB913EB38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JadenCase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만들기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7E7E7-B312-4202-A881-963172C925CC}"/>
              </a:ext>
            </a:extLst>
          </p:cNvPr>
          <p:cNvSpPr txBox="1"/>
          <p:nvPr/>
        </p:nvSpPr>
        <p:spPr>
          <a:xfrm>
            <a:off x="660400" y="694970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Creating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JadenCase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Strings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FDEDF-0402-42A8-9D84-188D659AF1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60578-4935-4829-BCDA-DB409D6A5DB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4237AC-2EBA-4009-B3C8-9325376ECB12}"/>
              </a:ext>
            </a:extLst>
          </p:cNvPr>
          <p:cNvSpPr txBox="1"/>
          <p:nvPr/>
        </p:nvSpPr>
        <p:spPr>
          <a:xfrm>
            <a:off x="4846505" y="4596090"/>
            <a:ext cx="25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title </a:t>
            </a:r>
            <a:r>
              <a:rPr lang="ko-KR" altLang="en-US" dirty="0"/>
              <a:t>함수 사용</a:t>
            </a:r>
            <a:r>
              <a:rPr lang="en-US" altLang="ko-KR" dirty="0"/>
              <a:t>(R</a:t>
            </a:r>
            <a:r>
              <a:rPr lang="ko-KR" altLang="en-US" dirty="0"/>
              <a:t>아</a:t>
            </a:r>
            <a:r>
              <a:rPr lang="en-US" altLang="ko-KR" dirty="0"/>
              <a:t>Bo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16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12151" y="3298987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숫자의 표현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숫자의 표현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of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B7B9DF-BB14-421A-814D-6A8A5607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0" y="1745703"/>
            <a:ext cx="5556225" cy="490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5A980B-3947-4837-B1BC-BAA1951427F2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D6597F-78FD-42F4-90B4-FCEA99AAB14C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CEAC20-4943-43AC-B7CB-AE61825DB005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1330F8-FA4B-48F7-A20B-93A6F6C855A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같이 푼 풀이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35FF9B5-41B0-438F-91D5-121CD2293438}"/>
              </a:ext>
            </a:extLst>
          </p:cNvPr>
          <p:cNvSpPr txBox="1"/>
          <p:nvPr/>
        </p:nvSpPr>
        <p:spPr>
          <a:xfrm>
            <a:off x="6348045" y="2619661"/>
            <a:ext cx="53065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n+1):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# print(j)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j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8556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980888" y="3330787"/>
            <a:ext cx="6230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expressions(num):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range(1,num+1,2) if num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0])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b="0" i="0" dirty="0">
                <a:solidFill>
                  <a:srgbClr val="263747"/>
                </a:solidFill>
                <a:effectLst/>
                <a:latin typeface="Inter"/>
              </a:rPr>
              <a:t>자기보다 작은 홀수로 나누어 떨어지는 값의 개수가 이 답의 개수와 같음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5242BC-8ACB-4BB7-87E6-9E217024C18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5B210A-15FC-4148-84AF-05B22F669FB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B5D9F7-561B-4697-B9D5-6ED3F861189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숫자의 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56422-3886-4AEB-9BB0-8F5D5BC11513}"/>
              </a:ext>
            </a:extLst>
          </p:cNvPr>
          <p:cNvSpPr txBox="1"/>
          <p:nvPr/>
        </p:nvSpPr>
        <p:spPr>
          <a:xfrm>
            <a:off x="660400" y="694970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of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C45F7-7E35-4DB7-A752-4FA62DC9D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A1251F-2814-400F-A306-251FEB01FDF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755672" y="3298987"/>
            <a:ext cx="2925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[1</a:t>
            </a:r>
            <a:r>
              <a:rPr lang="ko-KR" altLang="en-US" sz="3600">
                <a:solidFill>
                  <a:schemeClr val="accent6"/>
                </a:solidFill>
              </a:rPr>
              <a:t>차</a:t>
            </a:r>
            <a:r>
              <a:rPr lang="en-US" altLang="ko-KR" sz="3600">
                <a:solidFill>
                  <a:schemeClr val="accent6"/>
                </a:solidFill>
              </a:rPr>
              <a:t>] </a:t>
            </a:r>
            <a:r>
              <a:rPr lang="ko-KR" altLang="en-US" sz="3600">
                <a:solidFill>
                  <a:schemeClr val="accent6"/>
                </a:solidFill>
              </a:rPr>
              <a:t>비밀지도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3DC54B-A8FE-47AC-BABA-4FB8F4BF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5595" y="1745703"/>
            <a:ext cx="4499366" cy="49067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863A-6A17-41EB-8830-C10DA2BF7A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44B4D-3E97-48C7-8189-59725B7A9D2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9312-5604-4451-96DD-8CF915927CB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3ACD1-4A6F-448C-BCC0-497EC53B1580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855F3-ABDB-421E-8996-6F1AA35533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64B486-0881-4F29-B42B-0AB7A6DA2C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1DAC324-67A6-4CF7-BBD4-71BC00B8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52" y="1745704"/>
            <a:ext cx="3633787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예상 풀이</a:t>
              </a:r>
              <a:endParaRPr lang="en-US" altLang="ko-KR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117979" y="3050564"/>
            <a:ext cx="5956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처음으로 해야 할 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진법으로 바꾼다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진법으로 바꾼 뒤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반환하는 함수를 작성한다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arr1, 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담길 배열을 두 개를 생성한다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answer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arr1, 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추가한다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어떻게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  answer[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먼저 추가 한 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사용하여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answer[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'' : answer[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2A3A4-567D-487A-B7F5-5CE3C5237C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CF125-7D8F-4CB4-B981-0D7578772C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90A22-2E18-41AB-A792-686877F0C0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E13E1-D794-4BC4-89BF-11F1E08DD6E9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1C187-4BA3-4241-B168-89CA56E999B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06AD38-4004-4364-9B7A-6384D8C8229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7508" y="2748560"/>
            <a:ext cx="44405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b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range(5):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]%2)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]//2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2A3A4-567D-487A-B7F5-5CE3C5237C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CF125-7D8F-4CB4-B981-0D7578772C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90A22-2E18-41AB-A792-686877F0C0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E13E1-D794-4BC4-89BF-11F1E08DD6E9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1C187-4BA3-4241-B168-89CA56E999B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06AD38-4004-4364-9B7A-6384D8C8229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7508" y="2748560"/>
            <a:ext cx="2779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range(5):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b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+= str(arr1[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]%2)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]//2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2A3A4-567D-487A-B7F5-5CE3C5237C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CF125-7D8F-4CB4-B981-0D7578772C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90A22-2E18-41AB-A792-686877F0C0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E13E1-D794-4BC4-89BF-11F1E08DD6E9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1C187-4BA3-4241-B168-89CA56E999B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06AD38-4004-4364-9B7A-6384D8C8229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DB2-9BFA-4535-9A42-66993F740B14}"/>
              </a:ext>
            </a:extLst>
          </p:cNvPr>
          <p:cNvSpPr txBox="1"/>
          <p:nvPr/>
        </p:nvSpPr>
        <p:spPr>
          <a:xfrm>
            <a:off x="4107876" y="2748560"/>
            <a:ext cx="27794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 += str(arr2[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]%2)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]//2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b_list.append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727ED7-5710-4759-AA5A-32DF6359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745" y="4991449"/>
            <a:ext cx="5018026" cy="13526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B8000C-A713-4027-BB8E-A22CCC868BB0}"/>
              </a:ext>
            </a:extLst>
          </p:cNvPr>
          <p:cNvSpPr txBox="1"/>
          <p:nvPr/>
        </p:nvSpPr>
        <p:spPr>
          <a:xfrm>
            <a:off x="7536247" y="2748560"/>
            <a:ext cx="30674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바꿈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해야 할 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바꾸고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배열을 합친다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수가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출력하는 경우를 해결해야함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 변환이 잘못됨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7509" y="2748560"/>
            <a:ext cx="4633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b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+= str(arr1[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]%2)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]//2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 += str(arr2[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]%2)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]//2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2A3A4-567D-487A-B7F5-5CE3C5237C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CF125-7D8F-4CB4-B981-0D7578772C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90A22-2E18-41AB-A792-686877F0C0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E13E1-D794-4BC4-89BF-11F1E08DD6E9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1C187-4BA3-4241-B168-89CA56E999B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06AD38-4004-4364-9B7A-6384D8C8229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977964-8A88-456F-94E7-346D2CE67DDF}"/>
              </a:ext>
            </a:extLst>
          </p:cNvPr>
          <p:cNvSpPr txBox="1"/>
          <p:nvPr/>
        </p:nvSpPr>
        <p:spPr>
          <a:xfrm>
            <a:off x="3850777" y="2010328"/>
            <a:ext cx="35567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!= 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a.rjust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(n, '0')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!= 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b.rjust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(n, '0')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temp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a[j] == '1' or b[j] == '1':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'#'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a[j] == '0' and b[j] =='0':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' 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(temp)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20671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7509" y="2748560"/>
            <a:ext cx="4633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b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+= str(arr1[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]%2)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]//2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 += str(arr2[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]%2)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]//2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2A3A4-567D-487A-B7F5-5CE3C5237C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CF125-7D8F-4CB4-B981-0D7578772C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90A22-2E18-41AB-A792-686877F0C06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E13E1-D794-4BC4-89BF-11F1E08DD6E9}"/>
              </a:ext>
            </a:extLst>
          </p:cNvPr>
          <p:cNvSpPr txBox="1"/>
          <p:nvPr/>
        </p:nvSpPr>
        <p:spPr>
          <a:xfrm>
            <a:off x="660400" y="69497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[1st] Secret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1C187-4BA3-4241-B168-89CA56E999B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06AD38-4004-4364-9B7A-6384D8C8229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977964-8A88-456F-94E7-346D2CE67DDF}"/>
              </a:ext>
            </a:extLst>
          </p:cNvPr>
          <p:cNvSpPr txBox="1"/>
          <p:nvPr/>
        </p:nvSpPr>
        <p:spPr>
          <a:xfrm>
            <a:off x="3808832" y="2748560"/>
            <a:ext cx="4633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a,b = a.rjust(n,'0'),b.rjust(n,'0')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temp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a[j] == '1' or b[j] == '1':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'#'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a[j] == '0' and b[j] == '0':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' 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(temp)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42687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2222</Words>
  <Application>Microsoft Office PowerPoint</Application>
  <PresentationFormat>와이드스크린</PresentationFormat>
  <Paragraphs>380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Apple SD Gothic Neo</vt:lpstr>
      <vt:lpstr>Hack</vt:lpstr>
      <vt:lpstr>Inter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601</cp:revision>
  <dcterms:created xsi:type="dcterms:W3CDTF">2021-02-14T00:18:03Z</dcterms:created>
  <dcterms:modified xsi:type="dcterms:W3CDTF">2021-10-22T04:14:12Z</dcterms:modified>
</cp:coreProperties>
</file>