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2" r:id="rId5"/>
    <p:sldId id="335" r:id="rId6"/>
    <p:sldId id="340" r:id="rId7"/>
    <p:sldId id="296" r:id="rId8"/>
    <p:sldId id="299" r:id="rId9"/>
    <p:sldId id="310" r:id="rId10"/>
    <p:sldId id="337" r:id="rId11"/>
    <p:sldId id="338" r:id="rId12"/>
    <p:sldId id="297" r:id="rId13"/>
    <p:sldId id="300" r:id="rId14"/>
    <p:sldId id="316" r:id="rId15"/>
    <p:sldId id="302" r:id="rId16"/>
    <p:sldId id="303" r:id="rId17"/>
    <p:sldId id="318" r:id="rId18"/>
    <p:sldId id="341" r:id="rId19"/>
    <p:sldId id="342" r:id="rId20"/>
    <p:sldId id="349" r:id="rId21"/>
    <p:sldId id="350" r:id="rId22"/>
    <p:sldId id="343" r:id="rId23"/>
    <p:sldId id="348" r:id="rId24"/>
    <p:sldId id="351" r:id="rId25"/>
    <p:sldId id="352" r:id="rId26"/>
    <p:sldId id="344" r:id="rId27"/>
    <p:sldId id="345" r:id="rId28"/>
    <p:sldId id="347" r:id="rId29"/>
    <p:sldId id="346" r:id="rId30"/>
    <p:sldId id="353" r:id="rId31"/>
    <p:sldId id="354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3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hyperlink" Target="https://www.fun-coding.org/Chapter09-hashtable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vinci-ai.tistory.com/19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84392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Study6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368492" y="3191894"/>
            <a:ext cx="74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getDayName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months = [31, 29, 31, 30, 31, 30, 31, 31, 30, 31, 30, 31]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days = ['FRI', 'SAT', 'SUN', 'MON', 'TUE', 'WED', 'THU']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days[(sum(months[:a-1])+b-1)%7]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9E1E0F-64B4-4072-A1CA-1D9A4D683D8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3A7CF-6F82-4BE9-BC86-8371573823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16F50-7B33-4D76-A5C2-8CC3FDBFBD1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9DC31-0DA2-4DEC-8CAD-8D86B44FCC64}"/>
              </a:ext>
            </a:extLst>
          </p:cNvPr>
          <p:cNvSpPr txBox="1"/>
          <p:nvPr/>
        </p:nvSpPr>
        <p:spPr>
          <a:xfrm>
            <a:off x="660400" y="69497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2016year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46BB8-595A-4444-B9E2-6C9BA79BE72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9DE03D3-956B-41F8-A62C-DCF9CC6E363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F7049E-D0E8-4B54-B29A-8EBBECD77512}"/>
              </a:ext>
            </a:extLst>
          </p:cNvPr>
          <p:cNvSpPr txBox="1"/>
          <p:nvPr/>
        </p:nvSpPr>
        <p:spPr>
          <a:xfrm>
            <a:off x="2368492" y="5333557"/>
            <a:ext cx="745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같은 방법이며 한 줄로 요약한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6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368492" y="2889890"/>
            <a:ext cx="745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datetime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getDayName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 = 'MON TUE WED THU FRI SAT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SUN'.split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datetime.datetime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(2016, a, b).weekday()]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9E1E0F-64B4-4072-A1CA-1D9A4D683D8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3A7CF-6F82-4BE9-BC86-8371573823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16F50-7B33-4D76-A5C2-8CC3FDBFBD1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9DC31-0DA2-4DEC-8CAD-8D86B44FCC64}"/>
              </a:ext>
            </a:extLst>
          </p:cNvPr>
          <p:cNvSpPr txBox="1"/>
          <p:nvPr/>
        </p:nvSpPr>
        <p:spPr>
          <a:xfrm>
            <a:off x="660400" y="69497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2016year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46BB8-595A-4444-B9E2-6C9BA79BE72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9DE03D3-956B-41F8-A62C-DCF9CC6E363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F7049E-D0E8-4B54-B29A-8EBBECD77512}"/>
              </a:ext>
            </a:extLst>
          </p:cNvPr>
          <p:cNvSpPr txBox="1"/>
          <p:nvPr/>
        </p:nvSpPr>
        <p:spPr>
          <a:xfrm>
            <a:off x="2368492" y="5241278"/>
            <a:ext cx="7455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라이브러리를 사용한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weekday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입력한 값으로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1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405480" y="3262771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정수 제곱근 판별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 제곱근 판별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square root of an integer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60799"/>
            <a:ext cx="5306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x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math.sqrt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          #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제곱근을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대입한다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x % 1 == 0:	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양수를 판별하기 위한코드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int((x+1)*(x+1))  #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제곱근에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더한 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제곱한다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-1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양의 정수 제곱이 아니면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1A504-7AB4-4B63-9357-A80F1A85A57E}"/>
              </a:ext>
            </a:extLst>
          </p:cNvPr>
          <p:cNvSpPr txBox="1"/>
          <p:nvPr/>
        </p:nvSpPr>
        <p:spPr>
          <a:xfrm>
            <a:off x="6350399" y="5961295"/>
            <a:ext cx="530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사용한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6" y="1745703"/>
            <a:ext cx="5560933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404220" y="2742123"/>
            <a:ext cx="338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nextSqure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sqrt = n ** (1/2)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sqrt % 1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(sqrt + 1) ** 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'no'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8FEB3-EBE6-4FD8-A59A-888382648A7D}"/>
              </a:ext>
            </a:extLst>
          </p:cNvPr>
          <p:cNvSpPr txBox="1"/>
          <p:nvPr/>
        </p:nvSpPr>
        <p:spPr>
          <a:xfrm>
            <a:off x="1982598" y="4914874"/>
            <a:ext cx="8226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같이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**(1/2)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하면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제곱값인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제곱근을 구하는 식이며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제곱근을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1 ==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양수를 판별하고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제곱근에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더해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제곱한 값을 출력한다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풀이기 때문에 양수가 아니라면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출력하는 문제였다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46855A-E1C1-4BBB-A2C3-8FABC30FCF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1D42D7-3124-49C2-9366-B0EB79840D2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DFB5A-4734-4489-9E2B-723CD1F117E6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 제곱근 판별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8ABFA-FECA-458A-ABF0-F39305E482A4}"/>
              </a:ext>
            </a:extLst>
          </p:cNvPr>
          <p:cNvSpPr txBox="1"/>
          <p:nvPr/>
        </p:nvSpPr>
        <p:spPr>
          <a:xfrm>
            <a:off x="660400" y="69497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square root of an integer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1A8A8-AAA8-4362-AC87-6BEDBB5975A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CA2D0D2-E59C-4EE3-87DD-1B9AC614364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099582" y="326277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하샤드</a:t>
            </a:r>
            <a:r>
              <a:rPr lang="ko-KR" altLang="en-US" sz="3600" dirty="0">
                <a:solidFill>
                  <a:schemeClr val="accent6"/>
                </a:solidFill>
              </a:rPr>
              <a:t> 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하샤드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Hashad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812624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str(x)         # 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문자열로 바꿔준다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자릿수의 합의 변수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    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길이만큼 반복한다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우의 값을 더한다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x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       # 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True        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하샤드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False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17C767-D1E1-4B84-93F7-D8CE11A9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8" y="1745702"/>
            <a:ext cx="5551144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937233" y="3203518"/>
            <a:ext cx="431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Harshad(n):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n % sum([int(c) for c in str(n)]) ==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C96EE-59D4-4521-B921-AB38252836C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11FBC-E82E-4E6A-9B6E-0FFCD173443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20994-2456-410D-AA1F-9AE727E1093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하샤드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BE21A-2F54-46EF-8134-D8611B1DB870}"/>
              </a:ext>
            </a:extLst>
          </p:cNvPr>
          <p:cNvSpPr txBox="1"/>
          <p:nvPr/>
        </p:nvSpPr>
        <p:spPr>
          <a:xfrm>
            <a:off x="660400" y="69497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Hashad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B5779-8433-4DFF-A5C5-98ED5ED3413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632D09-1397-4192-B481-577DF33EED0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4543FC-78CB-4A73-AF1E-10598823466C}"/>
              </a:ext>
            </a:extLst>
          </p:cNvPr>
          <p:cNvSpPr txBox="1"/>
          <p:nvPr/>
        </p:nvSpPr>
        <p:spPr>
          <a:xfrm>
            <a:off x="3937233" y="4640603"/>
            <a:ext cx="431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줄 요약풀이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77346" y="3262771"/>
            <a:ext cx="523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완주하지 못한 선수 </a:t>
            </a:r>
            <a:r>
              <a:rPr lang="en-US" altLang="ko-KR" sz="3600" dirty="0">
                <a:solidFill>
                  <a:schemeClr val="accent6"/>
                </a:solidFill>
              </a:rPr>
              <a:t>(hash)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86121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participant.sorted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completion.sorted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(participant)):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(completion)):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completion[j]: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].remove()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participant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17C767-D1E1-4B84-93F7-D8CE11A9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2"/>
            <a:ext cx="5560933" cy="4906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4CCF3-0520-4ECD-BF00-69F4A1F4F0A9}"/>
              </a:ext>
            </a:extLst>
          </p:cNvPr>
          <p:cNvSpPr txBox="1"/>
          <p:nvPr/>
        </p:nvSpPr>
        <p:spPr>
          <a:xfrm>
            <a:off x="6350399" y="5961295"/>
            <a:ext cx="530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사용하지 않은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성공하지 못한풀이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x))</a:t>
            </a:r>
          </a:p>
        </p:txBody>
      </p:sp>
    </p:spTree>
    <p:extLst>
      <p:ext uri="{BB962C8B-B14F-4D97-AF65-F5344CB8AC3E}">
        <p14:creationId xmlns:p14="http://schemas.microsoft.com/office/powerpoint/2010/main" val="14271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131131"/>
            <a:ext cx="2076578" cy="707886"/>
            <a:chOff x="939800" y="1442839"/>
            <a:chExt cx="207657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495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소수 찾기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224978"/>
            <a:ext cx="1797656" cy="707886"/>
            <a:chOff x="939800" y="1442839"/>
            <a:chExt cx="179765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217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2016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319044"/>
            <a:ext cx="3080058" cy="707886"/>
            <a:chOff x="939800" y="1442839"/>
            <a:chExt cx="308005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499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정수 제곱근 판별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6057E1-581B-4046-B7F0-06C3EC6EFD86}"/>
              </a:ext>
            </a:extLst>
          </p:cNvPr>
          <p:cNvGrpSpPr/>
          <p:nvPr/>
        </p:nvGrpSpPr>
        <p:grpSpPr>
          <a:xfrm>
            <a:off x="935027" y="4404884"/>
            <a:ext cx="2076578" cy="707886"/>
            <a:chOff x="939800" y="1442839"/>
            <a:chExt cx="2076578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31835-CED2-42E0-935B-F45125EAF99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3B7F5-1154-490B-8F80-4C83F43EB5E1}"/>
                </a:ext>
              </a:extLst>
            </p:cNvPr>
            <p:cNvSpPr txBox="1"/>
            <p:nvPr/>
          </p:nvSpPr>
          <p:spPr>
            <a:xfrm>
              <a:off x="1520456" y="1535172"/>
              <a:ext cx="1495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하샤드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수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D6F6C2-C923-4A71-A7A9-105364EF4C1B}"/>
              </a:ext>
            </a:extLst>
          </p:cNvPr>
          <p:cNvGrpSpPr/>
          <p:nvPr/>
        </p:nvGrpSpPr>
        <p:grpSpPr>
          <a:xfrm>
            <a:off x="928036" y="5446518"/>
            <a:ext cx="4373682" cy="707886"/>
            <a:chOff x="939800" y="1442839"/>
            <a:chExt cx="4373682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53EEF8-67DC-4673-AAEF-FE1C2C23569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D9EC69-1E80-43CC-819F-FDD13D085C66}"/>
                </a:ext>
              </a:extLst>
            </p:cNvPr>
            <p:cNvSpPr txBox="1"/>
            <p:nvPr/>
          </p:nvSpPr>
          <p:spPr>
            <a:xfrm>
              <a:off x="1520456" y="1535172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완주하지 못한 선수 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(hash)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 </a:t>
              </a:r>
              <a:r>
                <a:rPr lang="en-US" altLang="ko-KR" sz="1200" b="1" spc="-150" dirty="0">
                  <a:solidFill>
                    <a:srgbClr val="FF0000"/>
                  </a:solidFill>
                </a:rPr>
                <a:t>(</a:t>
              </a:r>
              <a:r>
                <a:rPr lang="ko-KR" altLang="en-US" sz="1200" b="1" spc="-150" dirty="0">
                  <a:solidFill>
                    <a:srgbClr val="FF0000"/>
                  </a:solidFill>
                </a:rPr>
                <a:t>수정</a:t>
              </a:r>
              <a:r>
                <a:rPr lang="en-US" altLang="ko-KR" sz="1200" b="1" spc="-150" dirty="0">
                  <a:solidFill>
                    <a:srgbClr val="FF0000"/>
                  </a:solidFill>
                </a:rPr>
                <a:t>1)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44723" y="2372993"/>
            <a:ext cx="10508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completion.sort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(completion)):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!= completion[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participant[-1]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케이스는 통과했지만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제출은 성공하지 못했다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FB3A1-B066-48AA-BB6A-392B395E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5036"/>
            <a:ext cx="5229588" cy="1791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0818AA-8C34-4353-B32F-68EB986F2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889" y="3897943"/>
            <a:ext cx="2169810" cy="24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 </a:t>
              </a:r>
              <a:r>
                <a:rPr lang="en-US" altLang="ko-KR" sz="1200" b="1" spc="-150" dirty="0"/>
                <a:t>(</a:t>
              </a:r>
              <a:r>
                <a:rPr lang="ko-KR" altLang="en-US" sz="1200" b="1" spc="-150" dirty="0"/>
                <a:t>수정</a:t>
              </a:r>
              <a:r>
                <a:rPr lang="en-US" altLang="ko-KR" sz="1200" b="1" spc="-150" dirty="0"/>
                <a:t>2)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44723" y="2372993"/>
            <a:ext cx="10508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completion.sort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 in zip(participant,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j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participant[-1]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처음에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completion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배열을 정렬을 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zip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completion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배열을 묶어준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같지 않다면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마지막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D11E68-817F-447A-BB42-BCF7EF77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2" y="2659479"/>
            <a:ext cx="35819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44723" y="2372993"/>
            <a:ext cx="10508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Hash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키값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           # hash collision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충돌현상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hash_func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(key):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hash(key) % 5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list([0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(participant))])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(participant)):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hash_func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]), participant[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내장함수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key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print(hash(participant[1]), hash(participant[1]) % 5)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0157E2-BBF4-4DD5-9A1C-4DC62A31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37" y="2835724"/>
            <a:ext cx="5084192" cy="31064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3DCB66-E026-4DB0-91AD-986B22798911}"/>
              </a:ext>
            </a:extLst>
          </p:cNvPr>
          <p:cNvSpPr/>
          <p:nvPr/>
        </p:nvSpPr>
        <p:spPr>
          <a:xfrm>
            <a:off x="7105825" y="3505510"/>
            <a:ext cx="336376" cy="234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475759" y="2372993"/>
            <a:ext cx="3900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{}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participant: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hash_table.keys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+= 1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completion: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del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hash_table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273876" y="2876333"/>
            <a:ext cx="7650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collections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collections.Counter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(participant)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collections.Counter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(completion)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list(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answer.keys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())[0]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collections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모듈을 사용한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  <a:r>
                <a:rPr lang="ko-KR" altLang="en-US" sz="2000" b="1" spc="-150" dirty="0"/>
                <a:t>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65191" y="2901500"/>
            <a:ext cx="4328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solution(participant, completion):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temp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{}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part in participant: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[hash(part)] = part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+= int(hash(part))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com in completion: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temp -= hash(com)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[temp]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완주하지 못한 선수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(hash)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FE2C2-B8C8-4913-AB0A-B33AE5CDE249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Athletes who did not finish (hash)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C316F-3FEA-47BA-9E4A-50230DFF9FC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19AD77-95F1-4CEB-A0BE-E08D6A9E2802}"/>
              </a:ext>
            </a:extLst>
          </p:cNvPr>
          <p:cNvSpPr txBox="1"/>
          <p:nvPr/>
        </p:nvSpPr>
        <p:spPr>
          <a:xfrm>
            <a:off x="5696125" y="2901500"/>
            <a:ext cx="5335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번이 이 방법으로 풀고 싶었던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만든다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Hash Table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value (part)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매칭 시킨다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465058" y="310583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Hash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240892"/>
            <a:ext cx="10899629" cy="5294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66863" y="1760612"/>
            <a:ext cx="105505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Hash?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쌍으로 이루어진 데이터 구조를 의미한다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데이터를 찾기때문에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속도를 빠르게 만드는 구조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Python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sldjump"/>
              </a:rPr>
              <a:t>Dictionary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같은 구조이다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배열로 미리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크기만큼 생성해서 사용한다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공간은 많이 사용하지만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시간은 빠르다는 장점이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저장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속도가 빠르다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데이터가 있는지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확인이 쉽다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일반적으로 저장공간이 조금 더 많이 필요하다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해당하는 주소가 동일할 경우 충돌을 해결하기 위한 별도 자료구조가 필요하다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충돌 해결 알고리즘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복잡도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충돌이 없는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O(1)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경우에 충돌이 발생하는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O(n)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30671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Hash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240892"/>
            <a:ext cx="10899629" cy="5294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66863" y="1576054"/>
            <a:ext cx="10550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임의 값을 고정 길이로 변환하는 것을 의미한다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Function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연산을 이용하여 키 값을 받아서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가진 공간의 주소로 바꾸어 주는 함수를 의미한다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 : 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구조를 사용하는 데이터 구조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Value or Address(Hash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함수에 넣어서 얻은 주소 값을 의미한다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Slot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개의 데이터를 저장할 수 있는 공간을 의미한다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 (slot == buckets)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30671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Hash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용어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D297FB6-9205-43B1-BC0B-52012327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11" y="3122925"/>
            <a:ext cx="477269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240892"/>
            <a:ext cx="10899629" cy="5294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66863" y="1408274"/>
            <a:ext cx="10550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{“name” : 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“email” : “asdew@naver.com”, “age” : 26}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값은 중복되면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뒤쪽의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key, 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쌍 만을 가지고 기존의 쌍은 무시한다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값에서는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사용할 수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쓸 수 있는 값은 변하지 않는 값에 해당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30671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Dictionary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099580" y="326277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소수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8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75156" y="3105834"/>
            <a:ext cx="244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Collections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240892"/>
            <a:ext cx="10899629" cy="5294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66863" y="1408274"/>
            <a:ext cx="10550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처리를 위한 유용한 객체가 많이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Counter (from collections import Counter)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합산할 때 사용한다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(One-Many)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(from collections 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키를 여러 개의 값에 매핑하려 할 때 사용한다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(history)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유지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(from collections import deque)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이력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(history)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유지하고 할 때 사용한다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71573-A837-4C28-823A-2A62068179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539F69-00CC-4314-9735-EF4701C0C4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62128-11D0-4AE3-82B6-A9034641AAAA}"/>
              </a:ext>
            </a:extLst>
          </p:cNvPr>
          <p:cNvSpPr txBox="1"/>
          <p:nvPr/>
        </p:nvSpPr>
        <p:spPr>
          <a:xfrm>
            <a:off x="660400" y="30671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Collections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3D8A31-E804-422F-8075-63AC20AB7C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range(2, 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0 :  # 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나누어 떨어지면 소수가 아니다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소수 찾기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DD82B3-FC28-43B5-B73B-555E24001EA1}"/>
              </a:ext>
            </a:extLst>
          </p:cNvPr>
          <p:cNvSpPr txBox="1"/>
          <p:nvPr/>
        </p:nvSpPr>
        <p:spPr>
          <a:xfrm>
            <a:off x="6340611" y="5062949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나누어 떨어지면 소수가 아니다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풀이는 문제를 잘못이해 한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찾아본 결과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에라토스테네스의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체의 공식을 사용한다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11" y="1716721"/>
            <a:ext cx="5527634" cy="49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282892" y="2420108"/>
            <a:ext cx="56262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[True] * (n + 1)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 =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math.sqrt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range(2, m + 1)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i+i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False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range(2, n)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True])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ACAE44-9131-4735-B35D-D473100B8BB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50138A-4217-4FDB-930E-0CB348C63E9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D8A503-34F8-4916-81E6-B24C90AF4DE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소수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0AE8E6-2251-4F1A-9043-7B36DE1FEA9A}"/>
              </a:ext>
            </a:extLst>
          </p:cNvPr>
          <p:cNvSpPr txBox="1"/>
          <p:nvPr/>
        </p:nvSpPr>
        <p:spPr>
          <a:xfrm>
            <a:off x="660400" y="694970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ACBF6-4B40-42C7-9AD3-ED52A652D31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779563A-303B-4DEC-AACF-60DF9706A67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FF7051-D61B-4837-B151-4943724ED3AA}"/>
              </a:ext>
            </a:extLst>
          </p:cNvPr>
          <p:cNvSpPr txBox="1"/>
          <p:nvPr/>
        </p:nvSpPr>
        <p:spPr>
          <a:xfrm>
            <a:off x="2368492" y="5451003"/>
            <a:ext cx="745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사용하여 소수를 판별하는 식을 구했다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이는 소수를 판별하기만 하고 개수를 구하지는 못했다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2284602" y="2420108"/>
            <a:ext cx="762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set(range(2, n+1))        	#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값을 넣어준다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range(2, n+1):		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-= set(range(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*2, n+1,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num_set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ACAE44-9131-4735-B35D-D473100B8BB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50138A-4217-4FDB-930E-0CB348C63E9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D8A503-34F8-4916-81E6-B24C90AF4DE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소수 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0AE8E6-2251-4F1A-9043-7B36DE1FEA9A}"/>
              </a:ext>
            </a:extLst>
          </p:cNvPr>
          <p:cNvSpPr txBox="1"/>
          <p:nvPr/>
        </p:nvSpPr>
        <p:spPr>
          <a:xfrm>
            <a:off x="660400" y="694970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decimals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ACBF6-4B40-42C7-9AD3-ED52A652D31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779563A-303B-4DEC-AACF-60DF9706A67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FF7051-D61B-4837-B151-4943724ED3AA}"/>
              </a:ext>
            </a:extLst>
          </p:cNvPr>
          <p:cNvSpPr txBox="1"/>
          <p:nvPr/>
        </p:nvSpPr>
        <p:spPr>
          <a:xfrm>
            <a:off x="2368492" y="4964441"/>
            <a:ext cx="745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에라토스테네스의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체를 이용하여 소수를 찾는다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에라토스테네스의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숫자를 배열로 만든다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제외하고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의배수를 만든 배열에서 제거한다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씩 커지면서 그 숫자의 배수를 제거한다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8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549" y="2677996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0718" y="3262771"/>
            <a:ext cx="163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2016</a:t>
            </a:r>
            <a:r>
              <a:rPr lang="ko-KR" altLang="en-US" sz="3600" dirty="0">
                <a:solidFill>
                  <a:schemeClr val="accent6"/>
                </a:solidFill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0611" y="5784403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인덱스 배열에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배열을 매칭 시켜야 하는 것을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생각하지 못한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2016year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month = [31, 29, 31, 30, 31, 30, 31, 31, 30, 31, 30, 31]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week = ['FRI', 'SAT', 'SUN', 'MON', 'TUE', 'WED', 'THU']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(month)):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a: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j in range(1, month[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j == b: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answer = week[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51145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15781" y="1925157"/>
            <a:ext cx="745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month = [31, 29, 31, 30, 31, 30, 31, 31, 30, 31, 30, 31]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week = ['FRI', 'SAT', 'SUN', 'MON', 'TUE', 'WED', 'THU']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월달까지의 마지막 일 수를 더한다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range(a-1):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month[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print(month[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일 수를 더한 값에서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일수를 더한다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+= b-1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print(answer)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일수를 더한 값을 일주일인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나눈 나머지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매치 시켜준다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answer % 7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print(answer)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week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배열에서 나머지 값의 배열번호를 넣어주면 요일이 나온다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week[answer]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9E1E0F-64B4-4072-A1CA-1D9A4D683D8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3A7CF-6F82-4BE9-BC86-83715738234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16F50-7B33-4D76-A5C2-8CC3FDBFBD1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9DC31-0DA2-4DEC-8CAD-8D86B44FCC64}"/>
              </a:ext>
            </a:extLst>
          </p:cNvPr>
          <p:cNvSpPr txBox="1"/>
          <p:nvPr/>
        </p:nvSpPr>
        <p:spPr>
          <a:xfrm>
            <a:off x="660400" y="69497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2016year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46BB8-595A-4444-B9E2-6C9BA79BE72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9DE03D3-956B-41F8-A62C-DCF9CC6E363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2239</Words>
  <Application>Microsoft Office PowerPoint</Application>
  <PresentationFormat>와이드스크린</PresentationFormat>
  <Paragraphs>363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294</cp:revision>
  <dcterms:created xsi:type="dcterms:W3CDTF">2021-02-14T00:18:03Z</dcterms:created>
  <dcterms:modified xsi:type="dcterms:W3CDTF">2021-08-06T10:03:13Z</dcterms:modified>
</cp:coreProperties>
</file>