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96" r:id="rId4"/>
    <p:sldId id="369" r:id="rId5"/>
    <p:sldId id="357" r:id="rId6"/>
    <p:sldId id="375" r:id="rId7"/>
    <p:sldId id="348" r:id="rId8"/>
    <p:sldId id="370" r:id="rId9"/>
    <p:sldId id="376" r:id="rId10"/>
    <p:sldId id="349" r:id="rId11"/>
    <p:sldId id="371" r:id="rId12"/>
    <p:sldId id="344" r:id="rId13"/>
    <p:sldId id="377" r:id="rId14"/>
    <p:sldId id="378" r:id="rId15"/>
    <p:sldId id="379" r:id="rId16"/>
    <p:sldId id="380" r:id="rId17"/>
    <p:sldId id="381" r:id="rId18"/>
    <p:sldId id="372" r:id="rId19"/>
    <p:sldId id="373" r:id="rId20"/>
    <p:sldId id="374" r:id="rId21"/>
    <p:sldId id="382" r:id="rId22"/>
    <p:sldId id="383" r:id="rId23"/>
    <p:sldId id="384" r:id="rId24"/>
    <p:sldId id="385" r:id="rId25"/>
    <p:sldId id="26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il" initials="H" lastIdx="4" clrIdx="0">
    <p:extLst>
      <p:ext uri="{19B8F6BF-5375-455C-9EA6-DF929625EA0E}">
        <p15:presenceInfo xmlns:p15="http://schemas.microsoft.com/office/powerpoint/2012/main" userId="Hom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3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ogrammers.co.kr/learn/courses/30/lessons/64061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2444957" y="5219935"/>
            <a:ext cx="7500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 dirty="0">
                <a:solidFill>
                  <a:srgbClr val="B9BBBE"/>
                </a:solidFill>
                <a:latin typeface="Consolas" panose="020B0609020204030204" pitchFamily="49" charset="0"/>
              </a:rPr>
              <a:t>Python Study22</a:t>
            </a:r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4043945" y="3298987"/>
            <a:ext cx="4349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크레인 </a:t>
            </a:r>
            <a:r>
              <a:rPr lang="ko-KR" altLang="en-US" sz="3600" dirty="0" err="1">
                <a:solidFill>
                  <a:schemeClr val="accent6"/>
                </a:solidFill>
              </a:rPr>
              <a:t>인형뽑기</a:t>
            </a:r>
            <a:r>
              <a:rPr lang="ko-KR" altLang="en-US" sz="3600" dirty="0">
                <a:solidFill>
                  <a:schemeClr val="accent6"/>
                </a:solidFill>
              </a:rPr>
              <a:t> 게임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2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90501C-789B-4A4C-9F66-9BC394051C61}"/>
              </a:ext>
            </a:extLst>
          </p:cNvPr>
          <p:cNvSpPr/>
          <p:nvPr/>
        </p:nvSpPr>
        <p:spPr>
          <a:xfrm>
            <a:off x="283021" y="1745703"/>
            <a:ext cx="5556225" cy="4906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hlinkClick r:id="rId2"/>
                </a:rPr>
                <a:t>예상 풀이</a:t>
              </a:r>
              <a:endParaRPr lang="ko-KR" altLang="en-US" sz="2000" b="1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moves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 값이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board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세로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아닌 수를 가져온다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가져온 값을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쌓아준 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마지막에 앞뒤를 비교해서 같은 숫자가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연속 나오면 제거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제거한 개수를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넘겨준다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1" y="1745703"/>
            <a:ext cx="5556225" cy="490671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FFBCEB-C118-4128-977B-825619F42207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13A71E-34DD-4928-BFCE-DE974C89A5AB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670BEF-514D-43D3-8CCC-D6F791074FA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크레인 </a:t>
            </a:r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인형뽑기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게임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116C06-65C9-47C4-88D6-D0205922A7F8}"/>
              </a:ext>
            </a:extLst>
          </p:cNvPr>
          <p:cNvSpPr txBox="1"/>
          <p:nvPr/>
        </p:nvSpPr>
        <p:spPr>
          <a:xfrm>
            <a:off x="660400" y="694970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Crane doll </a:t>
            </a:r>
            <a:r>
              <a:rPr lang="en-US" altLang="ko-KR" sz="1100" dirty="0" err="1">
                <a:solidFill>
                  <a:srgbClr val="4D5156"/>
                </a:solidFill>
                <a:latin typeface="Apple SD Gothic Neo"/>
              </a:rPr>
              <a:t>gacha</a:t>
            </a:r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 game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232B5F-4A05-410A-968F-EC5306E3303D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256C3A3-94DD-47E4-92D9-392FF7716DE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281915"/>
            <a:ext cx="55507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solution(board, moves):</a:t>
            </a:r>
          </a:p>
          <a:p>
            <a:pPr algn="just"/>
            <a:r>
              <a:rPr lang="en-US" altLang="ko-KR" dirty="0"/>
              <a:t>    answer = 0</a:t>
            </a:r>
          </a:p>
          <a:p>
            <a:pPr algn="just"/>
            <a:r>
              <a:rPr lang="en-US" altLang="ko-KR" dirty="0"/>
              <a:t>    result = []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moves:</a:t>
            </a:r>
          </a:p>
          <a:p>
            <a:pPr algn="just"/>
            <a:r>
              <a:rPr lang="en-US" altLang="ko-KR" dirty="0"/>
              <a:t>        for j in board:</a:t>
            </a:r>
          </a:p>
          <a:p>
            <a:pPr algn="just"/>
            <a:r>
              <a:rPr lang="en-US" altLang="ko-KR" dirty="0"/>
              <a:t>            # moves</a:t>
            </a:r>
            <a:r>
              <a:rPr lang="ko-KR" altLang="en-US" dirty="0"/>
              <a:t>의 </a:t>
            </a:r>
            <a:r>
              <a:rPr lang="en-US" altLang="ko-KR" dirty="0" err="1"/>
              <a:t>i</a:t>
            </a:r>
            <a:r>
              <a:rPr lang="ko-KR" altLang="en-US" dirty="0"/>
              <a:t>번째가 </a:t>
            </a:r>
            <a:r>
              <a:rPr lang="en-US" altLang="ko-KR" dirty="0"/>
              <a:t>0</a:t>
            </a:r>
            <a:r>
              <a:rPr lang="ko-KR" altLang="en-US" dirty="0"/>
              <a:t>이 아닌 값 가져오기</a:t>
            </a:r>
          </a:p>
          <a:p>
            <a:pPr algn="just"/>
            <a:r>
              <a:rPr lang="ko-KR" altLang="en-US" dirty="0"/>
              <a:t>            </a:t>
            </a:r>
            <a:r>
              <a:rPr lang="en-US" altLang="ko-KR" dirty="0"/>
              <a:t>if j[i-1] != 0:</a:t>
            </a:r>
          </a:p>
          <a:p>
            <a:pPr algn="just"/>
            <a:r>
              <a:rPr lang="en-US" altLang="ko-KR" dirty="0"/>
              <a:t>                </a:t>
            </a:r>
            <a:r>
              <a:rPr lang="en-US" altLang="ko-KR" dirty="0" err="1"/>
              <a:t>result.append</a:t>
            </a:r>
            <a:r>
              <a:rPr lang="en-US" altLang="ko-KR" dirty="0"/>
              <a:t>(j[i-1])</a:t>
            </a:r>
          </a:p>
          <a:p>
            <a:pPr algn="just"/>
            <a:r>
              <a:rPr lang="en-US" altLang="ko-KR" dirty="0"/>
              <a:t>                j[i-1] = 0</a:t>
            </a:r>
          </a:p>
          <a:p>
            <a:pPr algn="just"/>
            <a:r>
              <a:rPr lang="en-US" altLang="ko-KR" dirty="0"/>
              <a:t>                break</a:t>
            </a:r>
          </a:p>
          <a:p>
            <a:pPr algn="just"/>
            <a:r>
              <a:rPr lang="en-US" altLang="ko-KR" dirty="0"/>
              <a:t>                # print(</a:t>
            </a:r>
            <a:r>
              <a:rPr lang="en-US" altLang="ko-KR" dirty="0" err="1"/>
              <a:t>i</a:t>
            </a:r>
            <a:r>
              <a:rPr lang="en-US" altLang="ko-KR" dirty="0"/>
              <a:t>, j[i-1])</a:t>
            </a:r>
          </a:p>
          <a:p>
            <a:pPr algn="just"/>
            <a:r>
              <a:rPr lang="en-US" altLang="ko-KR" dirty="0"/>
              <a:t>    print(result)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return answer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8E7EF-115E-4B86-B084-3C188625AF8B}"/>
              </a:ext>
            </a:extLst>
          </p:cNvPr>
          <p:cNvSpPr txBox="1"/>
          <p:nvPr/>
        </p:nvSpPr>
        <p:spPr>
          <a:xfrm>
            <a:off x="6298881" y="2282025"/>
            <a:ext cx="5144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# </a:t>
            </a:r>
            <a:r>
              <a:rPr lang="ko-KR" altLang="en-US" dirty="0"/>
              <a:t>움직인 자리의 숫자를 가져와서</a:t>
            </a:r>
            <a:endParaRPr lang="en-US" altLang="ko-KR" dirty="0"/>
          </a:p>
          <a:p>
            <a:pPr algn="just"/>
            <a:endParaRPr lang="ko-KR" altLang="en-US" dirty="0"/>
          </a:p>
          <a:p>
            <a:pPr algn="just"/>
            <a:r>
              <a:rPr lang="en-US" altLang="ko-KR" dirty="0"/>
              <a:t># list(result)</a:t>
            </a:r>
            <a:r>
              <a:rPr lang="ko-KR" altLang="en-US" dirty="0"/>
              <a:t>에 넣어주고</a:t>
            </a:r>
            <a:endParaRPr lang="en-US" altLang="ko-KR" dirty="0"/>
          </a:p>
          <a:p>
            <a:pPr algn="just"/>
            <a:endParaRPr lang="ko-KR" altLang="en-US" dirty="0"/>
          </a:p>
          <a:p>
            <a:pPr algn="just"/>
            <a:r>
              <a:rPr lang="en-US" altLang="ko-KR" dirty="0"/>
              <a:t># board</a:t>
            </a:r>
            <a:r>
              <a:rPr lang="ko-KR" altLang="en-US" dirty="0"/>
              <a:t>의 </a:t>
            </a:r>
            <a:r>
              <a:rPr lang="en-US" altLang="ko-KR" dirty="0" err="1"/>
              <a:t>i</a:t>
            </a:r>
            <a:r>
              <a:rPr lang="ko-KR" altLang="en-US" dirty="0"/>
              <a:t>번째 값은 </a:t>
            </a:r>
            <a:r>
              <a:rPr lang="en-US" altLang="ko-KR" dirty="0"/>
              <a:t>0</a:t>
            </a:r>
            <a:r>
              <a:rPr lang="ko-KR" altLang="en-US" dirty="0"/>
              <a:t>으로 바꿔줬다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해야 할 것</a:t>
            </a:r>
            <a:endParaRPr lang="en-US" altLang="ko-KR" dirty="0"/>
          </a:p>
          <a:p>
            <a:pPr algn="just"/>
            <a:endParaRPr lang="ko-KR" altLang="en-US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앞뒤를 비교해서 </a:t>
            </a:r>
            <a:r>
              <a:rPr lang="en-US" altLang="ko-KR" dirty="0"/>
              <a:t>2</a:t>
            </a:r>
            <a:r>
              <a:rPr lang="ko-KR" altLang="en-US" dirty="0"/>
              <a:t>개 연속 같은 숫자 일 경우</a:t>
            </a:r>
            <a:endParaRPr lang="en-US" altLang="ko-KR" dirty="0"/>
          </a:p>
          <a:p>
            <a:pPr algn="just"/>
            <a:r>
              <a:rPr lang="ko-KR" altLang="en-US" dirty="0"/>
              <a:t> </a:t>
            </a:r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숫자를 제거 한 뒤 몇개를 제거했는지를 </a:t>
            </a:r>
            <a:r>
              <a:rPr lang="ko-KR" altLang="en-US" dirty="0" err="1"/>
              <a:t>알아내면됨</a:t>
            </a:r>
            <a:r>
              <a:rPr lang="en-US" altLang="ko-KR" dirty="0"/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1E7ED1-34EB-4300-AEC1-0655B443286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BEFC01-816D-446E-82C1-2FC27D8B557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2C05CD-73C6-4F0C-85BC-73FF6844F61D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크레인 </a:t>
            </a:r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인형뽑기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게임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ACC651-E705-46E4-A896-D4FDD2859066}"/>
              </a:ext>
            </a:extLst>
          </p:cNvPr>
          <p:cNvSpPr txBox="1"/>
          <p:nvPr/>
        </p:nvSpPr>
        <p:spPr>
          <a:xfrm>
            <a:off x="660400" y="694970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Crane doll </a:t>
            </a:r>
            <a:r>
              <a:rPr lang="en-US" altLang="ko-KR" sz="1100" dirty="0" err="1">
                <a:solidFill>
                  <a:srgbClr val="4D5156"/>
                </a:solidFill>
                <a:latin typeface="Apple SD Gothic Neo"/>
              </a:rPr>
              <a:t>gacha</a:t>
            </a:r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 game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A4D4B8-EFBC-4D15-9744-4A34327AE716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D9AE5A3-E219-41C5-832D-8A534B63D81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9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2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281915"/>
            <a:ext cx="55507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solution(board, moves):</a:t>
            </a:r>
          </a:p>
          <a:p>
            <a:pPr algn="just"/>
            <a:r>
              <a:rPr lang="en-US" altLang="ko-KR" dirty="0"/>
              <a:t>    answer = 0</a:t>
            </a:r>
          </a:p>
          <a:p>
            <a:pPr algn="just"/>
            <a:r>
              <a:rPr lang="en-US" altLang="ko-KR" dirty="0"/>
              <a:t>    result = []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moves:</a:t>
            </a:r>
          </a:p>
          <a:p>
            <a:pPr algn="just"/>
            <a:r>
              <a:rPr lang="en-US" altLang="ko-KR" dirty="0"/>
              <a:t>        for j in board:</a:t>
            </a:r>
          </a:p>
          <a:p>
            <a:pPr algn="just"/>
            <a:r>
              <a:rPr lang="en-US" altLang="ko-KR" dirty="0"/>
              <a:t>            # moves</a:t>
            </a:r>
            <a:r>
              <a:rPr lang="ko-KR" altLang="en-US" dirty="0"/>
              <a:t>의 </a:t>
            </a:r>
            <a:r>
              <a:rPr lang="en-US" altLang="ko-KR" dirty="0" err="1"/>
              <a:t>i</a:t>
            </a:r>
            <a:r>
              <a:rPr lang="ko-KR" altLang="en-US" dirty="0"/>
              <a:t>번째가 </a:t>
            </a:r>
            <a:r>
              <a:rPr lang="en-US" altLang="ko-KR" dirty="0"/>
              <a:t>0</a:t>
            </a:r>
            <a:r>
              <a:rPr lang="ko-KR" altLang="en-US" dirty="0"/>
              <a:t>이 아닌 값 가져오기</a:t>
            </a:r>
          </a:p>
          <a:p>
            <a:pPr algn="just"/>
            <a:r>
              <a:rPr lang="ko-KR" altLang="en-US" dirty="0"/>
              <a:t>            </a:t>
            </a:r>
            <a:r>
              <a:rPr lang="en-US" altLang="ko-KR" dirty="0"/>
              <a:t>if j[i-1] != 0:</a:t>
            </a:r>
          </a:p>
          <a:p>
            <a:pPr algn="just"/>
            <a:r>
              <a:rPr lang="en-US" altLang="ko-KR" dirty="0"/>
              <a:t>                </a:t>
            </a:r>
            <a:r>
              <a:rPr lang="en-US" altLang="ko-KR" dirty="0" err="1"/>
              <a:t>result.append</a:t>
            </a:r>
            <a:r>
              <a:rPr lang="en-US" altLang="ko-KR" dirty="0"/>
              <a:t>(j[i-1])</a:t>
            </a:r>
          </a:p>
          <a:p>
            <a:pPr algn="just"/>
            <a:r>
              <a:rPr lang="en-US" altLang="ko-KR" dirty="0"/>
              <a:t>                j[i-1] = 0</a:t>
            </a:r>
          </a:p>
          <a:p>
            <a:pPr algn="just"/>
            <a:r>
              <a:rPr lang="en-US" altLang="ko-KR" dirty="0"/>
              <a:t>                break</a:t>
            </a:r>
          </a:p>
          <a:p>
            <a:pPr algn="just"/>
            <a:r>
              <a:rPr lang="en-US" altLang="ko-KR" dirty="0"/>
              <a:t>                # print(j, j[i-1])</a:t>
            </a:r>
          </a:p>
          <a:p>
            <a:pPr algn="just"/>
            <a:r>
              <a:rPr lang="en-US" altLang="ko-KR" dirty="0"/>
              <a:t>    print(result)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8E7EF-115E-4B86-B084-3C188625AF8B}"/>
              </a:ext>
            </a:extLst>
          </p:cNvPr>
          <p:cNvSpPr txBox="1"/>
          <p:nvPr/>
        </p:nvSpPr>
        <p:spPr>
          <a:xfrm>
            <a:off x="6298881" y="2282025"/>
            <a:ext cx="5144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(result)):</a:t>
            </a:r>
          </a:p>
          <a:p>
            <a:pPr algn="just"/>
            <a:r>
              <a:rPr lang="en-US" altLang="ko-KR" dirty="0"/>
              <a:t>        if result[</a:t>
            </a:r>
            <a:r>
              <a:rPr lang="en-US" altLang="ko-KR" dirty="0" err="1"/>
              <a:t>i</a:t>
            </a:r>
            <a:r>
              <a:rPr lang="en-US" altLang="ko-KR" dirty="0"/>
              <a:t>] == result[i-1]:</a:t>
            </a:r>
          </a:p>
          <a:p>
            <a:pPr algn="just"/>
            <a:r>
              <a:rPr lang="en-US" altLang="ko-KR" dirty="0"/>
              <a:t>            </a:t>
            </a:r>
            <a:r>
              <a:rPr lang="en-US" altLang="ko-KR" dirty="0" err="1"/>
              <a:t>result.pop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algn="just"/>
            <a:r>
              <a:rPr lang="en-US" altLang="ko-KR" dirty="0"/>
              <a:t>            </a:t>
            </a:r>
            <a:r>
              <a:rPr lang="en-US" altLang="ko-KR" dirty="0" err="1"/>
              <a:t>result.pop</a:t>
            </a:r>
            <a:r>
              <a:rPr lang="en-US" altLang="ko-KR" dirty="0"/>
              <a:t>(i-1)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return answer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1E7ED1-34EB-4300-AEC1-0655B443286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BEFC01-816D-446E-82C1-2FC27D8B557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2C05CD-73C6-4F0C-85BC-73FF6844F61D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크레인 </a:t>
            </a:r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인형뽑기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게임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ACC651-E705-46E4-A896-D4FDD2859066}"/>
              </a:ext>
            </a:extLst>
          </p:cNvPr>
          <p:cNvSpPr txBox="1"/>
          <p:nvPr/>
        </p:nvSpPr>
        <p:spPr>
          <a:xfrm>
            <a:off x="660400" y="694970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Crane doll </a:t>
            </a:r>
            <a:r>
              <a:rPr lang="en-US" altLang="ko-KR" sz="1100" dirty="0" err="1">
                <a:solidFill>
                  <a:srgbClr val="4D5156"/>
                </a:solidFill>
                <a:latin typeface="Apple SD Gothic Neo"/>
              </a:rPr>
              <a:t>gacha</a:t>
            </a:r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 game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A4D4B8-EFBC-4D15-9744-4A34327AE716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D9AE5A3-E219-41C5-832D-8A534B63D81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905D42-1EB6-4632-BA1C-843BDC7F7A4D}"/>
              </a:ext>
            </a:extLst>
          </p:cNvPr>
          <p:cNvSpPr txBox="1"/>
          <p:nvPr/>
        </p:nvSpPr>
        <p:spPr>
          <a:xfrm>
            <a:off x="6298881" y="4046567"/>
            <a:ext cx="5144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새로운 </a:t>
            </a:r>
            <a:r>
              <a:rPr lang="en-US" altLang="ko-KR" dirty="0"/>
              <a:t>for</a:t>
            </a:r>
            <a:r>
              <a:rPr lang="ko-KR" altLang="en-US" dirty="0"/>
              <a:t>문을 작성하여 앞뒤를 비교하는 식을</a:t>
            </a:r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작성했지만 길이가 변화하기 때문에 </a:t>
            </a:r>
            <a:endParaRPr lang="en-US" altLang="ko-KR" dirty="0"/>
          </a:p>
          <a:p>
            <a:pPr algn="just"/>
            <a:r>
              <a:rPr lang="en-US" altLang="ko-KR" dirty="0"/>
              <a:t># out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range</a:t>
            </a:r>
            <a:r>
              <a:rPr lang="ko-KR" altLang="en-US" dirty="0"/>
              <a:t>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173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3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281915"/>
            <a:ext cx="55507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solution(board, moves):</a:t>
            </a:r>
          </a:p>
          <a:p>
            <a:pPr algn="just"/>
            <a:r>
              <a:rPr lang="en-US" altLang="ko-KR" dirty="0"/>
              <a:t>    answer = 0</a:t>
            </a:r>
          </a:p>
          <a:p>
            <a:pPr algn="just"/>
            <a:r>
              <a:rPr lang="en-US" altLang="ko-KR" dirty="0"/>
              <a:t>    result = []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moves:</a:t>
            </a:r>
          </a:p>
          <a:p>
            <a:pPr algn="just"/>
            <a:r>
              <a:rPr lang="en-US" altLang="ko-KR" dirty="0"/>
              <a:t>        for j in board:</a:t>
            </a:r>
          </a:p>
          <a:p>
            <a:pPr algn="just"/>
            <a:r>
              <a:rPr lang="en-US" altLang="ko-KR" dirty="0"/>
              <a:t>            # moves</a:t>
            </a:r>
            <a:r>
              <a:rPr lang="ko-KR" altLang="en-US" dirty="0"/>
              <a:t>의 </a:t>
            </a:r>
            <a:r>
              <a:rPr lang="en-US" altLang="ko-KR" dirty="0" err="1"/>
              <a:t>i</a:t>
            </a:r>
            <a:r>
              <a:rPr lang="ko-KR" altLang="en-US" dirty="0"/>
              <a:t>번째가 </a:t>
            </a:r>
            <a:r>
              <a:rPr lang="en-US" altLang="ko-KR" dirty="0"/>
              <a:t>0</a:t>
            </a:r>
            <a:r>
              <a:rPr lang="ko-KR" altLang="en-US" dirty="0"/>
              <a:t>이 아닌 값 가져오기</a:t>
            </a:r>
          </a:p>
          <a:p>
            <a:pPr algn="just"/>
            <a:r>
              <a:rPr lang="ko-KR" altLang="en-US" dirty="0"/>
              <a:t>            </a:t>
            </a:r>
            <a:r>
              <a:rPr lang="en-US" altLang="ko-KR" dirty="0"/>
              <a:t>if j[i-1] != 0:</a:t>
            </a:r>
          </a:p>
          <a:p>
            <a:pPr algn="just"/>
            <a:r>
              <a:rPr lang="en-US" altLang="ko-KR" dirty="0"/>
              <a:t>                </a:t>
            </a:r>
            <a:r>
              <a:rPr lang="en-US" altLang="ko-KR" dirty="0" err="1"/>
              <a:t>result.append</a:t>
            </a:r>
            <a:r>
              <a:rPr lang="en-US" altLang="ko-KR" dirty="0"/>
              <a:t>(j[i-1])</a:t>
            </a:r>
          </a:p>
          <a:p>
            <a:pPr algn="just"/>
            <a:r>
              <a:rPr lang="en-US" altLang="ko-KR" dirty="0"/>
              <a:t>                j[i-1] = 0</a:t>
            </a:r>
          </a:p>
          <a:p>
            <a:pPr algn="just"/>
            <a:r>
              <a:rPr lang="en-US" altLang="ko-KR" dirty="0"/>
              <a:t>                break</a:t>
            </a:r>
          </a:p>
          <a:p>
            <a:pPr algn="just"/>
            <a:r>
              <a:rPr lang="en-US" altLang="ko-KR" dirty="0"/>
              <a:t>                # print(j, j[i-1])</a:t>
            </a:r>
          </a:p>
          <a:p>
            <a:pPr algn="just"/>
            <a:r>
              <a:rPr lang="en-US" altLang="ko-KR" dirty="0"/>
              <a:t>    print(result)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8E7EF-115E-4B86-B084-3C188625AF8B}"/>
              </a:ext>
            </a:extLst>
          </p:cNvPr>
          <p:cNvSpPr txBox="1"/>
          <p:nvPr/>
        </p:nvSpPr>
        <p:spPr>
          <a:xfrm>
            <a:off x="6298881" y="2282025"/>
            <a:ext cx="5144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    while True:</a:t>
            </a:r>
          </a:p>
          <a:p>
            <a:pPr algn="just"/>
            <a:r>
              <a:rPr lang="en-US" altLang="ko-KR" dirty="0"/>
              <a:t>        if result[i-1] == result[</a:t>
            </a:r>
            <a:r>
              <a:rPr lang="en-US" altLang="ko-KR" dirty="0" err="1"/>
              <a:t>i</a:t>
            </a:r>
            <a:r>
              <a:rPr lang="en-US" altLang="ko-KR" dirty="0"/>
              <a:t>]:</a:t>
            </a:r>
          </a:p>
          <a:p>
            <a:pPr algn="just"/>
            <a:r>
              <a:rPr lang="en-US" altLang="ko-KR" dirty="0"/>
              <a:t>            </a:t>
            </a:r>
            <a:r>
              <a:rPr lang="en-US" altLang="ko-KR" dirty="0" err="1"/>
              <a:t>result.pop</a:t>
            </a:r>
            <a:r>
              <a:rPr lang="en-US" altLang="ko-KR" dirty="0"/>
              <a:t>(</a:t>
            </a:r>
            <a:r>
              <a:rPr lang="en-US" altLang="ko-KR" dirty="0" err="1"/>
              <a:t>i-i</a:t>
            </a:r>
            <a:r>
              <a:rPr lang="en-US" altLang="ko-KR" dirty="0"/>
              <a:t>)</a:t>
            </a:r>
          </a:p>
          <a:p>
            <a:pPr algn="just"/>
            <a:r>
              <a:rPr lang="en-US" altLang="ko-KR" dirty="0"/>
              <a:t>            </a:t>
            </a:r>
            <a:r>
              <a:rPr lang="en-US" altLang="ko-KR" dirty="0" err="1"/>
              <a:t>result.pop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algn="just"/>
            <a:r>
              <a:rPr lang="en-US" altLang="ko-KR" dirty="0"/>
              <a:t>            answer += 1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return answer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1E7ED1-34EB-4300-AEC1-0655B443286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BEFC01-816D-446E-82C1-2FC27D8B557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2C05CD-73C6-4F0C-85BC-73FF6844F61D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크레인 </a:t>
            </a:r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인형뽑기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게임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ACC651-E705-46E4-A896-D4FDD2859066}"/>
              </a:ext>
            </a:extLst>
          </p:cNvPr>
          <p:cNvSpPr txBox="1"/>
          <p:nvPr/>
        </p:nvSpPr>
        <p:spPr>
          <a:xfrm>
            <a:off x="660400" y="694970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Crane doll </a:t>
            </a:r>
            <a:r>
              <a:rPr lang="en-US" altLang="ko-KR" sz="1100" dirty="0" err="1">
                <a:solidFill>
                  <a:srgbClr val="4D5156"/>
                </a:solidFill>
                <a:latin typeface="Apple SD Gothic Neo"/>
              </a:rPr>
              <a:t>gacha</a:t>
            </a:r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 game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A4D4B8-EFBC-4D15-9744-4A34327AE716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D9AE5A3-E219-41C5-832D-8A534B63D81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905D42-1EB6-4632-BA1C-843BDC7F7A4D}"/>
              </a:ext>
            </a:extLst>
          </p:cNvPr>
          <p:cNvSpPr txBox="1"/>
          <p:nvPr/>
        </p:nvSpPr>
        <p:spPr>
          <a:xfrm>
            <a:off x="6298881" y="4323404"/>
            <a:ext cx="5144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# while</a:t>
            </a:r>
            <a:r>
              <a:rPr lang="ko-KR" altLang="en-US" dirty="0"/>
              <a:t>도 같은 오류 발생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그러면 </a:t>
            </a:r>
            <a:r>
              <a:rPr lang="en-US" altLang="ko-KR" dirty="0"/>
              <a:t>2</a:t>
            </a:r>
            <a:r>
              <a:rPr lang="ko-KR" altLang="en-US" dirty="0"/>
              <a:t>중 </a:t>
            </a:r>
            <a:r>
              <a:rPr lang="en-US" altLang="ko-KR" dirty="0"/>
              <a:t>for</a:t>
            </a:r>
            <a:r>
              <a:rPr lang="ko-KR" altLang="en-US" dirty="0"/>
              <a:t>문 안에서 작성하면 될 듯</a:t>
            </a:r>
            <a:r>
              <a:rPr lang="en-US" altLang="ko-KR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8749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4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281915"/>
            <a:ext cx="55507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solution(board, moves):</a:t>
            </a:r>
          </a:p>
          <a:p>
            <a:pPr algn="just"/>
            <a:r>
              <a:rPr lang="en-US" altLang="ko-KR" dirty="0"/>
              <a:t>    answer = 0</a:t>
            </a:r>
          </a:p>
          <a:p>
            <a:pPr algn="just"/>
            <a:r>
              <a:rPr lang="en-US" altLang="ko-KR" dirty="0"/>
              <a:t>    result = []</a:t>
            </a:r>
          </a:p>
          <a:p>
            <a:pPr algn="just"/>
            <a:r>
              <a:rPr lang="en-US" altLang="ko-KR" dirty="0"/>
              <a:t>    num = 0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moves:</a:t>
            </a:r>
          </a:p>
          <a:p>
            <a:pPr algn="just"/>
            <a:r>
              <a:rPr lang="en-US" altLang="ko-KR" dirty="0"/>
              <a:t>        for j in board:</a:t>
            </a:r>
          </a:p>
          <a:p>
            <a:pPr algn="just"/>
            <a:r>
              <a:rPr lang="en-US" altLang="ko-KR" dirty="0"/>
              <a:t>            # moves</a:t>
            </a:r>
            <a:r>
              <a:rPr lang="ko-KR" altLang="en-US" dirty="0"/>
              <a:t>의 </a:t>
            </a:r>
            <a:r>
              <a:rPr lang="en-US" altLang="ko-KR" dirty="0" err="1"/>
              <a:t>i</a:t>
            </a:r>
            <a:r>
              <a:rPr lang="ko-KR" altLang="en-US" dirty="0"/>
              <a:t>번째가 </a:t>
            </a:r>
            <a:r>
              <a:rPr lang="en-US" altLang="ko-KR" dirty="0"/>
              <a:t>0</a:t>
            </a:r>
            <a:r>
              <a:rPr lang="ko-KR" altLang="en-US" dirty="0"/>
              <a:t>이 아닌 값 가져오기</a:t>
            </a:r>
          </a:p>
          <a:p>
            <a:pPr algn="just"/>
            <a:r>
              <a:rPr lang="ko-KR" altLang="en-US" dirty="0"/>
              <a:t>            </a:t>
            </a:r>
            <a:r>
              <a:rPr lang="en-US" altLang="ko-KR" dirty="0"/>
              <a:t>if j[i-1] != 0:</a:t>
            </a:r>
          </a:p>
          <a:p>
            <a:pPr algn="just"/>
            <a:r>
              <a:rPr lang="en-US" altLang="ko-KR" dirty="0"/>
              <a:t>                </a:t>
            </a:r>
            <a:r>
              <a:rPr lang="en-US" altLang="ko-KR" dirty="0" err="1"/>
              <a:t>result.append</a:t>
            </a:r>
            <a:r>
              <a:rPr lang="en-US" altLang="ko-KR" dirty="0"/>
              <a:t>(j[i-1])</a:t>
            </a:r>
          </a:p>
          <a:p>
            <a:pPr algn="just"/>
            <a:r>
              <a:rPr lang="en-US" altLang="ko-KR" dirty="0"/>
              <a:t>                j[i-1] = 0</a:t>
            </a:r>
          </a:p>
          <a:p>
            <a:pPr algn="just"/>
            <a:r>
              <a:rPr lang="en-US" altLang="ko-KR" dirty="0"/>
              <a:t>                break</a:t>
            </a:r>
          </a:p>
          <a:p>
            <a:pPr algn="just"/>
            <a:r>
              <a:rPr lang="en-US" altLang="ko-KR" dirty="0"/>
              <a:t>                # print(</a:t>
            </a:r>
            <a:r>
              <a:rPr lang="en-US" altLang="ko-KR" dirty="0" err="1"/>
              <a:t>i</a:t>
            </a:r>
            <a:r>
              <a:rPr lang="en-US" altLang="ko-KR" dirty="0"/>
              <a:t>, j[i-1])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8E7EF-115E-4B86-B084-3C188625AF8B}"/>
              </a:ext>
            </a:extLst>
          </p:cNvPr>
          <p:cNvSpPr txBox="1"/>
          <p:nvPr/>
        </p:nvSpPr>
        <p:spPr>
          <a:xfrm>
            <a:off x="6096000" y="2282025"/>
            <a:ext cx="53478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 if </a:t>
            </a:r>
            <a:r>
              <a:rPr lang="en-US" altLang="ko-KR" dirty="0" err="1"/>
              <a:t>len</a:t>
            </a:r>
            <a:r>
              <a:rPr lang="en-US" altLang="ko-KR" dirty="0"/>
              <a:t>(result) &gt;= 2 and result[num-1] == result[num]:</a:t>
            </a:r>
          </a:p>
          <a:p>
            <a:pPr algn="just"/>
            <a:r>
              <a:rPr lang="en-US" altLang="ko-KR" dirty="0"/>
              <a:t>            </a:t>
            </a:r>
            <a:r>
              <a:rPr lang="en-US" altLang="ko-KR" dirty="0" err="1"/>
              <a:t>result.pop</a:t>
            </a:r>
            <a:r>
              <a:rPr lang="en-US" altLang="ko-KR" dirty="0"/>
              <a:t>(num)</a:t>
            </a:r>
          </a:p>
          <a:p>
            <a:pPr algn="just"/>
            <a:r>
              <a:rPr lang="en-US" altLang="ko-KR" dirty="0"/>
              <a:t>            </a:t>
            </a:r>
            <a:r>
              <a:rPr lang="en-US" altLang="ko-KR" dirty="0" err="1"/>
              <a:t>result.pop</a:t>
            </a:r>
            <a:r>
              <a:rPr lang="en-US" altLang="ko-KR" dirty="0"/>
              <a:t>(num-1)</a:t>
            </a:r>
          </a:p>
          <a:p>
            <a:pPr algn="just"/>
            <a:r>
              <a:rPr lang="en-US" altLang="ko-KR" dirty="0"/>
              <a:t>            answer += 2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    num += 1</a:t>
            </a:r>
          </a:p>
          <a:p>
            <a:pPr algn="just"/>
            <a:r>
              <a:rPr lang="en-US" altLang="ko-KR" dirty="0"/>
              <a:t>            </a:t>
            </a:r>
          </a:p>
          <a:p>
            <a:pPr algn="just"/>
            <a:r>
              <a:rPr lang="en-US" altLang="ko-KR" dirty="0"/>
              <a:t>    print(result)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return answer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1E7ED1-34EB-4300-AEC1-0655B443286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BEFC01-816D-446E-82C1-2FC27D8B557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2C05CD-73C6-4F0C-85BC-73FF6844F61D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크레인 </a:t>
            </a:r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인형뽑기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게임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ACC651-E705-46E4-A896-D4FDD2859066}"/>
              </a:ext>
            </a:extLst>
          </p:cNvPr>
          <p:cNvSpPr txBox="1"/>
          <p:nvPr/>
        </p:nvSpPr>
        <p:spPr>
          <a:xfrm>
            <a:off x="660400" y="694970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Crane doll </a:t>
            </a:r>
            <a:r>
              <a:rPr lang="en-US" altLang="ko-KR" sz="1100" dirty="0" err="1">
                <a:solidFill>
                  <a:srgbClr val="4D5156"/>
                </a:solidFill>
                <a:latin typeface="Apple SD Gothic Neo"/>
              </a:rPr>
              <a:t>gacha</a:t>
            </a:r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 game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A4D4B8-EFBC-4D15-9744-4A34327AE716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D9AE5A3-E219-41C5-832D-8A534B63D81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4F9A69-2CE5-4128-BE37-D109351274C1}"/>
              </a:ext>
            </a:extLst>
          </p:cNvPr>
          <p:cNvSpPr txBox="1"/>
          <p:nvPr/>
        </p:nvSpPr>
        <p:spPr>
          <a:xfrm>
            <a:off x="6096000" y="5144347"/>
            <a:ext cx="5347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좌우 비교할 </a:t>
            </a:r>
            <a:r>
              <a:rPr lang="en-US" altLang="ko-KR" dirty="0"/>
              <a:t>num</a:t>
            </a:r>
            <a:r>
              <a:rPr lang="ko-KR" altLang="en-US" dirty="0"/>
              <a:t>이 초과하는 경우 발생</a:t>
            </a:r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그럼 맨 마지막 값과 마지막의 바로 앞의 값을 비교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856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5</a:t>
              </a:r>
              <a:endParaRPr lang="ko-KR" altLang="en-US" sz="2000" b="1" spc="-15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281915"/>
            <a:ext cx="55507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solution(board, moves):</a:t>
            </a:r>
          </a:p>
          <a:p>
            <a:pPr algn="just"/>
            <a:r>
              <a:rPr lang="en-US" altLang="ko-KR" dirty="0"/>
              <a:t>    answer = 0</a:t>
            </a:r>
          </a:p>
          <a:p>
            <a:pPr algn="just"/>
            <a:r>
              <a:rPr lang="en-US" altLang="ko-KR" dirty="0"/>
              <a:t>    result = []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moves:</a:t>
            </a:r>
          </a:p>
          <a:p>
            <a:pPr algn="just"/>
            <a:r>
              <a:rPr lang="en-US" altLang="ko-KR" dirty="0"/>
              <a:t>        for j in board:</a:t>
            </a:r>
          </a:p>
          <a:p>
            <a:pPr algn="just"/>
            <a:r>
              <a:rPr lang="en-US" altLang="ko-KR" dirty="0"/>
              <a:t>            # moves</a:t>
            </a:r>
            <a:r>
              <a:rPr lang="ko-KR" altLang="en-US" dirty="0"/>
              <a:t>의 </a:t>
            </a:r>
            <a:r>
              <a:rPr lang="en-US" altLang="ko-KR" dirty="0" err="1"/>
              <a:t>i</a:t>
            </a:r>
            <a:r>
              <a:rPr lang="ko-KR" altLang="en-US" dirty="0"/>
              <a:t>번째가 </a:t>
            </a:r>
            <a:r>
              <a:rPr lang="en-US" altLang="ko-KR" dirty="0"/>
              <a:t>0</a:t>
            </a:r>
            <a:r>
              <a:rPr lang="ko-KR" altLang="en-US" dirty="0"/>
              <a:t>이 아닌 값 가져오기</a:t>
            </a:r>
          </a:p>
          <a:p>
            <a:pPr algn="just"/>
            <a:r>
              <a:rPr lang="ko-KR" altLang="en-US" dirty="0"/>
              <a:t>            </a:t>
            </a:r>
            <a:r>
              <a:rPr lang="en-US" altLang="ko-KR" dirty="0"/>
              <a:t>if j[i-1] != 0:</a:t>
            </a:r>
          </a:p>
          <a:p>
            <a:pPr algn="just"/>
            <a:r>
              <a:rPr lang="en-US" altLang="ko-KR" dirty="0"/>
              <a:t>                </a:t>
            </a:r>
            <a:r>
              <a:rPr lang="en-US" altLang="ko-KR" dirty="0" err="1"/>
              <a:t>result.append</a:t>
            </a:r>
            <a:r>
              <a:rPr lang="en-US" altLang="ko-KR" dirty="0"/>
              <a:t>(j[i-1])</a:t>
            </a:r>
          </a:p>
          <a:p>
            <a:pPr algn="just"/>
            <a:r>
              <a:rPr lang="en-US" altLang="ko-KR" dirty="0"/>
              <a:t>                j[i-1] = 0</a:t>
            </a:r>
          </a:p>
          <a:p>
            <a:pPr algn="just"/>
            <a:r>
              <a:rPr lang="en-US" altLang="ko-KR" dirty="0"/>
              <a:t>                break</a:t>
            </a:r>
          </a:p>
          <a:p>
            <a:pPr algn="just"/>
            <a:r>
              <a:rPr lang="en-US" altLang="ko-KR" dirty="0"/>
              <a:t>                # print(</a:t>
            </a:r>
            <a:r>
              <a:rPr lang="en-US" altLang="ko-KR" dirty="0" err="1"/>
              <a:t>i</a:t>
            </a:r>
            <a:r>
              <a:rPr lang="en-US" altLang="ko-KR" dirty="0"/>
              <a:t>, j[i-1])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8E7EF-115E-4B86-B084-3C188625AF8B}"/>
              </a:ext>
            </a:extLst>
          </p:cNvPr>
          <p:cNvSpPr txBox="1"/>
          <p:nvPr/>
        </p:nvSpPr>
        <p:spPr>
          <a:xfrm>
            <a:off x="6096000" y="2282025"/>
            <a:ext cx="5347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if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len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(result) &gt;= 2 and result[-1] == result[-2]: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result.pop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(-2)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result.pop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(-1)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answer += 2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print(result)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return answer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1E7ED1-34EB-4300-AEC1-0655B443286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BEFC01-816D-446E-82C1-2FC27D8B557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2C05CD-73C6-4F0C-85BC-73FF6844F61D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크레인 </a:t>
            </a:r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인형뽑기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게임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ACC651-E705-46E4-A896-D4FDD2859066}"/>
              </a:ext>
            </a:extLst>
          </p:cNvPr>
          <p:cNvSpPr txBox="1"/>
          <p:nvPr/>
        </p:nvSpPr>
        <p:spPr>
          <a:xfrm>
            <a:off x="660400" y="694970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Crane doll </a:t>
            </a:r>
            <a:r>
              <a:rPr lang="en-US" altLang="ko-KR" sz="1100" dirty="0" err="1">
                <a:solidFill>
                  <a:srgbClr val="4D5156"/>
                </a:solidFill>
                <a:latin typeface="Apple SD Gothic Neo"/>
              </a:rPr>
              <a:t>gacha</a:t>
            </a:r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 game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A4D4B8-EFBC-4D15-9744-4A34327AE716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D9AE5A3-E219-41C5-832D-8A534B63D81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4F9A69-2CE5-4128-BE37-D109351274C1}"/>
              </a:ext>
            </a:extLst>
          </p:cNvPr>
          <p:cNvSpPr txBox="1"/>
          <p:nvPr/>
        </p:nvSpPr>
        <p:spPr>
          <a:xfrm>
            <a:off x="6096000" y="4313350"/>
            <a:ext cx="5347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# num</a:t>
            </a:r>
            <a:r>
              <a:rPr lang="ko-KR" altLang="en-US" dirty="0"/>
              <a:t>으로 카운트하지 않고</a:t>
            </a:r>
            <a:endParaRPr lang="en-US" altLang="ko-KR" dirty="0"/>
          </a:p>
          <a:p>
            <a:pPr algn="just"/>
            <a:r>
              <a:rPr lang="en-US" altLang="ko-KR" dirty="0"/>
              <a:t># result</a:t>
            </a:r>
            <a:r>
              <a:rPr lang="ko-KR" altLang="en-US" dirty="0"/>
              <a:t>의 길이로 판별하여 마지막 숫자와 그 앞을 비교</a:t>
            </a:r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같다면 숫자를 제거 후 </a:t>
            </a:r>
            <a:r>
              <a:rPr lang="en-US" altLang="ko-KR" dirty="0"/>
              <a:t>answer += 2</a:t>
            </a:r>
          </a:p>
        </p:txBody>
      </p:sp>
    </p:spTree>
    <p:extLst>
      <p:ext uri="{BB962C8B-B14F-4D97-AF65-F5344CB8AC3E}">
        <p14:creationId xmlns:p14="http://schemas.microsoft.com/office/powerpoint/2010/main" val="35934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281915"/>
            <a:ext cx="55507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solution(board, moves):</a:t>
            </a:r>
          </a:p>
          <a:p>
            <a:pPr algn="just"/>
            <a:r>
              <a:rPr lang="en-US" altLang="ko-KR" dirty="0"/>
              <a:t>    </a:t>
            </a:r>
            <a:r>
              <a:rPr lang="en-US" altLang="ko-KR" dirty="0" err="1"/>
              <a:t>stacklist</a:t>
            </a:r>
            <a:r>
              <a:rPr lang="en-US" altLang="ko-KR" dirty="0"/>
              <a:t> = []</a:t>
            </a:r>
          </a:p>
          <a:p>
            <a:pPr algn="just"/>
            <a:r>
              <a:rPr lang="en-US" altLang="ko-KR" dirty="0"/>
              <a:t>    answer = 0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moves:</a:t>
            </a:r>
          </a:p>
          <a:p>
            <a:pPr algn="just"/>
            <a:r>
              <a:rPr lang="en-US" altLang="ko-KR" dirty="0"/>
              <a:t>        for j in range(</a:t>
            </a:r>
            <a:r>
              <a:rPr lang="en-US" altLang="ko-KR" dirty="0" err="1"/>
              <a:t>len</a:t>
            </a:r>
            <a:r>
              <a:rPr lang="en-US" altLang="ko-KR" dirty="0"/>
              <a:t>(board)):</a:t>
            </a:r>
          </a:p>
          <a:p>
            <a:pPr algn="just"/>
            <a:r>
              <a:rPr lang="en-US" altLang="ko-KR" dirty="0"/>
              <a:t>            if board[j][i-1] != 0:</a:t>
            </a:r>
          </a:p>
          <a:p>
            <a:pPr algn="just"/>
            <a:r>
              <a:rPr lang="en-US" altLang="ko-KR" dirty="0"/>
              <a:t>                </a:t>
            </a:r>
            <a:r>
              <a:rPr lang="en-US" altLang="ko-KR" dirty="0" err="1"/>
              <a:t>stacklist.append</a:t>
            </a:r>
            <a:r>
              <a:rPr lang="en-US" altLang="ko-KR" dirty="0"/>
              <a:t>(board[j][i-1])</a:t>
            </a:r>
          </a:p>
          <a:p>
            <a:pPr algn="just"/>
            <a:r>
              <a:rPr lang="en-US" altLang="ko-KR" dirty="0"/>
              <a:t>                board[j][i-1] 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8E7EF-115E-4B86-B084-3C188625AF8B}"/>
              </a:ext>
            </a:extLst>
          </p:cNvPr>
          <p:cNvSpPr txBox="1"/>
          <p:nvPr/>
        </p:nvSpPr>
        <p:spPr>
          <a:xfrm>
            <a:off x="6096000" y="2282025"/>
            <a:ext cx="5347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 if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stacklist</a:t>
            </a:r>
            <a:r>
              <a:rPr lang="en-US" altLang="ko-KR" dirty="0"/>
              <a:t>) &gt; 1:</a:t>
            </a:r>
          </a:p>
          <a:p>
            <a:pPr algn="just"/>
            <a:r>
              <a:rPr lang="en-US" altLang="ko-KR" dirty="0"/>
              <a:t>                    if </a:t>
            </a:r>
            <a:r>
              <a:rPr lang="en-US" altLang="ko-KR" dirty="0" err="1"/>
              <a:t>stacklist</a:t>
            </a:r>
            <a:r>
              <a:rPr lang="en-US" altLang="ko-KR" dirty="0"/>
              <a:t>[-1] == </a:t>
            </a:r>
            <a:r>
              <a:rPr lang="en-US" altLang="ko-KR" dirty="0" err="1"/>
              <a:t>stacklist</a:t>
            </a:r>
            <a:r>
              <a:rPr lang="en-US" altLang="ko-KR" dirty="0"/>
              <a:t>[-2]:</a:t>
            </a:r>
          </a:p>
          <a:p>
            <a:pPr algn="just"/>
            <a:r>
              <a:rPr lang="en-US" altLang="ko-KR" dirty="0"/>
              <a:t>                        </a:t>
            </a:r>
            <a:r>
              <a:rPr lang="en-US" altLang="ko-KR" dirty="0" err="1"/>
              <a:t>stacklist.pop</a:t>
            </a:r>
            <a:r>
              <a:rPr lang="en-US" altLang="ko-KR" dirty="0"/>
              <a:t>(-1)</a:t>
            </a:r>
          </a:p>
          <a:p>
            <a:pPr algn="just"/>
            <a:r>
              <a:rPr lang="en-US" altLang="ko-KR" dirty="0"/>
              <a:t>                        </a:t>
            </a:r>
            <a:r>
              <a:rPr lang="en-US" altLang="ko-KR" dirty="0" err="1"/>
              <a:t>stacklist.pop</a:t>
            </a:r>
            <a:r>
              <a:rPr lang="en-US" altLang="ko-KR" dirty="0"/>
              <a:t>(-1)</a:t>
            </a:r>
          </a:p>
          <a:p>
            <a:pPr algn="just"/>
            <a:r>
              <a:rPr lang="en-US" altLang="ko-KR" dirty="0"/>
              <a:t>                        answer += 2     </a:t>
            </a:r>
          </a:p>
          <a:p>
            <a:pPr algn="just"/>
            <a:r>
              <a:rPr lang="en-US" altLang="ko-KR" dirty="0"/>
              <a:t>                break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return answer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1E7ED1-34EB-4300-AEC1-0655B443286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BEFC01-816D-446E-82C1-2FC27D8B557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2C05CD-73C6-4F0C-85BC-73FF6844F61D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크레인 </a:t>
            </a:r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인형뽑기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게임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ACC651-E705-46E4-A896-D4FDD2859066}"/>
              </a:ext>
            </a:extLst>
          </p:cNvPr>
          <p:cNvSpPr txBox="1"/>
          <p:nvPr/>
        </p:nvSpPr>
        <p:spPr>
          <a:xfrm>
            <a:off x="660400" y="694970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Crane doll </a:t>
            </a:r>
            <a:r>
              <a:rPr lang="en-US" altLang="ko-KR" sz="1100" dirty="0" err="1">
                <a:solidFill>
                  <a:srgbClr val="4D5156"/>
                </a:solidFill>
                <a:latin typeface="Apple SD Gothic Neo"/>
              </a:rPr>
              <a:t>gacha</a:t>
            </a:r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 game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A4D4B8-EFBC-4D15-9744-4A34327AE716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D9AE5A3-E219-41C5-832D-8A534B63D81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74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9" y="2651073"/>
            <a:ext cx="1739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4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5286274" y="3298987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>
                <a:solidFill>
                  <a:schemeClr val="accent6"/>
                </a:solidFill>
              </a:rPr>
              <a:t>스킬트리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62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90501C-789B-4A4C-9F66-9BC394051C61}"/>
              </a:ext>
            </a:extLst>
          </p:cNvPr>
          <p:cNvSpPr/>
          <p:nvPr/>
        </p:nvSpPr>
        <p:spPr>
          <a:xfrm>
            <a:off x="283021" y="1745703"/>
            <a:ext cx="5556225" cy="4906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예상 풀이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#ex1) skill = "CBD" ,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skill_trees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["BACDE", "CBADF", "AECB", "BDA"]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가능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스킬트리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"CBADF", "AECB“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위의 예를 보면 선행 스킬 순서에 존재하는 스킬을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 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제외시킨다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2.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순서를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skill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맞는지 확인한다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BCD CBD CB BD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1" y="1745703"/>
            <a:ext cx="5556225" cy="490671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FFBCEB-C118-4128-977B-825619F42207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13A71E-34DD-4928-BFCE-DE974C89A5AB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670BEF-514D-43D3-8CCC-D6F791074FA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스킬트리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116C06-65C9-47C4-88D6-D0205922A7F8}"/>
              </a:ext>
            </a:extLst>
          </p:cNvPr>
          <p:cNvSpPr txBox="1"/>
          <p:nvPr/>
        </p:nvSpPr>
        <p:spPr>
          <a:xfrm>
            <a:off x="660400" y="694970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Skill tree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232B5F-4A05-410A-968F-EC5306E3303D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256C3A3-94DD-47E4-92D9-392FF7716DE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61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346971"/>
            <a:ext cx="1380875" cy="707886"/>
            <a:chOff x="939800" y="1442839"/>
            <a:chExt cx="1380875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800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내적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48189" y="2629133"/>
            <a:ext cx="2565495" cy="707886"/>
            <a:chOff x="939800" y="1442839"/>
            <a:chExt cx="2565495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19848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진법 뒤집기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3957224"/>
            <a:ext cx="3775761" cy="707886"/>
            <a:chOff x="939800" y="1442839"/>
            <a:chExt cx="3775761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31951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크레인 </a:t>
              </a:r>
              <a:r>
                <a:rPr lang="ko-KR" altLang="en-US" sz="28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인형뽑기</a:t>
              </a:r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게임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86D3280-0178-4308-AC0C-26620487BD1E}"/>
              </a:ext>
            </a:extLst>
          </p:cNvPr>
          <p:cNvGrpSpPr/>
          <p:nvPr/>
        </p:nvGrpSpPr>
        <p:grpSpPr>
          <a:xfrm>
            <a:off x="939800" y="5285315"/>
            <a:ext cx="1996428" cy="707886"/>
            <a:chOff x="939800" y="1442839"/>
            <a:chExt cx="1996428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666C29-99BE-4008-9B52-D161F61ED3F1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10C21E-5DC4-4651-B9DC-FA9E66AA1B78}"/>
                </a:ext>
              </a:extLst>
            </p:cNvPr>
            <p:cNvSpPr txBox="1"/>
            <p:nvPr/>
          </p:nvSpPr>
          <p:spPr>
            <a:xfrm>
              <a:off x="1520456" y="1535172"/>
              <a:ext cx="1415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스킬트리</a:t>
              </a:r>
              <a:endPara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357416"/>
            <a:ext cx="51449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solution(skill, </a:t>
            </a:r>
            <a:r>
              <a:rPr lang="en-US" altLang="ko-KR" dirty="0" err="1"/>
              <a:t>skill_trees</a:t>
            </a:r>
            <a:r>
              <a:rPr lang="en-US" altLang="ko-KR" dirty="0"/>
              <a:t>):</a:t>
            </a:r>
          </a:p>
          <a:p>
            <a:pPr algn="just"/>
            <a:r>
              <a:rPr lang="en-US" altLang="ko-KR" dirty="0"/>
              <a:t>    answer = 0</a:t>
            </a:r>
          </a:p>
          <a:p>
            <a:pPr algn="just"/>
            <a:r>
              <a:rPr lang="en-US" altLang="ko-KR" dirty="0"/>
              <a:t>    result = []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skill_trees</a:t>
            </a:r>
            <a:r>
              <a:rPr lang="en-US" altLang="ko-KR" dirty="0"/>
              <a:t>)):</a:t>
            </a:r>
          </a:p>
          <a:p>
            <a:pPr algn="just"/>
            <a:r>
              <a:rPr lang="en-US" altLang="ko-KR" dirty="0"/>
              <a:t>        </a:t>
            </a:r>
            <a:r>
              <a:rPr lang="en-US" altLang="ko-KR" dirty="0" err="1"/>
              <a:t>st</a:t>
            </a:r>
            <a:r>
              <a:rPr lang="en-US" altLang="ko-KR" dirty="0"/>
              <a:t> = ''</a:t>
            </a:r>
          </a:p>
          <a:p>
            <a:pPr algn="just"/>
            <a:r>
              <a:rPr lang="en-US" altLang="ko-KR" dirty="0"/>
              <a:t>        for j in range(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skill_trees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])):</a:t>
            </a:r>
          </a:p>
          <a:p>
            <a:pPr algn="just"/>
            <a:r>
              <a:rPr lang="en-US" altLang="ko-KR" dirty="0"/>
              <a:t>            if </a:t>
            </a:r>
            <a:r>
              <a:rPr lang="en-US" altLang="ko-KR" dirty="0" err="1"/>
              <a:t>skill_trees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][j] in skill:</a:t>
            </a:r>
          </a:p>
          <a:p>
            <a:pPr algn="just"/>
            <a:r>
              <a:rPr lang="en-US" altLang="ko-KR" dirty="0"/>
              <a:t>                </a:t>
            </a:r>
            <a:r>
              <a:rPr lang="en-US" altLang="ko-KR" dirty="0" err="1"/>
              <a:t>st</a:t>
            </a:r>
            <a:r>
              <a:rPr lang="en-US" altLang="ko-KR" dirty="0"/>
              <a:t> += </a:t>
            </a:r>
            <a:r>
              <a:rPr lang="en-US" altLang="ko-KR" dirty="0" err="1"/>
              <a:t>skill_trees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][j]</a:t>
            </a:r>
          </a:p>
          <a:p>
            <a:pPr algn="just"/>
            <a:r>
              <a:rPr lang="en-US" altLang="ko-KR" dirty="0"/>
              <a:t>        print(</a:t>
            </a:r>
            <a:r>
              <a:rPr lang="en-US" altLang="ko-KR" dirty="0" err="1"/>
              <a:t>st</a:t>
            </a:r>
            <a:r>
              <a:rPr lang="en-US" altLang="ko-KR" dirty="0"/>
              <a:t>)</a:t>
            </a:r>
          </a:p>
          <a:p>
            <a:pPr algn="just"/>
            <a:r>
              <a:rPr lang="en-US" altLang="ko-KR" dirty="0"/>
              <a:t>        </a:t>
            </a:r>
            <a:r>
              <a:rPr lang="en-US" altLang="ko-KR" dirty="0" err="1"/>
              <a:t>result.append</a:t>
            </a:r>
            <a:r>
              <a:rPr lang="en-US" altLang="ko-KR" dirty="0"/>
              <a:t>(</a:t>
            </a:r>
            <a:r>
              <a:rPr lang="en-US" altLang="ko-KR" dirty="0" err="1"/>
              <a:t>st</a:t>
            </a:r>
            <a:r>
              <a:rPr lang="en-US" altLang="ko-KR" dirty="0"/>
              <a:t>)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return answer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8E7EF-115E-4B86-B084-3C188625AF8B}"/>
              </a:ext>
            </a:extLst>
          </p:cNvPr>
          <p:cNvSpPr txBox="1"/>
          <p:nvPr/>
        </p:nvSpPr>
        <p:spPr>
          <a:xfrm>
            <a:off x="5893119" y="2357416"/>
            <a:ext cx="5347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# </a:t>
            </a:r>
            <a:r>
              <a:rPr lang="ko-KR" altLang="en-US" dirty="0" err="1"/>
              <a:t>스킬트리와는</a:t>
            </a:r>
            <a:r>
              <a:rPr lang="ko-KR" altLang="en-US" dirty="0"/>
              <a:t> 상관없는 알파벳은 제거했다</a:t>
            </a:r>
            <a:r>
              <a:rPr lang="en-US" altLang="ko-KR" dirty="0"/>
              <a:t>.</a:t>
            </a:r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제거한 문자를 가지고 가능한 </a:t>
            </a:r>
            <a:r>
              <a:rPr lang="ko-KR" altLang="en-US" dirty="0" err="1"/>
              <a:t>스킬트리의</a:t>
            </a:r>
            <a:r>
              <a:rPr lang="ko-KR" altLang="en-US" dirty="0"/>
              <a:t> </a:t>
            </a:r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개수를 찾으면 된다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 err="1"/>
              <a:t>어캐</a:t>
            </a:r>
            <a:r>
              <a:rPr lang="en-US" altLang="ko-KR" dirty="0"/>
              <a:t>?</a:t>
            </a:r>
          </a:p>
          <a:p>
            <a:pPr algn="just"/>
            <a:r>
              <a:rPr lang="en-US" altLang="ko-KR" dirty="0"/>
              <a:t># for, while</a:t>
            </a:r>
            <a:r>
              <a:rPr lang="ko-KR" altLang="en-US" dirty="0"/>
              <a:t>을 써서 반복</a:t>
            </a:r>
            <a:r>
              <a:rPr lang="en-US" altLang="ko-KR" dirty="0"/>
              <a:t>?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6BE4FE-C82F-44D4-B9AB-B2D8781DBD5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19A425-8A13-401D-A71D-14D4023C730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D0F629-CD63-4000-9F5A-8178D306DEFF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스킬트리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474ECB-C954-4DED-821F-558F1C1E3CF4}"/>
              </a:ext>
            </a:extLst>
          </p:cNvPr>
          <p:cNvSpPr txBox="1"/>
          <p:nvPr/>
        </p:nvSpPr>
        <p:spPr>
          <a:xfrm>
            <a:off x="660400" y="694970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Skill tree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0FEE325-3895-468E-A89B-48E99CC4EF4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F0EEAB-95C6-4A40-8638-5B74E0485BB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806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2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357416"/>
            <a:ext cx="51449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solution(skill, </a:t>
            </a:r>
            <a:r>
              <a:rPr lang="en-US" altLang="ko-KR" dirty="0" err="1"/>
              <a:t>skill_trees</a:t>
            </a:r>
            <a:r>
              <a:rPr lang="en-US" altLang="ko-KR" dirty="0"/>
              <a:t>):</a:t>
            </a:r>
          </a:p>
          <a:p>
            <a:pPr algn="just"/>
            <a:r>
              <a:rPr lang="en-US" altLang="ko-KR" dirty="0"/>
              <a:t>    answer = 0</a:t>
            </a:r>
          </a:p>
          <a:p>
            <a:pPr algn="just"/>
            <a:r>
              <a:rPr lang="en-US" altLang="ko-KR" dirty="0"/>
              <a:t>    result = []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skill_trees</a:t>
            </a:r>
            <a:r>
              <a:rPr lang="en-US" altLang="ko-KR" dirty="0"/>
              <a:t>)):</a:t>
            </a:r>
          </a:p>
          <a:p>
            <a:pPr algn="just"/>
            <a:r>
              <a:rPr lang="en-US" altLang="ko-KR" dirty="0"/>
              <a:t>        </a:t>
            </a:r>
            <a:r>
              <a:rPr lang="en-US" altLang="ko-KR" dirty="0" err="1"/>
              <a:t>st</a:t>
            </a:r>
            <a:r>
              <a:rPr lang="en-US" altLang="ko-KR" dirty="0"/>
              <a:t> = ''</a:t>
            </a:r>
          </a:p>
          <a:p>
            <a:pPr algn="just"/>
            <a:r>
              <a:rPr lang="en-US" altLang="ko-KR" dirty="0"/>
              <a:t>        for j in range(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skill_trees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])):</a:t>
            </a:r>
          </a:p>
          <a:p>
            <a:pPr algn="just"/>
            <a:r>
              <a:rPr lang="en-US" altLang="ko-KR" dirty="0"/>
              <a:t>            if </a:t>
            </a:r>
            <a:r>
              <a:rPr lang="en-US" altLang="ko-KR" dirty="0" err="1"/>
              <a:t>skill_trees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][j] in skill:</a:t>
            </a:r>
          </a:p>
          <a:p>
            <a:pPr algn="just"/>
            <a:r>
              <a:rPr lang="en-US" altLang="ko-KR" dirty="0"/>
              <a:t>                </a:t>
            </a:r>
            <a:r>
              <a:rPr lang="en-US" altLang="ko-KR" dirty="0" err="1"/>
              <a:t>st</a:t>
            </a:r>
            <a:r>
              <a:rPr lang="en-US" altLang="ko-KR" dirty="0"/>
              <a:t> += </a:t>
            </a:r>
            <a:r>
              <a:rPr lang="en-US" altLang="ko-KR" dirty="0" err="1"/>
              <a:t>skill_trees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][j]</a:t>
            </a:r>
          </a:p>
          <a:p>
            <a:pPr algn="just"/>
            <a:r>
              <a:rPr lang="en-US" altLang="ko-KR" dirty="0"/>
              <a:t>        </a:t>
            </a:r>
            <a:r>
              <a:rPr lang="en-US" altLang="ko-KR" dirty="0" err="1"/>
              <a:t>result.append</a:t>
            </a:r>
            <a:r>
              <a:rPr lang="en-US" altLang="ko-KR" dirty="0"/>
              <a:t>(</a:t>
            </a:r>
            <a:r>
              <a:rPr lang="en-US" altLang="ko-KR" dirty="0" err="1"/>
              <a:t>st</a:t>
            </a:r>
            <a:r>
              <a:rPr lang="en-US" altLang="ko-KR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8E7EF-115E-4B86-B084-3C188625AF8B}"/>
              </a:ext>
            </a:extLst>
          </p:cNvPr>
          <p:cNvSpPr txBox="1"/>
          <p:nvPr/>
        </p:nvSpPr>
        <p:spPr>
          <a:xfrm>
            <a:off x="5893119" y="2357416"/>
            <a:ext cx="5347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 for k in result:</a:t>
            </a:r>
          </a:p>
          <a:p>
            <a:pPr algn="just"/>
            <a:r>
              <a:rPr lang="en-US" altLang="ko-KR" dirty="0"/>
              <a:t>        if k in skill:</a:t>
            </a:r>
          </a:p>
          <a:p>
            <a:pPr algn="just"/>
            <a:r>
              <a:rPr lang="en-US" altLang="ko-KR" dirty="0"/>
              <a:t>            answer += 1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print(result)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return answer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6BE4FE-C82F-44D4-B9AB-B2D8781DBD5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19A425-8A13-401D-A71D-14D4023C730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D0F629-CD63-4000-9F5A-8178D306DEFF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스킬트리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474ECB-C954-4DED-821F-558F1C1E3CF4}"/>
              </a:ext>
            </a:extLst>
          </p:cNvPr>
          <p:cNvSpPr txBox="1"/>
          <p:nvPr/>
        </p:nvSpPr>
        <p:spPr>
          <a:xfrm>
            <a:off x="660400" y="694970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Skill tree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0FEE325-3895-468E-A89B-48E99CC4EF4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E2E268-6BEE-4D51-B8EA-C6F8EB088008}"/>
              </a:ext>
            </a:extLst>
          </p:cNvPr>
          <p:cNvSpPr txBox="1"/>
          <p:nvPr/>
        </p:nvSpPr>
        <p:spPr>
          <a:xfrm>
            <a:off x="5893119" y="4388741"/>
            <a:ext cx="5347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# </a:t>
            </a:r>
            <a:r>
              <a:rPr lang="ko-KR" altLang="en-US" dirty="0"/>
              <a:t>위와 같이 풀 경우 </a:t>
            </a:r>
            <a:r>
              <a:rPr lang="en-US" altLang="ko-KR" dirty="0"/>
              <a:t>BD</a:t>
            </a:r>
            <a:r>
              <a:rPr lang="ko-KR" altLang="en-US" dirty="0"/>
              <a:t>도 </a:t>
            </a:r>
            <a:r>
              <a:rPr lang="en-US" altLang="ko-KR" dirty="0"/>
              <a:t>C</a:t>
            </a:r>
            <a:r>
              <a:rPr lang="ko-KR" altLang="en-US" dirty="0"/>
              <a:t>가 없어도 통과해서 </a:t>
            </a:r>
          </a:p>
          <a:p>
            <a:pPr algn="just"/>
            <a:r>
              <a:rPr lang="en-US" altLang="ko-KR" dirty="0"/>
              <a:t># answer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이 나온다</a:t>
            </a:r>
            <a:r>
              <a:rPr lang="en-US" altLang="ko-KR" dirty="0"/>
              <a:t>.</a:t>
            </a:r>
          </a:p>
          <a:p>
            <a:pPr algn="just"/>
            <a:r>
              <a:rPr lang="en-US" altLang="ko-KR" dirty="0"/>
              <a:t># skill</a:t>
            </a:r>
            <a:r>
              <a:rPr lang="ko-KR" altLang="en-US" dirty="0"/>
              <a:t>을 리스트로 하나씩 추가해서 비교할 </a:t>
            </a:r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항목을 더 늘리면 될 듯</a:t>
            </a:r>
            <a:r>
              <a:rPr lang="en-US" altLang="ko-KR" dirty="0"/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2A19E7-1222-45C1-B64B-0F97032488CB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22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3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3537737" y="2357416"/>
            <a:ext cx="51449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# TC</a:t>
            </a:r>
            <a:r>
              <a:rPr lang="ko-KR" altLang="en-US" dirty="0"/>
              <a:t>는 통과 제출 점수 </a:t>
            </a:r>
            <a:r>
              <a:rPr lang="en-US" altLang="ko-KR" dirty="0"/>
              <a:t>28.6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생각할 수 있는 이유</a:t>
            </a:r>
            <a:r>
              <a:rPr lang="en-US" altLang="ko-KR" dirty="0"/>
              <a:t>??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# result2</a:t>
            </a:r>
            <a:r>
              <a:rPr lang="ko-KR" altLang="en-US" dirty="0"/>
              <a:t>에 모든 경우의 수가 담기지 않음</a:t>
            </a:r>
            <a:endParaRPr lang="en-US" altLang="ko-KR" dirty="0"/>
          </a:p>
          <a:p>
            <a:pPr algn="just"/>
            <a:endParaRPr lang="ko-KR" altLang="en-US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선행지에 없고 일반 스킬일 경우들이 있을 수 있음</a:t>
            </a:r>
            <a:endParaRPr lang="en-US" altLang="ko-KR" dirty="0"/>
          </a:p>
          <a:p>
            <a:pPr algn="just"/>
            <a:endParaRPr lang="ko-KR" altLang="en-US" dirty="0"/>
          </a:p>
          <a:p>
            <a:pPr algn="just"/>
            <a:r>
              <a:rPr lang="en-US" altLang="ko-KR" dirty="0"/>
              <a:t># skill = BDA </a:t>
            </a:r>
            <a:r>
              <a:rPr lang="en-US" altLang="ko-KR" dirty="0" err="1"/>
              <a:t>skill_trees</a:t>
            </a:r>
            <a:r>
              <a:rPr lang="en-US" altLang="ko-KR" dirty="0"/>
              <a:t>=['EWQQR’]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일 경우 </a:t>
            </a:r>
            <a:r>
              <a:rPr lang="en-US" altLang="ko-KR" dirty="0"/>
              <a:t>result2</a:t>
            </a:r>
            <a:r>
              <a:rPr lang="ko-KR" altLang="en-US" dirty="0"/>
              <a:t>가 비어도 통과가 되야 함 </a:t>
            </a:r>
            <a:endParaRPr lang="en-US" altLang="ko-KR" dirty="0"/>
          </a:p>
          <a:p>
            <a:pPr algn="just"/>
            <a:endParaRPr lang="ko-KR" altLang="en-US" dirty="0"/>
          </a:p>
          <a:p>
            <a:pPr algn="just"/>
            <a:r>
              <a:rPr lang="en-US" altLang="ko-KR" dirty="0"/>
              <a:t># result2</a:t>
            </a:r>
            <a:r>
              <a:rPr lang="ko-KR" altLang="en-US" dirty="0"/>
              <a:t>에 초기값 </a:t>
            </a:r>
            <a:r>
              <a:rPr lang="en-US" altLang="ko-KR" dirty="0"/>
              <a:t>''</a:t>
            </a:r>
            <a:r>
              <a:rPr lang="ko-KR" altLang="en-US" dirty="0"/>
              <a:t>을 지정하면 될 듯 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6BE4FE-C82F-44D4-B9AB-B2D8781DBD5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19A425-8A13-401D-A71D-14D4023C730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D0F629-CD63-4000-9F5A-8178D306DEFF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스킬트리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474ECB-C954-4DED-821F-558F1C1E3CF4}"/>
              </a:ext>
            </a:extLst>
          </p:cNvPr>
          <p:cNvSpPr txBox="1"/>
          <p:nvPr/>
        </p:nvSpPr>
        <p:spPr>
          <a:xfrm>
            <a:off x="660400" y="694970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Skill tree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0FEE325-3895-468E-A89B-48E99CC4EF4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3631093-3B88-461A-842F-2E9D66D3F5CA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950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4</a:t>
              </a:r>
              <a:endParaRPr lang="ko-KR" altLang="en-US" sz="2000" b="1" spc="-15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265137"/>
            <a:ext cx="5144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solution(skill, </a:t>
            </a:r>
            <a:r>
              <a:rPr lang="en-US" altLang="ko-KR" dirty="0" err="1"/>
              <a:t>skill_trees</a:t>
            </a:r>
            <a:r>
              <a:rPr lang="en-US" altLang="ko-KR" dirty="0"/>
              <a:t>):</a:t>
            </a:r>
          </a:p>
          <a:p>
            <a:pPr algn="just"/>
            <a:r>
              <a:rPr lang="en-US" altLang="ko-KR" dirty="0"/>
              <a:t>    answer = 0</a:t>
            </a:r>
          </a:p>
          <a:p>
            <a:pPr algn="just"/>
            <a:r>
              <a:rPr lang="en-US" altLang="ko-KR" dirty="0"/>
              <a:t>    result = []</a:t>
            </a:r>
          </a:p>
          <a:p>
            <a:pPr algn="just"/>
            <a:r>
              <a:rPr lang="en-US" altLang="ko-KR" dirty="0"/>
              <a:t>    result2 = ['']</a:t>
            </a:r>
          </a:p>
          <a:p>
            <a:pPr algn="just"/>
            <a:r>
              <a:rPr lang="en-US" altLang="ko-KR" dirty="0"/>
              <a:t>    </a:t>
            </a:r>
            <a:r>
              <a:rPr lang="en-US" altLang="ko-KR" dirty="0" err="1"/>
              <a:t>skill_list</a:t>
            </a:r>
            <a:r>
              <a:rPr lang="en-US" altLang="ko-KR" dirty="0"/>
              <a:t> = list(skill)</a:t>
            </a:r>
          </a:p>
          <a:p>
            <a:pPr algn="just"/>
            <a:r>
              <a:rPr lang="en-US" altLang="ko-KR" dirty="0"/>
              <a:t>    # print(</a:t>
            </a:r>
            <a:r>
              <a:rPr lang="en-US" altLang="ko-KR" dirty="0" err="1"/>
              <a:t>skill_list</a:t>
            </a:r>
            <a:r>
              <a:rPr lang="en-US" altLang="ko-KR" dirty="0"/>
              <a:t>)</a:t>
            </a:r>
          </a:p>
          <a:p>
            <a:pPr algn="just"/>
            <a:r>
              <a:rPr lang="en-US" altLang="ko-KR" dirty="0"/>
              <a:t>    </a:t>
            </a:r>
            <a:r>
              <a:rPr lang="en-US" altLang="ko-KR" dirty="0" err="1"/>
              <a:t>skill_str</a:t>
            </a:r>
            <a:r>
              <a:rPr lang="en-US" altLang="ko-KR" dirty="0"/>
              <a:t> = ‘’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# </a:t>
            </a:r>
            <a:r>
              <a:rPr lang="ko-KR" altLang="en-US" dirty="0"/>
              <a:t>선행 </a:t>
            </a:r>
            <a:r>
              <a:rPr lang="ko-KR" altLang="en-US" dirty="0" err="1"/>
              <a:t>스킬트리</a:t>
            </a:r>
            <a:r>
              <a:rPr lang="ko-KR" altLang="en-US" dirty="0"/>
              <a:t> 순서대로 찍는 경우의 수를 담음</a:t>
            </a:r>
          </a:p>
          <a:p>
            <a:pPr algn="just"/>
            <a:r>
              <a:rPr lang="ko-KR" altLang="en-US" dirty="0"/>
              <a:t>    </a:t>
            </a:r>
            <a:r>
              <a:rPr lang="en-US" altLang="ko-KR" dirty="0"/>
              <a:t>for s in </a:t>
            </a:r>
            <a:r>
              <a:rPr lang="en-US" altLang="ko-KR" dirty="0" err="1"/>
              <a:t>skill_list</a:t>
            </a:r>
            <a:r>
              <a:rPr lang="en-US" altLang="ko-KR" dirty="0"/>
              <a:t>:</a:t>
            </a:r>
          </a:p>
          <a:p>
            <a:pPr algn="just"/>
            <a:r>
              <a:rPr lang="en-US" altLang="ko-KR" dirty="0"/>
              <a:t>        </a:t>
            </a:r>
            <a:r>
              <a:rPr lang="en-US" altLang="ko-KR" dirty="0" err="1"/>
              <a:t>skill_str</a:t>
            </a:r>
            <a:r>
              <a:rPr lang="en-US" altLang="ko-KR" dirty="0"/>
              <a:t> += s</a:t>
            </a:r>
          </a:p>
          <a:p>
            <a:pPr algn="just"/>
            <a:r>
              <a:rPr lang="en-US" altLang="ko-KR" dirty="0"/>
              <a:t>        result2.append(</a:t>
            </a:r>
            <a:r>
              <a:rPr lang="en-US" altLang="ko-KR" dirty="0" err="1"/>
              <a:t>skill_str</a:t>
            </a:r>
            <a:r>
              <a:rPr lang="en-US" altLang="ko-KR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8E7EF-115E-4B86-B084-3C188625AF8B}"/>
              </a:ext>
            </a:extLst>
          </p:cNvPr>
          <p:cNvSpPr txBox="1"/>
          <p:nvPr/>
        </p:nvSpPr>
        <p:spPr>
          <a:xfrm>
            <a:off x="5893119" y="2265137"/>
            <a:ext cx="53478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# </a:t>
            </a:r>
            <a:r>
              <a:rPr lang="ko-KR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유저가 정한 </a:t>
            </a:r>
            <a:r>
              <a:rPr lang="ko-KR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스킬트리에서</a:t>
            </a:r>
            <a:r>
              <a:rPr lang="ko-KR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r>
              <a:rPr lang="ko-KR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선행스킬트리에</a:t>
            </a:r>
            <a:r>
              <a:rPr lang="ko-KR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endParaRPr lang="en-US" altLang="ko-KR" sz="1800" kern="12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# </a:t>
            </a:r>
            <a:r>
              <a:rPr lang="ko-KR" altLang="ko-KR" sz="1800" kern="1200" dirty="0">
                <a:solidFill>
                  <a:srgbClr val="000000"/>
                </a:solidFill>
                <a:effectLst/>
                <a:latin typeface="+mn-ea"/>
                <a:cs typeface="+mn-cs"/>
              </a:rPr>
              <a:t>속하지 않는 것을 </a:t>
            </a:r>
            <a:r>
              <a:rPr lang="ko-KR" altLang="ko-KR" sz="1800" kern="1200" dirty="0" err="1">
                <a:solidFill>
                  <a:srgbClr val="000000"/>
                </a:solidFill>
                <a:effectLst/>
                <a:latin typeface="+mn-ea"/>
                <a:cs typeface="+mn-cs"/>
              </a:rPr>
              <a:t>골라냄</a:t>
            </a:r>
            <a:endParaRPr lang="ko-KR" altLang="ko-KR" dirty="0">
              <a:effectLst/>
              <a:latin typeface="+mn-ea"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   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for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i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in range(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len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(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skill_trees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)):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st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= ''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for j in range(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len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(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skill_trees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[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i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])):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if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skill_trees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[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i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][j] in skill: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   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st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+=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skill_trees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[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i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][j]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result.append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(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st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)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# </a:t>
            </a:r>
            <a:r>
              <a:rPr lang="ko-KR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위에서 골라낸 유저가 정한 </a:t>
            </a:r>
            <a:r>
              <a:rPr lang="ko-KR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스킬트</a:t>
            </a:r>
            <a:r>
              <a:rPr lang="ko-KR" altLang="en-US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리</a:t>
            </a:r>
            <a:r>
              <a:rPr lang="ko-KR" alt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중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   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# </a:t>
            </a:r>
            <a:r>
              <a:rPr lang="ko-KR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경우의 수에 해당하는 것을 찾아냄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   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for k in result: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if k in result2: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answer += 1       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print(result2)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return answer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6BE4FE-C82F-44D4-B9AB-B2D8781DBD5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19A425-8A13-401D-A71D-14D4023C730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D0F629-CD63-4000-9F5A-8178D306DEFF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스킬트리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474ECB-C954-4DED-821F-558F1C1E3CF4}"/>
              </a:ext>
            </a:extLst>
          </p:cNvPr>
          <p:cNvSpPr txBox="1"/>
          <p:nvPr/>
        </p:nvSpPr>
        <p:spPr>
          <a:xfrm>
            <a:off x="660400" y="694970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Skill tree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0FEE325-3895-468E-A89B-48E99CC4EF4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A3EE978-1364-4A63-9F64-52D6C4142A8B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525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265137"/>
            <a:ext cx="51449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solution(skill, </a:t>
            </a:r>
            <a:r>
              <a:rPr lang="en-US" altLang="ko-KR" dirty="0" err="1"/>
              <a:t>skill_trees</a:t>
            </a:r>
            <a:r>
              <a:rPr lang="en-US" altLang="ko-KR" dirty="0"/>
              <a:t>):</a:t>
            </a:r>
          </a:p>
          <a:p>
            <a:pPr algn="just"/>
            <a:r>
              <a:rPr lang="en-US" altLang="ko-KR" dirty="0"/>
              <a:t>    answer = 0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for skills in </a:t>
            </a:r>
            <a:r>
              <a:rPr lang="en-US" altLang="ko-KR" dirty="0" err="1"/>
              <a:t>skill_trees</a:t>
            </a:r>
            <a:r>
              <a:rPr lang="en-US" altLang="ko-KR" dirty="0"/>
              <a:t>:</a:t>
            </a:r>
          </a:p>
          <a:p>
            <a:pPr algn="just"/>
            <a:r>
              <a:rPr lang="en-US" altLang="ko-KR" dirty="0"/>
              <a:t>        </a:t>
            </a:r>
            <a:r>
              <a:rPr lang="en-US" altLang="ko-KR" dirty="0" err="1"/>
              <a:t>skill_list</a:t>
            </a:r>
            <a:r>
              <a:rPr lang="en-US" altLang="ko-KR" dirty="0"/>
              <a:t> = list(skill)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    for s in skills:</a:t>
            </a:r>
          </a:p>
          <a:p>
            <a:pPr algn="just"/>
            <a:r>
              <a:rPr lang="en-US" altLang="ko-KR" dirty="0"/>
              <a:t>            if s in skill:</a:t>
            </a:r>
          </a:p>
          <a:p>
            <a:pPr algn="just"/>
            <a:r>
              <a:rPr lang="en-US" altLang="ko-KR" dirty="0"/>
              <a:t>                if s != </a:t>
            </a:r>
            <a:r>
              <a:rPr lang="en-US" altLang="ko-KR" dirty="0" err="1"/>
              <a:t>skill_list.pop</a:t>
            </a:r>
            <a:r>
              <a:rPr lang="en-US" altLang="ko-KR" dirty="0"/>
              <a:t>(0):</a:t>
            </a:r>
          </a:p>
          <a:p>
            <a:pPr algn="just"/>
            <a:r>
              <a:rPr lang="en-US" altLang="ko-KR" dirty="0"/>
              <a:t>                    break</a:t>
            </a:r>
          </a:p>
          <a:p>
            <a:pPr algn="just"/>
            <a:r>
              <a:rPr lang="en-US" altLang="ko-KR" dirty="0"/>
              <a:t>        else:</a:t>
            </a:r>
          </a:p>
          <a:p>
            <a:pPr algn="just"/>
            <a:r>
              <a:rPr lang="en-US" altLang="ko-KR" dirty="0"/>
              <a:t>            answer += 1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return answer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8E7EF-115E-4B86-B084-3C188625AF8B}"/>
              </a:ext>
            </a:extLst>
          </p:cNvPr>
          <p:cNvSpPr txBox="1"/>
          <p:nvPr/>
        </p:nvSpPr>
        <p:spPr>
          <a:xfrm>
            <a:off x="5893119" y="2265137"/>
            <a:ext cx="5347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# </a:t>
            </a:r>
            <a:r>
              <a:rPr lang="ko-KR" alt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전체적인 구도는 비슷하지만</a:t>
            </a:r>
            <a:endParaRPr lang="en-US" altLang="ko-KR" sz="1800" kern="1200" dirty="0">
              <a:solidFill>
                <a:srgbClr val="000000"/>
              </a:solidFill>
              <a:effectLst/>
              <a:latin typeface="Arial" panose="020B0604020202020204" pitchFamily="34" charset="0"/>
              <a:ea typeface="나눔스퀘어 Light" panose="020B0600000101010101" pitchFamily="50" charset="-127"/>
              <a:cs typeface="+mn-cs"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ea typeface="나눔스퀘어 Light" panose="020B0600000101010101" pitchFamily="50" charset="-127"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나눔스퀘어 Light" panose="020B0600000101010101" pitchFamily="50" charset="-127"/>
              </a:rPr>
              <a:t>#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나눔스퀘어 Light" panose="020B0600000101010101" pitchFamily="50" charset="-127"/>
              </a:rPr>
              <a:t>경우의 수를 해결하는 방법이 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ea typeface="나눔스퀘어 Light" panose="020B0600000101010101" pitchFamily="50" charset="-127"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ea typeface="나눔스퀘어 Light" panose="020B0600000101010101" pitchFamily="50" charset="-127"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나눔스퀘어 Light" panose="020B0600000101010101" pitchFamily="50" charset="-127"/>
              </a:rPr>
              <a:t>#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나눔스퀘어 Light" panose="020B0600000101010101" pitchFamily="50" charset="-127"/>
              </a:rPr>
              <a:t>압축되어 있음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6BE4FE-C82F-44D4-B9AB-B2D8781DBD5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19A425-8A13-401D-A71D-14D4023C730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D0F629-CD63-4000-9F5A-8178D306DEFF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스킬트리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474ECB-C954-4DED-821F-558F1C1E3CF4}"/>
              </a:ext>
            </a:extLst>
          </p:cNvPr>
          <p:cNvSpPr txBox="1"/>
          <p:nvPr/>
        </p:nvSpPr>
        <p:spPr>
          <a:xfrm>
            <a:off x="660400" y="694970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Skill tree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0FEE325-3895-468E-A89B-48E99CC4EF4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630FF2-8DEF-48BD-AC6C-6B740A26DCD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915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5706254" y="3298987"/>
            <a:ext cx="1024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내적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90501C-789B-4A4C-9F66-9BC394051C61}"/>
              </a:ext>
            </a:extLst>
          </p:cNvPr>
          <p:cNvSpPr/>
          <p:nvPr/>
        </p:nvSpPr>
        <p:spPr>
          <a:xfrm>
            <a:off x="283021" y="1745703"/>
            <a:ext cx="5556225" cy="4906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예상 풀이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a, 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 값들을 곱하고 그 값을 전체 더한다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1" y="1745703"/>
            <a:ext cx="5556225" cy="361560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5DF662-2278-42BC-BEEE-7D9702985CE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3E5267-FB2B-417E-8E41-90846CC361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32720-842C-4CD5-8D05-0EE7F8DDA6B0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내적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E0BB16-D23C-426C-B61A-983BC0E0CA35}"/>
              </a:ext>
            </a:extLst>
          </p:cNvPr>
          <p:cNvSpPr txBox="1"/>
          <p:nvPr/>
        </p:nvSpPr>
        <p:spPr>
          <a:xfrm>
            <a:off x="660400" y="694970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inner product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6B3E20-F7D4-43EE-9C43-6722A96948C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850953F-D153-4476-85CC-C24BFA46DC1E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71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54175" y="2402748"/>
            <a:ext cx="49163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solution(a, b):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+= a[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]*b[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2DD14A-06CD-41B3-9D3E-2AE3D4CB11E6}"/>
              </a:ext>
            </a:extLst>
          </p:cNvPr>
          <p:cNvSpPr txBox="1"/>
          <p:nvPr/>
        </p:nvSpPr>
        <p:spPr>
          <a:xfrm>
            <a:off x="5868141" y="2402748"/>
            <a:ext cx="54696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내부적 오류 발생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단순한 오류인 줄 알았으나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 == 0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경우의 오류 발생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278DDE-8E0B-4769-B1B5-F6820BE2287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570E49-405F-4B61-9B05-76F869A0F2F5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3841BA-3D65-4036-B673-E60330041ED2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내적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544B85-AA1A-4F9F-ACC3-069BB6F80BAD}"/>
              </a:ext>
            </a:extLst>
          </p:cNvPr>
          <p:cNvSpPr txBox="1"/>
          <p:nvPr/>
        </p:nvSpPr>
        <p:spPr>
          <a:xfrm>
            <a:off x="660400" y="694970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inner product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B5AC58-A692-480E-B381-BC05947AD65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94EEDAC-6E20-4F08-B620-FA6EC1210A8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3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54175" y="2402748"/>
            <a:ext cx="49163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solution(a, b):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 == 0 : return answer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+= a[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]*b[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2DD14A-06CD-41B3-9D3E-2AE3D4CB11E6}"/>
              </a:ext>
            </a:extLst>
          </p:cNvPr>
          <p:cNvSpPr txBox="1"/>
          <p:nvPr/>
        </p:nvSpPr>
        <p:spPr>
          <a:xfrm>
            <a:off x="5868141" y="2402748"/>
            <a:ext cx="5469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 == 0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경우의 오류 발생 해결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a,b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 값을 곱하고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더해준다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278DDE-8E0B-4769-B1B5-F6820BE2287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570E49-405F-4B61-9B05-76F869A0F2F5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3841BA-3D65-4036-B673-E60330041ED2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내적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544B85-AA1A-4F9F-ACC3-069BB6F80BAD}"/>
              </a:ext>
            </a:extLst>
          </p:cNvPr>
          <p:cNvSpPr txBox="1"/>
          <p:nvPr/>
        </p:nvSpPr>
        <p:spPr>
          <a:xfrm>
            <a:off x="660400" y="694970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inner product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B5AC58-A692-480E-B381-BC05947AD65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94EEDAC-6E20-4F08-B620-FA6EC1210A8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04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5012153" y="3298987"/>
            <a:ext cx="2412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올바른 괄호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5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90501C-789B-4A4C-9F66-9BC394051C61}"/>
              </a:ext>
            </a:extLst>
          </p:cNvPr>
          <p:cNvSpPr/>
          <p:nvPr/>
        </p:nvSpPr>
        <p:spPr>
          <a:xfrm>
            <a:off x="283021" y="1745703"/>
            <a:ext cx="5556225" cy="4906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예상 풀이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진수를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진법으로 변경 후 그 값을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reverse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시키고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reverse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 값을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진수로 다시 바꿔준다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1" y="1745704"/>
            <a:ext cx="5556225" cy="490671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D16CC6-B2E0-4094-9BD7-270C0CD3563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8E80AA-0083-471A-835E-C240A1274BF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A5A102-DFE2-407F-817E-F9653F8D22F7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진법 뒤집기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366ABC-BC13-4C15-8FC0-8F5204213DA3}"/>
              </a:ext>
            </a:extLst>
          </p:cNvPr>
          <p:cNvSpPr txBox="1"/>
          <p:nvPr/>
        </p:nvSpPr>
        <p:spPr>
          <a:xfrm>
            <a:off x="660400" y="694970"/>
            <a:ext cx="1274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Ternary inversion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AABF68-194F-4D80-B22C-ADA8591D7E9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6E5903C-2E66-4346-B0FC-85A6E827A0B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21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1</a:t>
              </a:r>
              <a:endParaRPr lang="ko-KR" altLang="en-US" sz="2000" b="1" spc="-15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8" y="2613055"/>
            <a:ext cx="36464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 n &gt;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n, jin3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divmod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(n, 3)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+= str(jin3)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int(answer, 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225FB-A918-4492-BA1E-2BEFF0708BA3}"/>
              </a:ext>
            </a:extLst>
          </p:cNvPr>
          <p:cNvSpPr txBox="1"/>
          <p:nvPr/>
        </p:nvSpPr>
        <p:spPr>
          <a:xfrm>
            <a:off x="5051558" y="2613055"/>
            <a:ext cx="55535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진수인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진수로 변경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진수로 변경된 값을 합치지 않고 뒤에 붙이려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추가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int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담긴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진수를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진수로 변경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AF9960-FBAB-4227-94CB-8C81C9AC05B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465D04-5157-4215-8095-63913606AB9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55E4BC-8486-4026-B8F8-5D8EC50085B6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진법 뒤집기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C17297-F1FA-4515-B86E-67F251EC8A03}"/>
              </a:ext>
            </a:extLst>
          </p:cNvPr>
          <p:cNvSpPr txBox="1"/>
          <p:nvPr/>
        </p:nvSpPr>
        <p:spPr>
          <a:xfrm>
            <a:off x="660400" y="694970"/>
            <a:ext cx="1274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Ternary inversion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A2BA01-3B28-4840-8994-416DE6BEED4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FB5553E-1F58-4A90-AFFA-12876F2771F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43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6080</TotalTime>
  <Words>1901</Words>
  <Application>Microsoft Office PowerPoint</Application>
  <PresentationFormat>와이드스크린</PresentationFormat>
  <Paragraphs>401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Apple SD Gothic Neo</vt:lpstr>
      <vt:lpstr>Hack</vt:lpstr>
      <vt:lpstr>나눔스퀘어 Light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Homil</cp:lastModifiedBy>
  <cp:revision>719</cp:revision>
  <dcterms:created xsi:type="dcterms:W3CDTF">2021-02-14T00:18:03Z</dcterms:created>
  <dcterms:modified xsi:type="dcterms:W3CDTF">2021-11-26T05:57:03Z</dcterms:modified>
</cp:coreProperties>
</file>