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96" r:id="rId4"/>
    <p:sldId id="369" r:id="rId5"/>
    <p:sldId id="357" r:id="rId6"/>
    <p:sldId id="348" r:id="rId7"/>
    <p:sldId id="370" r:id="rId8"/>
    <p:sldId id="376" r:id="rId9"/>
    <p:sldId id="349" r:id="rId10"/>
    <p:sldId id="371" r:id="rId11"/>
    <p:sldId id="344" r:id="rId12"/>
    <p:sldId id="386" r:id="rId13"/>
    <p:sldId id="372" r:id="rId14"/>
    <p:sldId id="373" r:id="rId15"/>
    <p:sldId id="374" r:id="rId16"/>
    <p:sldId id="387" r:id="rId17"/>
    <p:sldId id="388" r:id="rId18"/>
    <p:sldId id="389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il" initials="H" lastIdx="4" clrIdx="0">
    <p:extLst>
      <p:ext uri="{19B8F6BF-5375-455C-9EA6-DF929625EA0E}">
        <p15:presenceInfo xmlns:p15="http://schemas.microsoft.com/office/powerpoint/2012/main" userId="Hom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8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rogrammers.co.kr/learn/courses/30/lessons/64061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444957" y="5219935"/>
            <a:ext cx="7500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rgbClr val="B9BBBE"/>
                </a:solidFill>
                <a:latin typeface="Consolas" panose="020B0609020204030204" pitchFamily="49" charset="0"/>
              </a:rPr>
              <a:t>Python Study23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hlinkClick r:id="rId2"/>
                </a:rPr>
                <a:t>예상 풀이</a:t>
              </a:r>
              <a:endParaRPr lang="ko-KR" altLang="en-US" sz="2000" b="1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최고는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무조건 맞는 숫자로 바꿔 판단한다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굳이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맞는 수나 맞지 않는 수로 바꿀 필요 없을 것 같다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가려진 번호를 제외한 당첨개수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개수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최고 당첨 순위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가려진 번호를 제외한 당첨개수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최저 당첨 순위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7339"/>
            <a:ext cx="5556225" cy="490344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FFBCEB-C118-4128-977B-825619F42207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13A71E-34DD-4928-BFCE-DE974C89A5A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670BEF-514D-43D3-8CCC-D6F791074FA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로또의 최고 순위와 최저 순위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116C06-65C9-47C4-88D6-D0205922A7F8}"/>
              </a:ext>
            </a:extLst>
          </p:cNvPr>
          <p:cNvSpPr txBox="1"/>
          <p:nvPr/>
        </p:nvSpPr>
        <p:spPr>
          <a:xfrm>
            <a:off x="660400" y="694970"/>
            <a:ext cx="26324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The highest and lowest ranks of the lottery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232B5F-4A05-410A-968F-EC5306E3303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256C3A3-94DD-47E4-92D9-392FF7716DE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281915"/>
            <a:ext cx="55507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</a:t>
            </a:r>
            <a:r>
              <a:rPr lang="en-US" altLang="ko-KR" dirty="0" err="1"/>
              <a:t>lottos</a:t>
            </a:r>
            <a:r>
              <a:rPr lang="en-US" altLang="ko-KR" dirty="0"/>
              <a:t>, </a:t>
            </a:r>
            <a:r>
              <a:rPr lang="en-US" altLang="ko-KR" dirty="0" err="1"/>
              <a:t>win_nums</a:t>
            </a:r>
            <a:r>
              <a:rPr lang="en-US" altLang="ko-KR" dirty="0"/>
              <a:t>):</a:t>
            </a:r>
          </a:p>
          <a:p>
            <a:pPr algn="just"/>
            <a:r>
              <a:rPr lang="en-US" altLang="ko-KR" dirty="0"/>
              <a:t>    answer = []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lottos_win</a:t>
            </a:r>
            <a:r>
              <a:rPr lang="en-US" altLang="ko-KR" dirty="0"/>
              <a:t> = 0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hidden_number</a:t>
            </a:r>
            <a:r>
              <a:rPr lang="en-US" altLang="ko-KR" dirty="0"/>
              <a:t> = 0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lottos</a:t>
            </a:r>
            <a:r>
              <a:rPr lang="en-US" altLang="ko-KR" dirty="0"/>
              <a:t>)):</a:t>
            </a:r>
          </a:p>
          <a:p>
            <a:pPr algn="just"/>
            <a:r>
              <a:rPr lang="en-US" altLang="ko-KR" dirty="0"/>
              <a:t>        # </a:t>
            </a:r>
            <a:r>
              <a:rPr lang="ko-KR" altLang="en-US" dirty="0"/>
              <a:t>가려진 번호를 제외한 당첨 개수</a:t>
            </a:r>
          </a:p>
          <a:p>
            <a:pPr algn="just"/>
            <a:r>
              <a:rPr lang="ko-KR" altLang="en-US" dirty="0"/>
              <a:t>        </a:t>
            </a:r>
            <a:r>
              <a:rPr lang="en-US" altLang="ko-KR" dirty="0"/>
              <a:t>if </a:t>
            </a:r>
            <a:r>
              <a:rPr lang="en-US" altLang="ko-KR" dirty="0" err="1"/>
              <a:t>lottos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in </a:t>
            </a:r>
            <a:r>
              <a:rPr lang="en-US" altLang="ko-KR" dirty="0" err="1"/>
              <a:t>win_nums</a:t>
            </a:r>
            <a:r>
              <a:rPr lang="en-US" altLang="ko-KR" dirty="0"/>
              <a:t>: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lottos_win</a:t>
            </a:r>
            <a:r>
              <a:rPr lang="en-US" altLang="ko-KR" dirty="0"/>
              <a:t> += 1</a:t>
            </a:r>
          </a:p>
          <a:p>
            <a:pPr algn="just"/>
            <a:r>
              <a:rPr lang="en-US" altLang="ko-KR" dirty="0"/>
              <a:t>        </a:t>
            </a:r>
          </a:p>
          <a:p>
            <a:pPr algn="just"/>
            <a:r>
              <a:rPr lang="en-US" altLang="ko-KR" dirty="0"/>
              <a:t>        # </a:t>
            </a:r>
            <a:r>
              <a:rPr lang="ko-KR" altLang="en-US" dirty="0"/>
              <a:t>가려진 번호가 </a:t>
            </a:r>
            <a:r>
              <a:rPr lang="en-US" altLang="ko-KR" dirty="0"/>
              <a:t>0</a:t>
            </a:r>
            <a:r>
              <a:rPr lang="ko-KR" altLang="en-US" dirty="0"/>
              <a:t>인 개수</a:t>
            </a:r>
          </a:p>
          <a:p>
            <a:pPr algn="just"/>
            <a:r>
              <a:rPr lang="ko-KR" altLang="en-US" dirty="0"/>
              <a:t>        </a:t>
            </a:r>
            <a:r>
              <a:rPr lang="en-US" altLang="ko-KR" dirty="0"/>
              <a:t>if </a:t>
            </a:r>
            <a:r>
              <a:rPr lang="en-US" altLang="ko-KR" dirty="0" err="1"/>
              <a:t>lottos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== 0: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hidden_number</a:t>
            </a:r>
            <a:r>
              <a:rPr lang="en-US" altLang="ko-KR" dirty="0"/>
              <a:t> +=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8E7EF-115E-4B86-B084-3C188625AF8B}"/>
              </a:ext>
            </a:extLst>
          </p:cNvPr>
          <p:cNvSpPr txBox="1"/>
          <p:nvPr/>
        </p:nvSpPr>
        <p:spPr>
          <a:xfrm>
            <a:off x="6298881" y="2282025"/>
            <a:ext cx="5144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 </a:t>
            </a:r>
            <a:r>
              <a:rPr lang="en-US" altLang="ko-KR" dirty="0" err="1"/>
              <a:t>lottos_win</a:t>
            </a:r>
            <a:r>
              <a:rPr lang="en-US" altLang="ko-KR" dirty="0"/>
              <a:t> += </a:t>
            </a:r>
            <a:r>
              <a:rPr lang="en-US" altLang="ko-KR" dirty="0" err="1"/>
              <a:t>hidden_number</a:t>
            </a:r>
            <a:endParaRPr lang="en-US" altLang="ko-KR" dirty="0"/>
          </a:p>
          <a:p>
            <a:pPr algn="just"/>
            <a:r>
              <a:rPr lang="en-US" altLang="ko-KR" dirty="0"/>
              <a:t>    print(</a:t>
            </a:r>
            <a:r>
              <a:rPr lang="en-US" altLang="ko-KR" dirty="0" err="1"/>
              <a:t>lottos_win</a:t>
            </a:r>
            <a:r>
              <a:rPr lang="en-US" altLang="ko-KR" dirty="0"/>
              <a:t>, </a:t>
            </a:r>
            <a:r>
              <a:rPr lang="en-US" altLang="ko-KR" dirty="0" err="1"/>
              <a:t>hidden_number</a:t>
            </a:r>
            <a:r>
              <a:rPr lang="en-US" altLang="ko-KR" dirty="0"/>
              <a:t>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58BA7A-C873-4FB2-BF36-634045CC141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3C37DC-A5BB-47CA-8FE6-A3F99B4EB16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2827FF-7DC9-4287-8A1D-7FE913C80C56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로또의 최고 순위와 최저 순위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93D2AB-9FD2-44EB-B92B-B79660067D50}"/>
              </a:ext>
            </a:extLst>
          </p:cNvPr>
          <p:cNvSpPr txBox="1"/>
          <p:nvPr/>
        </p:nvSpPr>
        <p:spPr>
          <a:xfrm>
            <a:off x="660400" y="694970"/>
            <a:ext cx="26324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The highest and lowest ranks of the lottery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1FA1C9-30E6-4027-A7F3-A113503B964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B93C02C-B831-47CF-A1B3-A5413271C21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F9739F-A7AE-4ED2-8FED-45D5690266B8}"/>
              </a:ext>
            </a:extLst>
          </p:cNvPr>
          <p:cNvSpPr txBox="1"/>
          <p:nvPr/>
        </p:nvSpPr>
        <p:spPr>
          <a:xfrm>
            <a:off x="6298881" y="3482354"/>
            <a:ext cx="5144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</a:t>
            </a:r>
            <a:r>
              <a:rPr lang="ko-KR" altLang="en-US" dirty="0"/>
              <a:t>로또의 최고</a:t>
            </a:r>
            <a:r>
              <a:rPr lang="en-US" altLang="ko-KR" dirty="0"/>
              <a:t>, </a:t>
            </a:r>
            <a:r>
              <a:rPr lang="ko-KR" altLang="en-US" dirty="0"/>
              <a:t>최저 당첨 개수를 구했음</a:t>
            </a:r>
            <a:endParaRPr lang="en-US" altLang="ko-KR" dirty="0"/>
          </a:p>
          <a:p>
            <a:pPr algn="just"/>
            <a:endParaRPr lang="ko-KR" altLang="en-US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이제 순위를 </a:t>
            </a:r>
            <a:r>
              <a:rPr lang="ko-KR" altLang="en-US" dirty="0" err="1"/>
              <a:t>구해야함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 err="1"/>
              <a:t>어캐</a:t>
            </a:r>
            <a:r>
              <a:rPr lang="en-US" altLang="ko-KR" dirty="0"/>
              <a:t>??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if or </a:t>
            </a:r>
            <a:r>
              <a:rPr lang="ko-KR" altLang="en-US" dirty="0"/>
              <a:t>새 배열 </a:t>
            </a:r>
            <a:r>
              <a:rPr lang="ko-KR" altLang="en-US" dirty="0" err="1"/>
              <a:t>생성후</a:t>
            </a:r>
            <a:r>
              <a:rPr lang="ko-KR" altLang="en-US" dirty="0"/>
              <a:t>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19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2</a:t>
              </a:r>
              <a:endParaRPr lang="ko-KR" altLang="en-US" sz="2000" b="1" spc="-15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281915"/>
            <a:ext cx="55507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</a:t>
            </a:r>
            <a:r>
              <a:rPr lang="en-US" altLang="ko-KR" dirty="0" err="1"/>
              <a:t>lottos</a:t>
            </a:r>
            <a:r>
              <a:rPr lang="en-US" altLang="ko-KR" dirty="0"/>
              <a:t>, </a:t>
            </a:r>
            <a:r>
              <a:rPr lang="en-US" altLang="ko-KR" dirty="0" err="1"/>
              <a:t>win_nums</a:t>
            </a:r>
            <a:r>
              <a:rPr lang="en-US" altLang="ko-KR" dirty="0"/>
              <a:t>):</a:t>
            </a:r>
          </a:p>
          <a:p>
            <a:pPr algn="just"/>
            <a:r>
              <a:rPr lang="en-US" altLang="ko-KR" dirty="0"/>
              <a:t>    answer = []</a:t>
            </a:r>
          </a:p>
          <a:p>
            <a:pPr algn="just"/>
            <a:r>
              <a:rPr lang="en-US" altLang="ko-KR" dirty="0"/>
              <a:t>    # 6,5,4,3,2,1</a:t>
            </a:r>
            <a:r>
              <a:rPr lang="ko-KR" altLang="en-US" dirty="0"/>
              <a:t>일 경우 범위초과</a:t>
            </a:r>
            <a:endParaRPr lang="en-US" altLang="ko-KR" dirty="0"/>
          </a:p>
          <a:p>
            <a:pPr algn="just"/>
            <a:r>
              <a:rPr lang="en-US" altLang="ko-KR" dirty="0"/>
              <a:t>    rank = [6,6,5,4,3,2,1]</a:t>
            </a:r>
            <a:endParaRPr lang="ko-KR" altLang="en-US" dirty="0"/>
          </a:p>
          <a:p>
            <a:pPr algn="just"/>
            <a:r>
              <a:rPr lang="ko-KR" altLang="en-US" dirty="0"/>
              <a:t>    </a:t>
            </a:r>
            <a:r>
              <a:rPr lang="en-US" altLang="ko-KR" dirty="0" err="1"/>
              <a:t>lottos_win</a:t>
            </a:r>
            <a:r>
              <a:rPr lang="en-US" altLang="ko-KR" dirty="0"/>
              <a:t> = 0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hidden_number</a:t>
            </a:r>
            <a:r>
              <a:rPr lang="en-US" altLang="ko-KR" dirty="0"/>
              <a:t> = 0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lottos</a:t>
            </a:r>
            <a:r>
              <a:rPr lang="en-US" altLang="ko-KR" dirty="0"/>
              <a:t>)):</a:t>
            </a:r>
          </a:p>
          <a:p>
            <a:pPr algn="just"/>
            <a:r>
              <a:rPr lang="en-US" altLang="ko-KR" dirty="0"/>
              <a:t>        # </a:t>
            </a:r>
            <a:r>
              <a:rPr lang="ko-KR" altLang="en-US" dirty="0"/>
              <a:t>가려진 번호를 제외한 당첨 개수 </a:t>
            </a:r>
            <a:r>
              <a:rPr lang="en-US" altLang="ko-KR" dirty="0"/>
              <a:t>: </a:t>
            </a:r>
            <a:r>
              <a:rPr lang="ko-KR" altLang="en-US" dirty="0"/>
              <a:t>최저 순위</a:t>
            </a:r>
          </a:p>
          <a:p>
            <a:pPr algn="just"/>
            <a:r>
              <a:rPr lang="ko-KR" altLang="en-US" dirty="0"/>
              <a:t>        </a:t>
            </a:r>
            <a:r>
              <a:rPr lang="en-US" altLang="ko-KR" dirty="0"/>
              <a:t>if </a:t>
            </a:r>
            <a:r>
              <a:rPr lang="en-US" altLang="ko-KR" dirty="0" err="1"/>
              <a:t>lottos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in </a:t>
            </a:r>
            <a:r>
              <a:rPr lang="en-US" altLang="ko-KR" dirty="0" err="1"/>
              <a:t>win_nums</a:t>
            </a:r>
            <a:r>
              <a:rPr lang="en-US" altLang="ko-KR" dirty="0"/>
              <a:t>: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lottos_win</a:t>
            </a:r>
            <a:r>
              <a:rPr lang="en-US" altLang="ko-KR" dirty="0"/>
              <a:t> += 1</a:t>
            </a:r>
          </a:p>
          <a:p>
            <a:pPr algn="just"/>
            <a:r>
              <a:rPr lang="en-US" altLang="ko-KR" dirty="0"/>
              <a:t>        </a:t>
            </a:r>
          </a:p>
          <a:p>
            <a:pPr algn="just"/>
            <a:r>
              <a:rPr lang="en-US" altLang="ko-KR" dirty="0"/>
              <a:t>        # </a:t>
            </a:r>
            <a:r>
              <a:rPr lang="ko-KR" altLang="en-US" dirty="0"/>
              <a:t>가려진 번호가 </a:t>
            </a:r>
            <a:r>
              <a:rPr lang="en-US" altLang="ko-KR" dirty="0"/>
              <a:t>0</a:t>
            </a:r>
            <a:r>
              <a:rPr lang="ko-KR" altLang="en-US" dirty="0"/>
              <a:t>인 개수</a:t>
            </a:r>
          </a:p>
          <a:p>
            <a:pPr algn="just"/>
            <a:r>
              <a:rPr lang="ko-KR" altLang="en-US" dirty="0"/>
              <a:t>        </a:t>
            </a:r>
            <a:r>
              <a:rPr lang="en-US" altLang="ko-KR" dirty="0"/>
              <a:t>if </a:t>
            </a:r>
            <a:r>
              <a:rPr lang="en-US" altLang="ko-KR" dirty="0" err="1"/>
              <a:t>lottos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== 0: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hidden_number</a:t>
            </a:r>
            <a:r>
              <a:rPr lang="en-US" altLang="ko-KR" dirty="0"/>
              <a:t> +=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8E7EF-115E-4B86-B084-3C188625AF8B}"/>
              </a:ext>
            </a:extLst>
          </p:cNvPr>
          <p:cNvSpPr txBox="1"/>
          <p:nvPr/>
        </p:nvSpPr>
        <p:spPr>
          <a:xfrm>
            <a:off x="5893119" y="2282025"/>
            <a:ext cx="5550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# </a:t>
            </a: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최고 순위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  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answer.append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(rank[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lottos_win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+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hidden_number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])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# </a:t>
            </a: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최저 순위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  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answer.append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(rank[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lottos_win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])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# print(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lottos_win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,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hidden_number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)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return answer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58BA7A-C873-4FB2-BF36-634045CC141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3C37DC-A5BB-47CA-8FE6-A3F99B4EB16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2827FF-7DC9-4287-8A1D-7FE913C80C56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로또의 최고 순위와 최저 순위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93D2AB-9FD2-44EB-B92B-B79660067D50}"/>
              </a:ext>
            </a:extLst>
          </p:cNvPr>
          <p:cNvSpPr txBox="1"/>
          <p:nvPr/>
        </p:nvSpPr>
        <p:spPr>
          <a:xfrm>
            <a:off x="660400" y="694970"/>
            <a:ext cx="26324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The highest and lowest ranks of the lottery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1FA1C9-30E6-4027-A7F3-A113503B964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B93C02C-B831-47CF-A1B3-A5413271C21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F9739F-A7AE-4ED2-8FED-45D5690266B8}"/>
              </a:ext>
            </a:extLst>
          </p:cNvPr>
          <p:cNvSpPr txBox="1"/>
          <p:nvPr/>
        </p:nvSpPr>
        <p:spPr>
          <a:xfrm>
            <a:off x="5893119" y="4333450"/>
            <a:ext cx="5550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</a:t>
            </a:r>
            <a:r>
              <a:rPr lang="ko-KR" altLang="en-US" dirty="0"/>
              <a:t>로또의 최고</a:t>
            </a:r>
            <a:r>
              <a:rPr lang="en-US" altLang="ko-KR" dirty="0"/>
              <a:t>, </a:t>
            </a:r>
            <a:r>
              <a:rPr lang="ko-KR" altLang="en-US" dirty="0"/>
              <a:t>최저 당첨 개수를 구했음</a:t>
            </a:r>
            <a:endParaRPr lang="en-US" altLang="ko-KR" dirty="0"/>
          </a:p>
          <a:p>
            <a:pPr algn="just"/>
            <a:endParaRPr lang="ko-KR" altLang="en-US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이제 순위를 </a:t>
            </a:r>
            <a:r>
              <a:rPr lang="ko-KR" altLang="en-US" dirty="0" err="1"/>
              <a:t>구해야함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 err="1"/>
              <a:t>어캐</a:t>
            </a:r>
            <a:r>
              <a:rPr lang="en-US" altLang="ko-KR" dirty="0"/>
              <a:t>??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if or </a:t>
            </a:r>
            <a:r>
              <a:rPr lang="ko-KR" altLang="en-US" dirty="0"/>
              <a:t>새 배열 </a:t>
            </a:r>
            <a:r>
              <a:rPr lang="ko-KR" altLang="en-US" dirty="0" err="1"/>
              <a:t>생성후</a:t>
            </a:r>
            <a:r>
              <a:rPr lang="ko-KR" altLang="en-US" dirty="0"/>
              <a:t>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708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9" y="2651073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4802168" y="3298987"/>
            <a:ext cx="283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영어 끝말잇기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2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사용된 단어를 새 배열에 추가한 후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다음에 말하는 단어가 추가한 배열에 존재할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fail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count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만큼 해서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번째가 끝나면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번으로 돌아오도록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i%n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3"/>
            <a:ext cx="5556225" cy="490671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FFBCEB-C118-4128-977B-825619F42207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13A71E-34DD-4928-BFCE-DE974C89A5A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670BEF-514D-43D3-8CCC-D6F791074FA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영어 끝말잇기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116C06-65C9-47C4-88D6-D0205922A7F8}"/>
              </a:ext>
            </a:extLst>
          </p:cNvPr>
          <p:cNvSpPr txBox="1"/>
          <p:nvPr/>
        </p:nvSpPr>
        <p:spPr>
          <a:xfrm>
            <a:off x="660400" y="694970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ending in </a:t>
            </a:r>
            <a:r>
              <a:rPr lang="en-US" altLang="ko-KR" sz="1100" dirty="0" err="1">
                <a:solidFill>
                  <a:srgbClr val="4D5156"/>
                </a:solidFill>
                <a:latin typeface="Apple SD Gothic Neo"/>
              </a:rPr>
              <a:t>english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232B5F-4A05-410A-968F-EC5306E3303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256C3A3-94DD-47E4-92D9-392FF7716DE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1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254180"/>
            <a:ext cx="5144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solution(n, words):</a:t>
            </a:r>
          </a:p>
          <a:p>
            <a:pPr algn="just"/>
            <a:r>
              <a:rPr lang="en-US" altLang="ko-KR" dirty="0"/>
              <a:t>    answer = []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use_words</a:t>
            </a:r>
            <a:r>
              <a:rPr lang="en-US" altLang="ko-KR" dirty="0"/>
              <a:t> = []</a:t>
            </a:r>
          </a:p>
          <a:p>
            <a:pPr algn="just"/>
            <a:r>
              <a:rPr lang="en-US" altLang="ko-KR" dirty="0"/>
              <a:t>    count = 0</a:t>
            </a:r>
          </a:p>
          <a:p>
            <a:pPr algn="just"/>
            <a:r>
              <a:rPr lang="en-US" altLang="ko-KR" dirty="0"/>
              <a:t>    turn = 0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(words)):</a:t>
            </a:r>
          </a:p>
          <a:p>
            <a:pPr algn="just"/>
            <a:r>
              <a:rPr lang="en-US" altLang="ko-KR" dirty="0"/>
              <a:t>        turn = i%n+1</a:t>
            </a:r>
          </a:p>
          <a:p>
            <a:pPr algn="just"/>
            <a:r>
              <a:rPr lang="en-US" altLang="ko-KR" dirty="0"/>
              <a:t>        if words[</a:t>
            </a:r>
            <a:r>
              <a:rPr lang="en-US" altLang="ko-KR" dirty="0" err="1"/>
              <a:t>i</a:t>
            </a:r>
            <a:r>
              <a:rPr lang="en-US" altLang="ko-KR" dirty="0"/>
              <a:t>] in </a:t>
            </a:r>
            <a:r>
              <a:rPr lang="en-US" altLang="ko-KR" dirty="0" err="1"/>
              <a:t>use_words</a:t>
            </a:r>
            <a:r>
              <a:rPr lang="en-US" altLang="ko-KR" dirty="0"/>
              <a:t>: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answer.append</a:t>
            </a:r>
            <a:r>
              <a:rPr lang="en-US" altLang="ko-KR" dirty="0"/>
              <a:t>(turn)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answer.append</a:t>
            </a:r>
            <a:r>
              <a:rPr lang="en-US" altLang="ko-KR" dirty="0"/>
              <a:t>(count)</a:t>
            </a:r>
          </a:p>
          <a:p>
            <a:pPr algn="just"/>
            <a:r>
              <a:rPr lang="en-US" altLang="ko-KR" dirty="0"/>
              <a:t>            break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8E7EF-115E-4B86-B084-3C188625AF8B}"/>
              </a:ext>
            </a:extLst>
          </p:cNvPr>
          <p:cNvSpPr txBox="1"/>
          <p:nvPr/>
        </p:nvSpPr>
        <p:spPr>
          <a:xfrm>
            <a:off x="5893119" y="2254180"/>
            <a:ext cx="5347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if turn == 1: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count += 1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use_words.append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(words[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])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# print(i%n+1)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return answer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9DEF03-6A1E-4F34-A23F-057D8004C8B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28C0A3-32DC-4244-8F52-66BE49D8D5D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7C9576-AF5F-448B-81CD-18F2D73246BA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영어 끝말잇기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C96954-0A75-4F63-AEB0-45D7E0507B26}"/>
              </a:ext>
            </a:extLst>
          </p:cNvPr>
          <p:cNvSpPr txBox="1"/>
          <p:nvPr/>
        </p:nvSpPr>
        <p:spPr>
          <a:xfrm>
            <a:off x="660400" y="694970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ending in </a:t>
            </a:r>
            <a:r>
              <a:rPr lang="en-US" altLang="ko-KR" sz="1100" dirty="0" err="1">
                <a:solidFill>
                  <a:srgbClr val="4D5156"/>
                </a:solidFill>
                <a:latin typeface="Apple SD Gothic Neo"/>
              </a:rPr>
              <a:t>english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8EEC40-2E61-4094-B262-1C56D5BB925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9531C6-6AC0-4F4C-BB48-E091EAED48F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394EE0-5298-4EE4-9BFC-746E34451D71}"/>
              </a:ext>
            </a:extLst>
          </p:cNvPr>
          <p:cNvSpPr txBox="1"/>
          <p:nvPr/>
        </p:nvSpPr>
        <p:spPr>
          <a:xfrm>
            <a:off x="5893119" y="4190488"/>
            <a:ext cx="5347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# TC2</a:t>
            </a: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# 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끝까지 틀린 사람이 없을 경우를 추가 해야함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.</a:t>
            </a: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나눔스퀘어 Light" panose="020B0600000101010101" pitchFamily="50" charset="-127"/>
              <a:cs typeface="+mn-cs"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# TC3</a:t>
            </a: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# 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같은 단어를 말했을 경우의 답은 찾았지만</a:t>
            </a: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# 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마지막 단어의 마지막 알파벳이</a:t>
            </a: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# 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다음 사람의 첫 알파벳과 다를 경우를 생각하지 않음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806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254180"/>
            <a:ext cx="51449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solution(n, words):</a:t>
            </a:r>
          </a:p>
          <a:p>
            <a:pPr algn="just"/>
            <a:r>
              <a:rPr lang="en-US" altLang="ko-KR" dirty="0"/>
              <a:t>    answer = []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use_words</a:t>
            </a:r>
            <a:r>
              <a:rPr lang="en-US" altLang="ko-KR" dirty="0"/>
              <a:t> = []</a:t>
            </a:r>
          </a:p>
          <a:p>
            <a:pPr algn="just"/>
            <a:r>
              <a:rPr lang="en-US" altLang="ko-KR" dirty="0"/>
              <a:t>    count = 0</a:t>
            </a:r>
          </a:p>
          <a:p>
            <a:pPr algn="just"/>
            <a:r>
              <a:rPr lang="en-US" altLang="ko-KR" dirty="0"/>
              <a:t>    turn = 0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(words)):</a:t>
            </a:r>
          </a:p>
          <a:p>
            <a:pPr algn="just"/>
            <a:r>
              <a:rPr lang="en-US" altLang="ko-KR" dirty="0"/>
              <a:t>        # </a:t>
            </a:r>
            <a:r>
              <a:rPr lang="ko-KR" altLang="en-US" dirty="0"/>
              <a:t>순번 기억</a:t>
            </a:r>
          </a:p>
          <a:p>
            <a:pPr algn="just"/>
            <a:r>
              <a:rPr lang="ko-KR" altLang="en-US" dirty="0"/>
              <a:t>        </a:t>
            </a:r>
            <a:r>
              <a:rPr lang="en-US" altLang="ko-KR" dirty="0"/>
              <a:t>turn = i%n+1</a:t>
            </a:r>
          </a:p>
          <a:p>
            <a:pPr algn="just"/>
            <a:r>
              <a:rPr lang="en-US" altLang="ko-KR" dirty="0"/>
              <a:t>        if words[</a:t>
            </a:r>
            <a:r>
              <a:rPr lang="en-US" altLang="ko-KR" dirty="0" err="1"/>
              <a:t>i</a:t>
            </a:r>
            <a:r>
              <a:rPr lang="en-US" altLang="ko-KR" dirty="0"/>
              <a:t>] in </a:t>
            </a:r>
            <a:r>
              <a:rPr lang="en-US" altLang="ko-KR" dirty="0" err="1"/>
              <a:t>use_words</a:t>
            </a:r>
            <a:r>
              <a:rPr lang="en-US" altLang="ko-KR" dirty="0"/>
              <a:t>:</a:t>
            </a:r>
          </a:p>
          <a:p>
            <a:pPr algn="just"/>
            <a:r>
              <a:rPr lang="en-US" altLang="ko-KR" dirty="0"/>
              <a:t>            answer = [turn, count]</a:t>
            </a:r>
          </a:p>
          <a:p>
            <a:pPr algn="just"/>
            <a:r>
              <a:rPr lang="en-US" altLang="ko-KR" dirty="0"/>
              <a:t>            break</a:t>
            </a:r>
          </a:p>
          <a:p>
            <a:pPr algn="just"/>
            <a:r>
              <a:rPr lang="en-US" altLang="ko-KR" dirty="0"/>
              <a:t>        # </a:t>
            </a:r>
            <a:r>
              <a:rPr lang="ko-KR" altLang="en-US" dirty="0"/>
              <a:t>틀린 사람이 없을 경우</a:t>
            </a:r>
          </a:p>
          <a:p>
            <a:pPr algn="just"/>
            <a:r>
              <a:rPr lang="ko-KR" altLang="en-US" dirty="0"/>
              <a:t>        </a:t>
            </a:r>
            <a:r>
              <a:rPr lang="en-US" altLang="ko-KR" dirty="0"/>
              <a:t>else:</a:t>
            </a:r>
          </a:p>
          <a:p>
            <a:pPr algn="just"/>
            <a:r>
              <a:rPr lang="en-US" altLang="ko-KR" dirty="0"/>
              <a:t>            answer = [0, 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8E7EF-115E-4B86-B084-3C188625AF8B}"/>
              </a:ext>
            </a:extLst>
          </p:cNvPr>
          <p:cNvSpPr txBox="1"/>
          <p:nvPr/>
        </p:nvSpPr>
        <p:spPr>
          <a:xfrm>
            <a:off x="5893119" y="2254180"/>
            <a:ext cx="5347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# </a:t>
            </a: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반복 횟수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      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if turn == 1: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count += 1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use_words.append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(words[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])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# print(i%n+1)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return answer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9DEF03-6A1E-4F34-A23F-057D8004C8B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28C0A3-32DC-4244-8F52-66BE49D8D5D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7C9576-AF5F-448B-81CD-18F2D73246BA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영어 끝말잇기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C96954-0A75-4F63-AEB0-45D7E0507B26}"/>
              </a:ext>
            </a:extLst>
          </p:cNvPr>
          <p:cNvSpPr txBox="1"/>
          <p:nvPr/>
        </p:nvSpPr>
        <p:spPr>
          <a:xfrm>
            <a:off x="660400" y="694970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ending in </a:t>
            </a:r>
            <a:r>
              <a:rPr lang="en-US" altLang="ko-KR" sz="1100" dirty="0" err="1">
                <a:solidFill>
                  <a:srgbClr val="4D5156"/>
                </a:solidFill>
                <a:latin typeface="Apple SD Gothic Neo"/>
              </a:rPr>
              <a:t>english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8EEC40-2E61-4094-B262-1C56D5BB925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9531C6-6AC0-4F4C-BB48-E091EAED48F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394EE0-5298-4EE4-9BFC-746E34451D71}"/>
              </a:ext>
            </a:extLst>
          </p:cNvPr>
          <p:cNvSpPr txBox="1"/>
          <p:nvPr/>
        </p:nvSpPr>
        <p:spPr>
          <a:xfrm>
            <a:off x="5893119" y="4544446"/>
            <a:ext cx="534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# 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앞서 생각한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TC3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에 대한 코드를 작성 해야함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636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3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254180"/>
            <a:ext cx="55493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solution(n, words):</a:t>
            </a:r>
          </a:p>
          <a:p>
            <a:pPr algn="just"/>
            <a:r>
              <a:rPr lang="en-US" altLang="ko-KR" dirty="0"/>
              <a:t>    answer = []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use_words</a:t>
            </a:r>
            <a:r>
              <a:rPr lang="en-US" altLang="ko-KR" dirty="0"/>
              <a:t> = []</a:t>
            </a:r>
          </a:p>
          <a:p>
            <a:pPr algn="just"/>
            <a:r>
              <a:rPr lang="en-US" altLang="ko-KR" dirty="0"/>
              <a:t>    count = 0</a:t>
            </a:r>
          </a:p>
          <a:p>
            <a:pPr algn="just"/>
            <a:r>
              <a:rPr lang="en-US" altLang="ko-KR" dirty="0"/>
              <a:t>    turn = 0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(words)):</a:t>
            </a:r>
          </a:p>
          <a:p>
            <a:pPr algn="just"/>
            <a:r>
              <a:rPr lang="en-US" altLang="ko-KR" dirty="0"/>
              <a:t>        # </a:t>
            </a:r>
            <a:r>
              <a:rPr lang="ko-KR" altLang="en-US" dirty="0"/>
              <a:t>순번 기억</a:t>
            </a:r>
          </a:p>
          <a:p>
            <a:pPr algn="just"/>
            <a:r>
              <a:rPr lang="ko-KR" altLang="en-US" dirty="0"/>
              <a:t>        </a:t>
            </a:r>
            <a:r>
              <a:rPr lang="en-US" altLang="ko-KR" dirty="0"/>
              <a:t>turn = i%n+1</a:t>
            </a:r>
          </a:p>
          <a:p>
            <a:pPr algn="just"/>
            <a:r>
              <a:rPr lang="en-US" altLang="ko-KR" dirty="0"/>
              <a:t>        if words[</a:t>
            </a:r>
            <a:r>
              <a:rPr lang="en-US" altLang="ko-KR" dirty="0" err="1"/>
              <a:t>i</a:t>
            </a:r>
            <a:r>
              <a:rPr lang="en-US" altLang="ko-KR" dirty="0"/>
              <a:t>] in </a:t>
            </a:r>
            <a:r>
              <a:rPr lang="en-US" altLang="ko-KR" dirty="0" err="1"/>
              <a:t>use_words</a:t>
            </a:r>
            <a:r>
              <a:rPr lang="en-US" altLang="ko-KR" dirty="0"/>
              <a:t>:</a:t>
            </a:r>
          </a:p>
          <a:p>
            <a:pPr algn="just"/>
            <a:r>
              <a:rPr lang="en-US" altLang="ko-KR" dirty="0"/>
              <a:t>            answer = [turn, count]</a:t>
            </a:r>
          </a:p>
          <a:p>
            <a:pPr algn="just"/>
            <a:r>
              <a:rPr lang="en-US" altLang="ko-KR" dirty="0"/>
              <a:t>            break</a:t>
            </a:r>
          </a:p>
          <a:p>
            <a:pPr algn="just"/>
            <a:r>
              <a:rPr lang="en-US" altLang="ko-KR" dirty="0"/>
              <a:t>        # </a:t>
            </a:r>
            <a:r>
              <a:rPr lang="ko-KR" altLang="en-US" dirty="0"/>
              <a:t>틀린 사람이 없을 경우 </a:t>
            </a:r>
            <a:r>
              <a:rPr lang="en-US" altLang="ko-KR" dirty="0"/>
              <a:t>(</a:t>
            </a:r>
            <a:r>
              <a:rPr lang="ko-KR" altLang="en-US" dirty="0" err="1"/>
              <a:t>이코드</a:t>
            </a:r>
            <a:r>
              <a:rPr lang="ko-KR" altLang="en-US" dirty="0"/>
              <a:t> </a:t>
            </a:r>
            <a:r>
              <a:rPr lang="ko-KR" altLang="en-US" dirty="0" err="1"/>
              <a:t>제외시</a:t>
            </a:r>
            <a:r>
              <a:rPr lang="ko-KR" altLang="en-US" dirty="0"/>
              <a:t> </a:t>
            </a:r>
            <a:r>
              <a:rPr lang="en-US" altLang="ko-KR" dirty="0"/>
              <a:t>TC3 </a:t>
            </a:r>
            <a:r>
              <a:rPr lang="ko-KR" altLang="en-US" dirty="0"/>
              <a:t>통과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    else:</a:t>
            </a:r>
          </a:p>
          <a:p>
            <a:pPr algn="just"/>
            <a:r>
              <a:rPr lang="en-US" altLang="ko-KR" dirty="0"/>
              <a:t>            answer = [0, 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8E7EF-115E-4B86-B084-3C188625AF8B}"/>
              </a:ext>
            </a:extLst>
          </p:cNvPr>
          <p:cNvSpPr txBox="1"/>
          <p:nvPr/>
        </p:nvSpPr>
        <p:spPr>
          <a:xfrm>
            <a:off x="4439265" y="1699809"/>
            <a:ext cx="68016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# </a:t>
            </a: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반복 횟수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      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if turn == 1: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count += 1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# if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len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use_words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) &gt;= 1: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#     print(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use_words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[-1][-1], words[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][0])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if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len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use_words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) &gt;= 1 and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use_words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[-1][-1] != words[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][0]: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answer = [turn, count]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use_words.append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(words[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])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# print(i%n+1)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[‘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asd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’, ‘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dse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’]-1   -&gt;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dse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-&gt; e         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ea typeface="나눔스퀘어 Light" panose="020B0600000101010101" pitchFamily="50" charset="-127"/>
              </a:rPr>
              <a:t>esd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나눔스퀘어 Light" panose="020B0600000101010101" pitchFamily="50" charset="-127"/>
              </a:rPr>
              <a:t> -&gt; e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return answer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9DEF03-6A1E-4F34-A23F-057D8004C8B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28C0A3-32DC-4244-8F52-66BE49D8D5D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7C9576-AF5F-448B-81CD-18F2D73246BA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영어 끝말잇기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C96954-0A75-4F63-AEB0-45D7E0507B26}"/>
              </a:ext>
            </a:extLst>
          </p:cNvPr>
          <p:cNvSpPr txBox="1"/>
          <p:nvPr/>
        </p:nvSpPr>
        <p:spPr>
          <a:xfrm>
            <a:off x="660400" y="694970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ending in </a:t>
            </a:r>
            <a:r>
              <a:rPr lang="en-US" altLang="ko-KR" sz="1100" dirty="0" err="1">
                <a:solidFill>
                  <a:srgbClr val="4D5156"/>
                </a:solidFill>
                <a:latin typeface="Apple SD Gothic Neo"/>
              </a:rPr>
              <a:t>english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8EEC40-2E61-4094-B262-1C56D5BB925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9531C6-6AC0-4F4C-BB48-E091EAED48F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4388F12-739F-4974-A110-D91EF75754D8}"/>
              </a:ext>
            </a:extLst>
          </p:cNvPr>
          <p:cNvSpPr txBox="1"/>
          <p:nvPr/>
        </p:nvSpPr>
        <p:spPr>
          <a:xfrm>
            <a:off x="4439265" y="302199"/>
            <a:ext cx="6194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 틀린 사람이 없을 경우의 조건을 따로 </a:t>
            </a:r>
            <a:r>
              <a:rPr lang="ko-KR" altLang="en-US" dirty="0" err="1"/>
              <a:t>계산행야</a:t>
            </a:r>
            <a:r>
              <a:rPr lang="ko-KR" altLang="en-US" dirty="0"/>
              <a:t> 한다.</a:t>
            </a:r>
          </a:p>
          <a:p>
            <a:r>
              <a:rPr lang="ko-KR" altLang="en-US" dirty="0"/>
              <a:t># </a:t>
            </a:r>
            <a:r>
              <a:rPr lang="ko-KR" altLang="en-US" dirty="0" err="1"/>
              <a:t>TC는</a:t>
            </a:r>
            <a:r>
              <a:rPr lang="ko-KR" altLang="en-US" dirty="0"/>
              <a:t> 올 통과하지만 정확성 30.0/100.0으로 실패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1BE0F7-A3D8-49DF-B1A4-21CD7C126290}"/>
              </a:ext>
            </a:extLst>
          </p:cNvPr>
          <p:cNvSpPr txBox="1"/>
          <p:nvPr/>
        </p:nvSpPr>
        <p:spPr>
          <a:xfrm>
            <a:off x="6578457" y="5208648"/>
            <a:ext cx="49531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1. words[</a:t>
            </a:r>
            <a:r>
              <a:rPr lang="en-US" altLang="ko-KR" dirty="0" err="1"/>
              <a:t>i</a:t>
            </a:r>
            <a:r>
              <a:rPr lang="en-US" altLang="ko-KR" dirty="0"/>
              <a:t>] in </a:t>
            </a:r>
            <a:r>
              <a:rPr lang="en-US" altLang="ko-KR" dirty="0" err="1"/>
              <a:t>use_words</a:t>
            </a:r>
            <a:r>
              <a:rPr lang="ko-KR" altLang="en-US" dirty="0"/>
              <a:t>을 </a:t>
            </a:r>
            <a:r>
              <a:rPr lang="en-US" altLang="ko-KR" dirty="0"/>
              <a:t>not in</a:t>
            </a:r>
            <a:r>
              <a:rPr lang="ko-KR" altLang="en-US" dirty="0"/>
              <a:t>으로 </a:t>
            </a:r>
            <a:r>
              <a:rPr lang="en-US" altLang="ko-KR" dirty="0"/>
              <a:t>??</a:t>
            </a:r>
          </a:p>
          <a:p>
            <a:r>
              <a:rPr lang="en-US" altLang="ko-KR" dirty="0"/>
              <a:t># 2. count</a:t>
            </a:r>
            <a:r>
              <a:rPr lang="ko-KR" altLang="en-US" dirty="0"/>
              <a:t>를 샐 </a:t>
            </a:r>
            <a:r>
              <a:rPr lang="ko-KR" altLang="en-US" dirty="0" err="1"/>
              <a:t>수있는</a:t>
            </a:r>
            <a:r>
              <a:rPr lang="ko-KR" altLang="en-US" dirty="0"/>
              <a:t> 방안</a:t>
            </a:r>
            <a:r>
              <a:rPr lang="en-US" altLang="ko-KR" dirty="0"/>
              <a:t>??? //</a:t>
            </a:r>
          </a:p>
          <a:p>
            <a:r>
              <a:rPr lang="en-US" altLang="ko-KR" dirty="0"/>
              <a:t># 3. </a:t>
            </a:r>
            <a:r>
              <a:rPr lang="ko-KR" altLang="en-US" dirty="0"/>
              <a:t>알파벳 비교</a:t>
            </a:r>
            <a:r>
              <a:rPr lang="en-US" altLang="ko-KR" dirty="0"/>
              <a:t>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61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4</a:t>
              </a:r>
              <a:endParaRPr lang="ko-KR" altLang="en-US" sz="2000" b="1" spc="-15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254180"/>
            <a:ext cx="7348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solution(n, words):</a:t>
            </a:r>
          </a:p>
          <a:p>
            <a:pPr algn="just"/>
            <a:r>
              <a:rPr lang="en-US" altLang="ko-KR" dirty="0"/>
              <a:t>    answer = [0, 0]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use_words</a:t>
            </a:r>
            <a:r>
              <a:rPr lang="en-US" altLang="ko-KR" dirty="0"/>
              <a:t> = []</a:t>
            </a:r>
          </a:p>
          <a:p>
            <a:pPr algn="just"/>
            <a:r>
              <a:rPr lang="en-US" altLang="ko-KR" dirty="0"/>
              <a:t>    # </a:t>
            </a:r>
            <a:r>
              <a:rPr lang="ko-KR" altLang="en-US" dirty="0"/>
              <a:t>시작 문자 </a:t>
            </a:r>
            <a:r>
              <a:rPr lang="en-US" altLang="ko-KR" dirty="0"/>
              <a:t>(</a:t>
            </a:r>
            <a:r>
              <a:rPr lang="ko-KR" altLang="en-US" dirty="0"/>
              <a:t>비교할 항목을 </a:t>
            </a:r>
            <a:r>
              <a:rPr lang="ko-KR" altLang="en-US" dirty="0" err="1"/>
              <a:t>만듬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use_words.append</a:t>
            </a:r>
            <a:r>
              <a:rPr lang="en-US" altLang="ko-KR" dirty="0"/>
              <a:t>(words[0])</a:t>
            </a:r>
          </a:p>
          <a:p>
            <a:pPr algn="just"/>
            <a:r>
              <a:rPr lang="en-US" altLang="ko-KR" dirty="0"/>
              <a:t>    count = 0</a:t>
            </a:r>
          </a:p>
          <a:p>
            <a:pPr algn="just"/>
            <a:r>
              <a:rPr lang="en-US" altLang="ko-KR" dirty="0"/>
              <a:t>    turn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8E7EF-115E-4B86-B084-3C188625AF8B}"/>
              </a:ext>
            </a:extLst>
          </p:cNvPr>
          <p:cNvSpPr txBox="1"/>
          <p:nvPr/>
        </p:nvSpPr>
        <p:spPr>
          <a:xfrm>
            <a:off x="4218044" y="2438845"/>
            <a:ext cx="73486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for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in range(1,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len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(words)):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if words[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] not in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use_words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and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use_words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[-1][-1] == words[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][0]: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use_words.append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(words[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])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else: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# </a:t>
            </a: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순번 기억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          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turn = i%n+1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# </a:t>
            </a: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횟수 기억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          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count =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//n+1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answer = [turn, count]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break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return answer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9DEF03-6A1E-4F34-A23F-057D8004C8B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28C0A3-32DC-4244-8F52-66BE49D8D5D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7C9576-AF5F-448B-81CD-18F2D73246BA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영어 끝말잇기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C96954-0A75-4F63-AEB0-45D7E0507B26}"/>
              </a:ext>
            </a:extLst>
          </p:cNvPr>
          <p:cNvSpPr txBox="1"/>
          <p:nvPr/>
        </p:nvSpPr>
        <p:spPr>
          <a:xfrm>
            <a:off x="660400" y="694970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ending in </a:t>
            </a:r>
            <a:r>
              <a:rPr lang="en-US" altLang="ko-KR" sz="1100" dirty="0" err="1">
                <a:solidFill>
                  <a:srgbClr val="4D5156"/>
                </a:solidFill>
                <a:latin typeface="Apple SD Gothic Neo"/>
              </a:rPr>
              <a:t>english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8EEC40-2E61-4094-B262-1C56D5BB925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9531C6-6AC0-4F4C-BB48-E091EAED48F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68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346971"/>
            <a:ext cx="2384355" cy="707886"/>
            <a:chOff x="939800" y="1442839"/>
            <a:chExt cx="2384355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18036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소수 만들기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48189" y="2629133"/>
            <a:ext cx="1380875" cy="707886"/>
            <a:chOff x="939800" y="1442839"/>
            <a:chExt cx="1380875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예산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3957224"/>
            <a:ext cx="4779241" cy="707886"/>
            <a:chOff x="939800" y="1442839"/>
            <a:chExt cx="4779241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41985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로또의 최고 순위와 최저 순위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86D3280-0178-4308-AC0C-26620487BD1E}"/>
              </a:ext>
            </a:extLst>
          </p:cNvPr>
          <p:cNvGrpSpPr/>
          <p:nvPr/>
        </p:nvGrpSpPr>
        <p:grpSpPr>
          <a:xfrm>
            <a:off x="939800" y="5285315"/>
            <a:ext cx="2692131" cy="707886"/>
            <a:chOff x="939800" y="1442839"/>
            <a:chExt cx="2692131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66C29-99BE-4008-9B52-D161F61ED3F1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10C21E-5DC4-4651-B9DC-FA9E66AA1B78}"/>
                </a:ext>
              </a:extLst>
            </p:cNvPr>
            <p:cNvSpPr txBox="1"/>
            <p:nvPr/>
          </p:nvSpPr>
          <p:spPr>
            <a:xfrm>
              <a:off x="1520456" y="1535172"/>
              <a:ext cx="2111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영어 끝말잇기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012154" y="3298987"/>
            <a:ext cx="241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소수 만들기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itertools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라이브러리를 사용하여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순열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조합으로 해결할 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있을듯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에레토스테네스의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???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그거 사용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4"/>
            <a:ext cx="5556225" cy="343084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5DF662-2278-42BC-BEEE-7D9702985CE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3E5267-FB2B-417E-8E41-90846CC361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2720-842C-4CD5-8D05-0EE7F8DDA6B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소수 만들기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E0BB16-D23C-426C-B61A-983BC0E0CA35}"/>
              </a:ext>
            </a:extLst>
          </p:cNvPr>
          <p:cNvSpPr txBox="1"/>
          <p:nvPr/>
        </p:nvSpPr>
        <p:spPr>
          <a:xfrm>
            <a:off x="660400" y="694970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decimals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B3E20-F7D4-43EE-9C43-6722A96948C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850953F-D153-4476-85CC-C24BFA46DC1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71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54175" y="2402748"/>
            <a:ext cx="49163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itertools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PrimeNumber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(n):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소수 판별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n &lt; 2: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0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range(2, 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n %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return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1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com = list(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itertools.combinations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(nums,3))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result = []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DD14A-06CD-41B3-9D3E-2AE3D4CB11E6}"/>
              </a:ext>
            </a:extLst>
          </p:cNvPr>
          <p:cNvSpPr txBox="1"/>
          <p:nvPr/>
        </p:nvSpPr>
        <p:spPr>
          <a:xfrm>
            <a:off x="5868141" y="2402748"/>
            <a:ext cx="5469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2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for </a:t>
            </a:r>
            <a:r>
              <a:rPr lang="en-US" altLang="ko-KR" sz="1600" kern="120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600" kern="12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in com:</a:t>
            </a:r>
            <a:endParaRPr lang="ko-KR" altLang="ko-KR" sz="1600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2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</a:t>
            </a:r>
            <a:r>
              <a:rPr lang="en-US" altLang="ko-KR" sz="1600" kern="120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result.append</a:t>
            </a:r>
            <a:r>
              <a:rPr lang="en-US" altLang="ko-KR" sz="1600" kern="12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(sum(</a:t>
            </a:r>
            <a:r>
              <a:rPr lang="en-US" altLang="ko-KR" sz="1600" kern="120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600" kern="12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))</a:t>
            </a:r>
            <a:endParaRPr lang="ko-KR" altLang="ko-KR" sz="1600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2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for j in result:</a:t>
            </a:r>
            <a:endParaRPr lang="ko-KR" altLang="ko-KR" sz="1600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2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if </a:t>
            </a:r>
            <a:r>
              <a:rPr lang="en-US" altLang="ko-KR" sz="1600" kern="120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PrimeNumber</a:t>
            </a:r>
            <a:r>
              <a:rPr lang="en-US" altLang="ko-KR" sz="1600" kern="12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(j):</a:t>
            </a:r>
            <a:endParaRPr lang="ko-KR" altLang="ko-KR" sz="1600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2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answer += 1</a:t>
            </a:r>
            <a:endParaRPr lang="ko-KR" altLang="ko-KR" sz="1600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2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# print(com, result)</a:t>
            </a:r>
            <a:endParaRPr lang="ko-KR" altLang="ko-KR" sz="1600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2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return answer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4E4F84-F6AC-4407-8111-47C234963E4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E02621-3444-4EEB-9EA9-0A9005F567A5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DDDA1-D026-4FD9-AEE2-A77C050F8B93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소수 만들기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E33E8E-BB9F-40A4-AE0D-5246A78B1466}"/>
              </a:ext>
            </a:extLst>
          </p:cNvPr>
          <p:cNvSpPr txBox="1"/>
          <p:nvPr/>
        </p:nvSpPr>
        <p:spPr>
          <a:xfrm>
            <a:off x="660400" y="694970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decimals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C02F8E-D468-4028-B1FC-C6170C30774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A74B640-D2DB-41D2-8A28-12BD8A8AE00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B9BEF8C-4DC7-4F13-B818-E4D15917A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872" y="4526331"/>
            <a:ext cx="1895740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706254" y="3298987"/>
            <a:ext cx="1024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예산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5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오름차순으로 정렬 후 하나씩 더한 값이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budget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넘지않는 부서의 개수를 구하면 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4"/>
            <a:ext cx="5556225" cy="490671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D16CC6-B2E0-4094-9BD7-270C0CD356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8E80AA-0083-471A-835E-C240A1274BF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A5A102-DFE2-407F-817E-F9653F8D22F7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366ABC-BC13-4C15-8FC0-8F5204213DA3}"/>
              </a:ext>
            </a:extLst>
          </p:cNvPr>
          <p:cNvSpPr txBox="1"/>
          <p:nvPr/>
        </p:nvSpPr>
        <p:spPr>
          <a:xfrm>
            <a:off x="660400" y="694970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budget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ABF68-194F-4D80-B22C-ADA8591D7E9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6E5903C-2E66-4346-B0FC-85A6E827A0B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1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36464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solution(d, budget):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hap = 0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d.sort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d: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hap +=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hap &gt; budget: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break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1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051558" y="2613055"/>
            <a:ext cx="5553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FEAEB1-A657-4BE7-BC6D-3599695B183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B59D51-191C-4EED-87A5-6B61D46AB02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FB65C-23EB-4124-BC1C-4679459377A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819F5F-596F-4AF8-B16B-ECC5D5E4529C}"/>
              </a:ext>
            </a:extLst>
          </p:cNvPr>
          <p:cNvSpPr txBox="1"/>
          <p:nvPr/>
        </p:nvSpPr>
        <p:spPr>
          <a:xfrm>
            <a:off x="660400" y="694970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budget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C53083-F3CA-43F7-B5E0-1F92CFC4242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6DE0B7-D4BE-465A-A111-716886468D94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3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3349848" y="3298987"/>
            <a:ext cx="5737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로또의 최고 순위와 최저 순위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6150</TotalTime>
  <Words>1416</Words>
  <Application>Microsoft Office PowerPoint</Application>
  <PresentationFormat>와이드스크린</PresentationFormat>
  <Paragraphs>280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Apple SD Gothic Neo</vt:lpstr>
      <vt:lpstr>Hack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Homil</cp:lastModifiedBy>
  <cp:revision>763</cp:revision>
  <dcterms:created xsi:type="dcterms:W3CDTF">2021-02-14T00:18:03Z</dcterms:created>
  <dcterms:modified xsi:type="dcterms:W3CDTF">2021-12-03T05:55:40Z</dcterms:modified>
</cp:coreProperties>
</file>