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96" r:id="rId4"/>
    <p:sldId id="369" r:id="rId5"/>
    <p:sldId id="357" r:id="rId6"/>
    <p:sldId id="348" r:id="rId7"/>
    <p:sldId id="370" r:id="rId8"/>
    <p:sldId id="372" r:id="rId9"/>
    <p:sldId id="362" r:id="rId10"/>
    <p:sldId id="374" r:id="rId11"/>
    <p:sldId id="373" r:id="rId12"/>
    <p:sldId id="375" r:id="rId13"/>
    <p:sldId id="376" r:id="rId14"/>
    <p:sldId id="349" r:id="rId15"/>
    <p:sldId id="371" r:id="rId16"/>
    <p:sldId id="344" r:id="rId17"/>
    <p:sldId id="377" r:id="rId18"/>
    <p:sldId id="378" r:id="rId19"/>
    <p:sldId id="379" r:id="rId20"/>
    <p:sldId id="380" r:id="rId21"/>
    <p:sldId id="381" r:id="rId22"/>
    <p:sldId id="26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il" initials="H" lastIdx="4" clrIdx="0">
    <p:extLst>
      <p:ext uri="{19B8F6BF-5375-455C-9EA6-DF929625EA0E}">
        <p15:presenceInfo xmlns:p15="http://schemas.microsoft.com/office/powerpoint/2012/main" userId="Hom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3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rogrammers.co.kr/learn/courses/30/lessons/42888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2444957" y="5219935"/>
            <a:ext cx="7500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 dirty="0">
                <a:solidFill>
                  <a:srgbClr val="B9BBBE"/>
                </a:solidFill>
                <a:latin typeface="Consolas" panose="020B0609020204030204" pitchFamily="49" charset="0"/>
              </a:rPr>
              <a:t>Python Study21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2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8" y="2256748"/>
            <a:ext cx="435109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new_id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new_id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new_id.lower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new_id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i.islower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i.isdigit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["-","_","."]: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+=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new_id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==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='a'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(answer) &lt;= 2: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+= answer[-1]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(answer) &gt;= 16: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= answer[:15]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28B4FD7-C805-41E5-BB83-AD14FC07F58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834AA82-FB35-463C-B978-029227EC9F4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09B04E-D70F-406C-93EF-B9F92F35C2D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신규 아이디 추천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BCA7FC-1B51-4D48-BA47-192837808EF1}"/>
              </a:ext>
            </a:extLst>
          </p:cNvPr>
          <p:cNvSpPr txBox="1"/>
          <p:nvPr/>
        </p:nvSpPr>
        <p:spPr>
          <a:xfrm>
            <a:off x="660400" y="694970"/>
            <a:ext cx="1617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 a new ID.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32BF59-0AC3-4A3D-A8FE-69C2DE55AAED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1E86FB0-185C-4755-B513-1565539195C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8DAF88-4EF2-4B29-9E17-DEE70445DC0C}"/>
              </a:ext>
            </a:extLst>
          </p:cNvPr>
          <p:cNvSpPr txBox="1"/>
          <p:nvPr/>
        </p:nvSpPr>
        <p:spPr>
          <a:xfrm>
            <a:off x="5667695" y="2256748"/>
            <a:ext cx="5690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소문자로 치환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소문자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-,_,.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경우의 문자만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추가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isalnum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 사용가능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new_id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공백일 경우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추가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new_id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이하일 경우 마지막 문자를 추가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new_id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이상일 경우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자리까지 출력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 조건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마침표가 연속일 경우 하나로 변경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마침표의 위치가 맨 앞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뒤 일 경우 삭제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0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3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8" y="2256748"/>
            <a:ext cx="435109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new_id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new_id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new_id.lower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new_id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i.islower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i.isdigit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["-","_","."]: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+=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'..' in answer: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answer.replace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('..','.')</a:t>
            </a: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answer[0] == '.':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= answer[1:]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answer[-1] == '.':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= answer[:-1]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28B4FD7-C805-41E5-BB83-AD14FC07F58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834AA82-FB35-463C-B978-029227EC9F4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09B04E-D70F-406C-93EF-B9F92F35C2D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신규 아이디 추천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BCA7FC-1B51-4D48-BA47-192837808EF1}"/>
              </a:ext>
            </a:extLst>
          </p:cNvPr>
          <p:cNvSpPr txBox="1"/>
          <p:nvPr/>
        </p:nvSpPr>
        <p:spPr>
          <a:xfrm>
            <a:off x="660400" y="694970"/>
            <a:ext cx="1617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 a new ID.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32BF59-0AC3-4A3D-A8FE-69C2DE55AAED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1E86FB0-185C-4755-B513-1565539195C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1F6A70-7E31-4101-BE3F-D1FC2B08CBE1}"/>
              </a:ext>
            </a:extLst>
          </p:cNvPr>
          <p:cNvSpPr txBox="1"/>
          <p:nvPr/>
        </p:nvSpPr>
        <p:spPr>
          <a:xfrm>
            <a:off x="5335398" y="2256748"/>
            <a:ext cx="43510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(answer) ==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='a'</a:t>
            </a: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(answer) &lt;= 2: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+= answer[-1] </a:t>
            </a: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(answer) &gt;= 16: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= answer[:15]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answer[-1] == '.':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= answer[:-1]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</p:spTree>
    <p:extLst>
      <p:ext uri="{BB962C8B-B14F-4D97-AF65-F5344CB8AC3E}">
        <p14:creationId xmlns:p14="http://schemas.microsoft.com/office/powerpoint/2010/main" val="297780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4</a:t>
              </a:r>
              <a:endParaRPr lang="ko-KR" altLang="en-US" sz="2000" b="1" spc="-15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748166" y="2256748"/>
            <a:ext cx="444616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new_id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new_id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new_id.lower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new_id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i.islower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i.isdigit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["-","_","."]: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+=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'..' in answer: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answer.replace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('..','.')</a:t>
            </a: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answer[0] == '.':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= answer[1:]    </a:t>
            </a: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(answer) ==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='a'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28B4FD7-C805-41E5-BB83-AD14FC07F58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834AA82-FB35-463C-B978-029227EC9F4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09B04E-D70F-406C-93EF-B9F92F35C2D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신규 아이디 추천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BCA7FC-1B51-4D48-BA47-192837808EF1}"/>
              </a:ext>
            </a:extLst>
          </p:cNvPr>
          <p:cNvSpPr txBox="1"/>
          <p:nvPr/>
        </p:nvSpPr>
        <p:spPr>
          <a:xfrm>
            <a:off x="660400" y="694970"/>
            <a:ext cx="1617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 a new ID.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32BF59-0AC3-4A3D-A8FE-69C2DE55AAED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1E86FB0-185C-4755-B513-1565539195C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B8C605-ED9F-45CD-BD14-2C5452F44A78}"/>
              </a:ext>
            </a:extLst>
          </p:cNvPr>
          <p:cNvSpPr txBox="1"/>
          <p:nvPr/>
        </p:nvSpPr>
        <p:spPr>
          <a:xfrm>
            <a:off x="5647336" y="2005078"/>
            <a:ext cx="3211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answer[0] == '.':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= answer[1:]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answer[-1] == '.':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= answer[:-1]</a:t>
            </a: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(answer) &lt;= 2: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+= answer[-1] </a:t>
            </a: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(answer) &gt;= 16: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= answer[:15]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answer[-1] == '.':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= answer[:-1]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</p:spTree>
    <p:extLst>
      <p:ext uri="{BB962C8B-B14F-4D97-AF65-F5344CB8AC3E}">
        <p14:creationId xmlns:p14="http://schemas.microsoft.com/office/powerpoint/2010/main" val="14351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28B4FD7-C805-41E5-BB83-AD14FC07F58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834AA82-FB35-463C-B978-029227EC9F4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09B04E-D70F-406C-93EF-B9F92F35C2D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신규 아이디 추천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BCA7FC-1B51-4D48-BA47-192837808EF1}"/>
              </a:ext>
            </a:extLst>
          </p:cNvPr>
          <p:cNvSpPr txBox="1"/>
          <p:nvPr/>
        </p:nvSpPr>
        <p:spPr>
          <a:xfrm>
            <a:off x="660400" y="694970"/>
            <a:ext cx="1617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 a new ID.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32BF59-0AC3-4A3D-A8FE-69C2DE55AAED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1E86FB0-185C-4755-B513-1565539195C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3E2EF8A-32BA-45DA-93C9-57874973C68B}"/>
              </a:ext>
            </a:extLst>
          </p:cNvPr>
          <p:cNvSpPr txBox="1"/>
          <p:nvPr/>
        </p:nvSpPr>
        <p:spPr>
          <a:xfrm>
            <a:off x="3241566" y="2742303"/>
            <a:ext cx="63692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re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new_id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new_id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st.lower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re.sub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('[^a-z0-9\-_.]', '',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re.sub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('\.+', '.',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re.sub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('^[.]|[.]$', '',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'a'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== 0 else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[:15]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re.sub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('^[.]|[.]$', '',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&gt; 2 else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"".join([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[-1]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range(3-len(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re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라이브러리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정규식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사용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89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5076277" y="3298987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오픈채팅방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2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90501C-789B-4A4C-9F66-9BC394051C61}"/>
              </a:ext>
            </a:extLst>
          </p:cNvPr>
          <p:cNvSpPr/>
          <p:nvPr/>
        </p:nvSpPr>
        <p:spPr>
          <a:xfrm>
            <a:off x="283021" y="1745703"/>
            <a:ext cx="5556225" cy="4906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문제 설명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https://programmers.co.kr/learn/courses/30/lessons/42888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1" y="1745703"/>
            <a:ext cx="5556225" cy="490671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FFBCEB-C118-4128-977B-825619F42207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13A71E-34DD-4928-BFCE-DE974C89A5AB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670BEF-514D-43D3-8CCC-D6F791074FA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오픈채팅방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116C06-65C9-47C4-88D6-D0205922A7F8}"/>
              </a:ext>
            </a:extLst>
          </p:cNvPr>
          <p:cNvSpPr txBox="1"/>
          <p:nvPr/>
        </p:nvSpPr>
        <p:spPr>
          <a:xfrm>
            <a:off x="660400" y="694970"/>
            <a:ext cx="1192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 chat room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232B5F-4A05-410A-968F-EC5306E3303D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256C3A3-94DD-47E4-92D9-392FF7716DE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예상 풀이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308503-D0CD-4804-9510-6F68D0263CEB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5C0293-3494-478E-9CDA-22F71A886F2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61D53D-8D4C-4A09-A78D-B963DC46A614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오픈채팅방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D8CF04-0ACB-4EB1-8298-38A6A064B9A2}"/>
              </a:ext>
            </a:extLst>
          </p:cNvPr>
          <p:cNvSpPr txBox="1"/>
          <p:nvPr/>
        </p:nvSpPr>
        <p:spPr>
          <a:xfrm>
            <a:off x="660400" y="694970"/>
            <a:ext cx="1192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 chat room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84EAB4-2E27-40E9-BA43-FE8038B4541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313434F-23AA-46D0-941D-AB2F8E37715E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0898CE-534A-4148-A968-637CCC184ECD}"/>
              </a:ext>
            </a:extLst>
          </p:cNvPr>
          <p:cNvSpPr txBox="1"/>
          <p:nvPr/>
        </p:nvSpPr>
        <p:spPr>
          <a:xfrm>
            <a:off x="3820135" y="3173675"/>
            <a:ext cx="45801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Enter(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입장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Leave(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퇴장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Change(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생각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uid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유저 고유번호 확인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뒤에 있는 닉네임으로 확인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공백을 기준으로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분할하면 될 듯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.split()</a:t>
            </a:r>
          </a:p>
        </p:txBody>
      </p:sp>
    </p:spTree>
    <p:extLst>
      <p:ext uri="{BB962C8B-B14F-4D97-AF65-F5344CB8AC3E}">
        <p14:creationId xmlns:p14="http://schemas.microsoft.com/office/powerpoint/2010/main" val="36319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357416"/>
            <a:ext cx="55507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solution(record):</a:t>
            </a:r>
          </a:p>
          <a:p>
            <a:pPr algn="just"/>
            <a:r>
              <a:rPr lang="en-US" altLang="ko-KR" dirty="0"/>
              <a:t>    answer = []</a:t>
            </a:r>
          </a:p>
          <a:p>
            <a:pPr algn="just"/>
            <a:r>
              <a:rPr lang="en-US" altLang="ko-KR" dirty="0"/>
              <a:t>    </a:t>
            </a:r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record:</a:t>
            </a:r>
          </a:p>
          <a:p>
            <a:pPr algn="just"/>
            <a:r>
              <a:rPr lang="en-US" altLang="ko-KR" dirty="0"/>
              <a:t>        com = </a:t>
            </a:r>
            <a:r>
              <a:rPr lang="en-US" altLang="ko-KR" dirty="0" err="1"/>
              <a:t>i.split</a:t>
            </a:r>
            <a:r>
              <a:rPr lang="en-US" altLang="ko-KR" dirty="0"/>
              <a:t>()</a:t>
            </a:r>
          </a:p>
          <a:p>
            <a:pPr algn="just"/>
            <a:r>
              <a:rPr lang="en-US" altLang="ko-KR" dirty="0"/>
              <a:t>        if com[0] == 'Enter':</a:t>
            </a:r>
          </a:p>
          <a:p>
            <a:pPr algn="just"/>
            <a:r>
              <a:rPr lang="en-US" altLang="ko-KR" dirty="0"/>
              <a:t>            a = '</a:t>
            </a:r>
            <a:r>
              <a:rPr lang="ko-KR" altLang="en-US" dirty="0"/>
              <a:t>님이 들어왔습니다</a:t>
            </a:r>
            <a:r>
              <a:rPr lang="en-US" altLang="ko-KR" dirty="0"/>
              <a:t>.'</a:t>
            </a:r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answer.append</a:t>
            </a:r>
            <a:r>
              <a:rPr lang="en-US" altLang="ko-KR" dirty="0"/>
              <a:t>(com[2]+a)</a:t>
            </a:r>
          </a:p>
          <a:p>
            <a:pPr algn="just"/>
            <a:r>
              <a:rPr lang="en-US" altLang="ko-KR" dirty="0"/>
              <a:t>        </a:t>
            </a:r>
            <a:r>
              <a:rPr lang="en-US" altLang="ko-KR" dirty="0" err="1"/>
              <a:t>elif</a:t>
            </a:r>
            <a:r>
              <a:rPr lang="en-US" altLang="ko-KR" dirty="0"/>
              <a:t> com[0] == 'Leave':</a:t>
            </a:r>
          </a:p>
          <a:p>
            <a:pPr algn="just"/>
            <a:r>
              <a:rPr lang="en-US" altLang="ko-KR" dirty="0"/>
              <a:t>            a = '</a:t>
            </a:r>
            <a:r>
              <a:rPr lang="ko-KR" altLang="en-US" dirty="0"/>
              <a:t>님이 나갔습니다</a:t>
            </a:r>
            <a:r>
              <a:rPr lang="en-US" altLang="ko-KR" dirty="0"/>
              <a:t>.'</a:t>
            </a:r>
          </a:p>
          <a:p>
            <a:pPr algn="just"/>
            <a:r>
              <a:rPr lang="en-US" altLang="ko-KR" dirty="0"/>
              <a:t>    </a:t>
            </a:r>
          </a:p>
          <a:p>
            <a:pPr algn="just"/>
            <a:r>
              <a:rPr lang="en-US" altLang="ko-KR" dirty="0"/>
              <a:t>    return answer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8E7EF-115E-4B86-B084-3C188625AF8B}"/>
              </a:ext>
            </a:extLst>
          </p:cNvPr>
          <p:cNvSpPr txBox="1"/>
          <p:nvPr/>
        </p:nvSpPr>
        <p:spPr>
          <a:xfrm>
            <a:off x="6298881" y="2382693"/>
            <a:ext cx="514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# </a:t>
            </a:r>
            <a:r>
              <a:rPr lang="en-US" altLang="ko-KR" dirty="0" err="1"/>
              <a:t>uid</a:t>
            </a:r>
            <a:r>
              <a:rPr lang="ko-KR" altLang="en-US" dirty="0"/>
              <a:t>를 </a:t>
            </a:r>
            <a:r>
              <a:rPr lang="en-US" altLang="ko-KR" dirty="0" err="1"/>
              <a:t>dic</a:t>
            </a:r>
            <a:r>
              <a:rPr lang="ko-KR" altLang="en-US" dirty="0"/>
              <a:t>형식으로 만들어야 할 듯</a:t>
            </a:r>
            <a:r>
              <a:rPr lang="en-US" altLang="ko-KR" dirty="0"/>
              <a:t>?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308503-D0CD-4804-9510-6F68D0263CEB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5C0293-3494-478E-9CDA-22F71A886F2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61D53D-8D4C-4A09-A78D-B963DC46A614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오픈채팅방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D8CF04-0ACB-4EB1-8298-38A6A064B9A2}"/>
              </a:ext>
            </a:extLst>
          </p:cNvPr>
          <p:cNvSpPr txBox="1"/>
          <p:nvPr/>
        </p:nvSpPr>
        <p:spPr>
          <a:xfrm>
            <a:off x="660400" y="694970"/>
            <a:ext cx="1192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 chat room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84EAB4-2E27-40E9-BA43-FE8038B4541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313434F-23AA-46D0-941D-AB2F8E37715E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5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2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5" y="2357416"/>
            <a:ext cx="4880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solution(record):</a:t>
            </a:r>
          </a:p>
          <a:p>
            <a:pPr algn="just"/>
            <a:r>
              <a:rPr lang="en-US" altLang="ko-KR" dirty="0"/>
              <a:t>    answer = []</a:t>
            </a:r>
          </a:p>
          <a:p>
            <a:pPr algn="just"/>
            <a:r>
              <a:rPr lang="en-US" altLang="ko-KR" dirty="0"/>
              <a:t>    </a:t>
            </a:r>
            <a:r>
              <a:rPr lang="en-US" altLang="ko-KR" dirty="0" err="1"/>
              <a:t>r_dic</a:t>
            </a:r>
            <a:r>
              <a:rPr lang="en-US" altLang="ko-KR" dirty="0"/>
              <a:t> = {}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record:</a:t>
            </a:r>
          </a:p>
          <a:p>
            <a:pPr algn="just"/>
            <a:r>
              <a:rPr lang="en-US" altLang="ko-KR" dirty="0"/>
              <a:t>        </a:t>
            </a:r>
            <a:r>
              <a:rPr lang="en-US" altLang="ko-KR" dirty="0" err="1"/>
              <a:t>uid</a:t>
            </a:r>
            <a:r>
              <a:rPr lang="en-US" altLang="ko-KR" dirty="0"/>
              <a:t> = </a:t>
            </a:r>
            <a:r>
              <a:rPr lang="en-US" altLang="ko-KR" dirty="0" err="1"/>
              <a:t>i.split</a:t>
            </a:r>
            <a:r>
              <a:rPr lang="en-US" altLang="ko-KR" dirty="0"/>
              <a:t>()</a:t>
            </a:r>
          </a:p>
          <a:p>
            <a:pPr algn="just"/>
            <a:r>
              <a:rPr lang="en-US" altLang="ko-KR" dirty="0"/>
              <a:t>        if </a:t>
            </a:r>
            <a:r>
              <a:rPr lang="en-US" altLang="ko-KR" dirty="0" err="1"/>
              <a:t>uid</a:t>
            </a:r>
            <a:r>
              <a:rPr lang="en-US" altLang="ko-KR" dirty="0"/>
              <a:t>[0] =='Enter' or </a:t>
            </a:r>
            <a:r>
              <a:rPr lang="en-US" altLang="ko-KR" dirty="0" err="1"/>
              <a:t>uid</a:t>
            </a:r>
            <a:r>
              <a:rPr lang="en-US" altLang="ko-KR" dirty="0"/>
              <a:t>[0] == 'Change':</a:t>
            </a:r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r_dic</a:t>
            </a:r>
            <a:r>
              <a:rPr lang="en-US" altLang="ko-KR" dirty="0"/>
              <a:t>[</a:t>
            </a:r>
            <a:r>
              <a:rPr lang="en-US" altLang="ko-KR" dirty="0" err="1"/>
              <a:t>uid</a:t>
            </a:r>
            <a:r>
              <a:rPr lang="en-US" altLang="ko-KR" dirty="0"/>
              <a:t>[1]] = </a:t>
            </a:r>
            <a:r>
              <a:rPr lang="en-US" altLang="ko-KR" dirty="0" err="1"/>
              <a:t>uid</a:t>
            </a:r>
            <a:r>
              <a:rPr lang="en-US" altLang="ko-KR" dirty="0"/>
              <a:t>[2]</a:t>
            </a:r>
          </a:p>
          <a:p>
            <a:pPr algn="just"/>
            <a:r>
              <a:rPr lang="en-US" altLang="ko-KR" dirty="0"/>
              <a:t>        print(</a:t>
            </a:r>
            <a:r>
              <a:rPr lang="en-US" altLang="ko-KR" dirty="0" err="1"/>
              <a:t>r_dic</a:t>
            </a:r>
            <a:r>
              <a:rPr lang="en-US" altLang="ko-KR" dirty="0"/>
              <a:t>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308503-D0CD-4804-9510-6F68D0263CEB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5C0293-3494-478E-9CDA-22F71A886F2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61D53D-8D4C-4A09-A78D-B963DC46A614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오픈채팅방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D8CF04-0ACB-4EB1-8298-38A6A064B9A2}"/>
              </a:ext>
            </a:extLst>
          </p:cNvPr>
          <p:cNvSpPr txBox="1"/>
          <p:nvPr/>
        </p:nvSpPr>
        <p:spPr>
          <a:xfrm>
            <a:off x="660400" y="694970"/>
            <a:ext cx="1192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 chat room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84EAB4-2E27-40E9-BA43-FE8038B4541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313434F-23AA-46D0-941D-AB2F8E37715E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3A79F1-0419-46B9-8854-13EC8C42D283}"/>
              </a:ext>
            </a:extLst>
          </p:cNvPr>
          <p:cNvSpPr txBox="1"/>
          <p:nvPr/>
        </p:nvSpPr>
        <p:spPr>
          <a:xfrm>
            <a:off x="5524003" y="2357416"/>
            <a:ext cx="40394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record:</a:t>
            </a:r>
          </a:p>
          <a:p>
            <a:pPr algn="just"/>
            <a:r>
              <a:rPr lang="en-US" altLang="ko-KR" dirty="0"/>
              <a:t>        com = </a:t>
            </a:r>
            <a:r>
              <a:rPr lang="en-US" altLang="ko-KR" dirty="0" err="1"/>
              <a:t>i.split</a:t>
            </a:r>
            <a:r>
              <a:rPr lang="en-US" altLang="ko-KR" dirty="0"/>
              <a:t>()</a:t>
            </a:r>
          </a:p>
          <a:p>
            <a:pPr algn="just"/>
            <a:r>
              <a:rPr lang="en-US" altLang="ko-KR" dirty="0"/>
              <a:t>        if com[0] == 'Enter':</a:t>
            </a:r>
          </a:p>
          <a:p>
            <a:pPr algn="just"/>
            <a:r>
              <a:rPr lang="en-US" altLang="ko-KR" dirty="0"/>
              <a:t>            a = '</a:t>
            </a:r>
            <a:r>
              <a:rPr lang="ko-KR" altLang="en-US" dirty="0"/>
              <a:t>님이 들어왔습니다</a:t>
            </a:r>
            <a:r>
              <a:rPr lang="en-US" altLang="ko-KR" dirty="0"/>
              <a:t>.'</a:t>
            </a:r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answer.append</a:t>
            </a:r>
            <a:r>
              <a:rPr lang="en-US" altLang="ko-KR" dirty="0"/>
              <a:t>(com[2]+a)</a:t>
            </a:r>
          </a:p>
          <a:p>
            <a:pPr algn="just"/>
            <a:r>
              <a:rPr lang="en-US" altLang="ko-KR" dirty="0"/>
              <a:t>        </a:t>
            </a:r>
            <a:r>
              <a:rPr lang="en-US" altLang="ko-KR" dirty="0" err="1"/>
              <a:t>elif</a:t>
            </a:r>
            <a:r>
              <a:rPr lang="en-US" altLang="ko-KR" dirty="0"/>
              <a:t> com[0] == 'Leave':</a:t>
            </a:r>
          </a:p>
          <a:p>
            <a:pPr algn="just"/>
            <a:r>
              <a:rPr lang="en-US" altLang="ko-KR" dirty="0"/>
              <a:t>            a = '</a:t>
            </a:r>
            <a:r>
              <a:rPr lang="ko-KR" altLang="en-US" dirty="0"/>
              <a:t>님이 나갔습니다</a:t>
            </a:r>
            <a:r>
              <a:rPr lang="en-US" altLang="ko-KR" dirty="0"/>
              <a:t>.'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    #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algn="just"/>
            <a:r>
              <a:rPr lang="en-US" altLang="ko-KR" dirty="0"/>
              <a:t>    print(com, a)</a:t>
            </a:r>
          </a:p>
          <a:p>
            <a:pPr algn="just"/>
            <a:r>
              <a:rPr lang="en-US" altLang="ko-KR" dirty="0"/>
              <a:t>    </a:t>
            </a:r>
          </a:p>
          <a:p>
            <a:pPr algn="just"/>
            <a:r>
              <a:rPr lang="en-US" altLang="ko-KR" dirty="0"/>
              <a:t>    return answer</a:t>
            </a:r>
          </a:p>
        </p:txBody>
      </p:sp>
    </p:spTree>
    <p:extLst>
      <p:ext uri="{BB962C8B-B14F-4D97-AF65-F5344CB8AC3E}">
        <p14:creationId xmlns:p14="http://schemas.microsoft.com/office/powerpoint/2010/main" val="33987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3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4" y="2357416"/>
            <a:ext cx="60217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solution(record):</a:t>
            </a:r>
          </a:p>
          <a:p>
            <a:pPr algn="just"/>
            <a:r>
              <a:rPr lang="en-US" altLang="ko-KR" dirty="0"/>
              <a:t>    answer = []</a:t>
            </a:r>
          </a:p>
          <a:p>
            <a:pPr algn="just"/>
            <a:r>
              <a:rPr lang="en-US" altLang="ko-KR" dirty="0"/>
              <a:t>    </a:t>
            </a:r>
            <a:r>
              <a:rPr lang="en-US" altLang="ko-KR" dirty="0" err="1"/>
              <a:t>r_dic</a:t>
            </a:r>
            <a:r>
              <a:rPr lang="en-US" altLang="ko-KR" dirty="0"/>
              <a:t> = {}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record:</a:t>
            </a:r>
          </a:p>
          <a:p>
            <a:pPr algn="just"/>
            <a:r>
              <a:rPr lang="en-US" altLang="ko-KR" dirty="0"/>
              <a:t>        </a:t>
            </a:r>
            <a:r>
              <a:rPr lang="en-US" altLang="ko-KR" dirty="0" err="1"/>
              <a:t>uid</a:t>
            </a:r>
            <a:r>
              <a:rPr lang="en-US" altLang="ko-KR" dirty="0"/>
              <a:t> = </a:t>
            </a:r>
            <a:r>
              <a:rPr lang="en-US" altLang="ko-KR" dirty="0" err="1"/>
              <a:t>i.split</a:t>
            </a:r>
            <a:r>
              <a:rPr lang="en-US" altLang="ko-KR" dirty="0"/>
              <a:t>()</a:t>
            </a:r>
          </a:p>
          <a:p>
            <a:pPr algn="just"/>
            <a:r>
              <a:rPr lang="en-US" altLang="ko-KR" dirty="0"/>
              <a:t>        if </a:t>
            </a:r>
            <a:r>
              <a:rPr lang="en-US" altLang="ko-KR" dirty="0" err="1"/>
              <a:t>uid</a:t>
            </a:r>
            <a:r>
              <a:rPr lang="en-US" altLang="ko-KR" dirty="0"/>
              <a:t>[0] =='Enter' or </a:t>
            </a:r>
            <a:r>
              <a:rPr lang="en-US" altLang="ko-KR" dirty="0" err="1"/>
              <a:t>uid</a:t>
            </a:r>
            <a:r>
              <a:rPr lang="en-US" altLang="ko-KR" dirty="0"/>
              <a:t>[0] == 'Change':</a:t>
            </a:r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r_dic</a:t>
            </a:r>
            <a:r>
              <a:rPr lang="en-US" altLang="ko-KR" dirty="0"/>
              <a:t>[</a:t>
            </a:r>
            <a:r>
              <a:rPr lang="en-US" altLang="ko-KR" dirty="0" err="1"/>
              <a:t>uid</a:t>
            </a:r>
            <a:r>
              <a:rPr lang="en-US" altLang="ko-KR" dirty="0"/>
              <a:t>[1]] = </a:t>
            </a:r>
            <a:r>
              <a:rPr lang="en-US" altLang="ko-KR" dirty="0" err="1"/>
              <a:t>uid</a:t>
            </a:r>
            <a:r>
              <a:rPr lang="en-US" altLang="ko-KR" dirty="0"/>
              <a:t>[2]</a:t>
            </a:r>
          </a:p>
          <a:p>
            <a:pPr algn="just"/>
            <a:r>
              <a:rPr lang="en-US" altLang="ko-KR" dirty="0"/>
              <a:t>        # print(</a:t>
            </a:r>
            <a:r>
              <a:rPr lang="en-US" altLang="ko-KR" dirty="0" err="1"/>
              <a:t>r_dic</a:t>
            </a:r>
            <a:r>
              <a:rPr lang="en-US" altLang="ko-KR" dirty="0"/>
              <a:t>)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# Ryan</a:t>
            </a:r>
            <a:r>
              <a:rPr lang="ko-KR" altLang="en-US" dirty="0"/>
              <a:t>만 출력함</a:t>
            </a:r>
          </a:p>
          <a:p>
            <a:pPr algn="just"/>
            <a:r>
              <a:rPr lang="en-US" altLang="ko-KR" dirty="0"/>
              <a:t># </a:t>
            </a:r>
            <a:r>
              <a:rPr lang="en-US" altLang="ko-KR" dirty="0" err="1"/>
              <a:t>uid</a:t>
            </a:r>
            <a:r>
              <a:rPr lang="ko-KR" altLang="en-US" dirty="0"/>
              <a:t>를 가져오는게 아니라 </a:t>
            </a:r>
            <a:r>
              <a:rPr lang="en-US" altLang="ko-KR" dirty="0"/>
              <a:t>com</a:t>
            </a:r>
            <a:r>
              <a:rPr lang="ko-KR" altLang="en-US" dirty="0"/>
              <a:t>으로 </a:t>
            </a:r>
            <a:r>
              <a:rPr lang="ko-KR" altLang="en-US" dirty="0" err="1"/>
              <a:t>해야할</a:t>
            </a:r>
            <a:r>
              <a:rPr lang="ko-KR" altLang="en-US" dirty="0"/>
              <a:t> 듯 </a:t>
            </a:r>
          </a:p>
          <a:p>
            <a:pPr algn="just"/>
            <a:r>
              <a:rPr lang="en-US" altLang="ko-KR" dirty="0"/>
              <a:t># for</a:t>
            </a:r>
            <a:r>
              <a:rPr lang="ko-KR" altLang="en-US" dirty="0"/>
              <a:t>문이 </a:t>
            </a:r>
            <a:r>
              <a:rPr lang="en-US" altLang="ko-KR" dirty="0"/>
              <a:t>1</a:t>
            </a:r>
            <a:r>
              <a:rPr lang="ko-KR" altLang="en-US" dirty="0"/>
              <a:t>회전할 때마다 변화해야 하기 때문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308503-D0CD-4804-9510-6F68D0263CEB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5C0293-3494-478E-9CDA-22F71A886F2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61D53D-8D4C-4A09-A78D-B963DC46A614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오픈채팅방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D8CF04-0ACB-4EB1-8298-38A6A064B9A2}"/>
              </a:ext>
            </a:extLst>
          </p:cNvPr>
          <p:cNvSpPr txBox="1"/>
          <p:nvPr/>
        </p:nvSpPr>
        <p:spPr>
          <a:xfrm>
            <a:off x="660400" y="694970"/>
            <a:ext cx="1192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 chat room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84EAB4-2E27-40E9-BA43-FE8038B4541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313434F-23AA-46D0-941D-AB2F8E37715E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8F7DEC-3725-4AA6-93FE-274067867A6A}"/>
              </a:ext>
            </a:extLst>
          </p:cNvPr>
          <p:cNvSpPr txBox="1"/>
          <p:nvPr/>
        </p:nvSpPr>
        <p:spPr>
          <a:xfrm>
            <a:off x="5626043" y="2357416"/>
            <a:ext cx="59055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record:</a:t>
            </a:r>
          </a:p>
          <a:p>
            <a:pPr algn="just"/>
            <a:r>
              <a:rPr lang="en-US" altLang="ko-KR" dirty="0"/>
              <a:t>        com = </a:t>
            </a:r>
            <a:r>
              <a:rPr lang="en-US" altLang="ko-KR" dirty="0" err="1"/>
              <a:t>i.split</a:t>
            </a:r>
            <a:r>
              <a:rPr lang="en-US" altLang="ko-KR" dirty="0"/>
              <a:t>()</a:t>
            </a:r>
          </a:p>
          <a:p>
            <a:pPr algn="just"/>
            <a:r>
              <a:rPr lang="en-US" altLang="ko-KR" dirty="0"/>
              <a:t>        if com[0] == 'Enter':</a:t>
            </a:r>
          </a:p>
          <a:p>
            <a:pPr algn="just"/>
            <a:r>
              <a:rPr lang="en-US" altLang="ko-KR" dirty="0"/>
              <a:t>            a = '</a:t>
            </a:r>
            <a:r>
              <a:rPr lang="ko-KR" altLang="en-US" dirty="0"/>
              <a:t>님이 들어왔습니다</a:t>
            </a:r>
            <a:r>
              <a:rPr lang="en-US" altLang="ko-KR" dirty="0"/>
              <a:t>.'</a:t>
            </a:r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answer.append</a:t>
            </a:r>
            <a:r>
              <a:rPr lang="en-US" altLang="ko-KR" dirty="0"/>
              <a:t>(</a:t>
            </a:r>
            <a:r>
              <a:rPr lang="en-US" altLang="ko-KR" dirty="0" err="1"/>
              <a:t>r_dic</a:t>
            </a:r>
            <a:r>
              <a:rPr lang="en-US" altLang="ko-KR" dirty="0"/>
              <a:t>[</a:t>
            </a:r>
            <a:r>
              <a:rPr lang="en-US" altLang="ko-KR" dirty="0" err="1"/>
              <a:t>uid</a:t>
            </a:r>
            <a:r>
              <a:rPr lang="en-US" altLang="ko-KR" dirty="0"/>
              <a:t>[1]]+'</a:t>
            </a:r>
            <a:r>
              <a:rPr lang="ko-KR" altLang="en-US" dirty="0"/>
              <a:t>님이 들어왔습니다</a:t>
            </a:r>
            <a:r>
              <a:rPr lang="en-US" altLang="ko-KR" dirty="0"/>
              <a:t>.')</a:t>
            </a:r>
          </a:p>
          <a:p>
            <a:pPr algn="just"/>
            <a:r>
              <a:rPr lang="en-US" altLang="ko-KR" dirty="0"/>
              <a:t>        </a:t>
            </a:r>
            <a:r>
              <a:rPr lang="en-US" altLang="ko-KR" dirty="0" err="1"/>
              <a:t>elif</a:t>
            </a:r>
            <a:r>
              <a:rPr lang="en-US" altLang="ko-KR" dirty="0"/>
              <a:t> com[0] == 'Leave':</a:t>
            </a:r>
          </a:p>
          <a:p>
            <a:pPr algn="just"/>
            <a:r>
              <a:rPr lang="en-US" altLang="ko-KR" dirty="0"/>
              <a:t>            a = '</a:t>
            </a:r>
            <a:r>
              <a:rPr lang="ko-KR" altLang="en-US" dirty="0"/>
              <a:t>님이 나갔습니다</a:t>
            </a:r>
            <a:r>
              <a:rPr lang="en-US" altLang="ko-KR" dirty="0"/>
              <a:t>.'</a:t>
            </a:r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answer.append</a:t>
            </a:r>
            <a:r>
              <a:rPr lang="en-US" altLang="ko-KR" dirty="0"/>
              <a:t>(</a:t>
            </a:r>
            <a:r>
              <a:rPr lang="en-US" altLang="ko-KR" dirty="0" err="1"/>
              <a:t>r_dic</a:t>
            </a:r>
            <a:r>
              <a:rPr lang="en-US" altLang="ko-KR" dirty="0"/>
              <a:t>[</a:t>
            </a:r>
            <a:r>
              <a:rPr lang="en-US" altLang="ko-KR" dirty="0" err="1"/>
              <a:t>uid</a:t>
            </a:r>
            <a:r>
              <a:rPr lang="en-US" altLang="ko-KR" dirty="0"/>
              <a:t>[1]]+'</a:t>
            </a:r>
            <a:r>
              <a:rPr lang="ko-KR" altLang="en-US" dirty="0"/>
              <a:t>님이 나갔습니다</a:t>
            </a:r>
            <a:r>
              <a:rPr lang="en-US" altLang="ko-KR" dirty="0"/>
              <a:t>.')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    #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algn="just"/>
            <a:r>
              <a:rPr lang="en-US" altLang="ko-KR" dirty="0"/>
              <a:t>    # print(com, a)</a:t>
            </a:r>
          </a:p>
          <a:p>
            <a:pPr algn="just"/>
            <a:r>
              <a:rPr lang="en-US" altLang="ko-KR" dirty="0"/>
              <a:t>    </a:t>
            </a:r>
          </a:p>
          <a:p>
            <a:pPr algn="just"/>
            <a:r>
              <a:rPr lang="en-US" altLang="ko-KR" dirty="0"/>
              <a:t>    return answer</a:t>
            </a:r>
          </a:p>
        </p:txBody>
      </p:sp>
    </p:spTree>
    <p:extLst>
      <p:ext uri="{BB962C8B-B14F-4D97-AF65-F5344CB8AC3E}">
        <p14:creationId xmlns:p14="http://schemas.microsoft.com/office/powerpoint/2010/main" val="392982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827418"/>
            <a:ext cx="2384355" cy="707886"/>
            <a:chOff x="939800" y="1442839"/>
            <a:chExt cx="2384355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18036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음양 더하기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48189" y="3298770"/>
            <a:ext cx="3080058" cy="707886"/>
            <a:chOff x="939800" y="1442839"/>
            <a:chExt cx="308005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2499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신규 아이디 추천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4812286"/>
            <a:ext cx="2304205" cy="707886"/>
            <a:chOff x="939800" y="1442839"/>
            <a:chExt cx="2304205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17235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오픈채팅방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4</a:t>
              </a:r>
              <a:endParaRPr lang="ko-KR" altLang="en-US" sz="2000" b="1" spc="-15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748164" y="2357416"/>
            <a:ext cx="60217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solution(record):</a:t>
            </a:r>
          </a:p>
          <a:p>
            <a:pPr algn="just"/>
            <a:r>
              <a:rPr lang="en-US" altLang="ko-KR" dirty="0"/>
              <a:t>    answer = []</a:t>
            </a:r>
          </a:p>
          <a:p>
            <a:pPr algn="just"/>
            <a:r>
              <a:rPr lang="en-US" altLang="ko-KR" dirty="0"/>
              <a:t>    </a:t>
            </a:r>
            <a:r>
              <a:rPr lang="en-US" altLang="ko-KR" dirty="0" err="1"/>
              <a:t>r_dic</a:t>
            </a:r>
            <a:r>
              <a:rPr lang="en-US" altLang="ko-KR" dirty="0"/>
              <a:t> = {}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record:</a:t>
            </a:r>
          </a:p>
          <a:p>
            <a:pPr algn="just"/>
            <a:r>
              <a:rPr lang="en-US" altLang="ko-KR" dirty="0"/>
              <a:t>        </a:t>
            </a:r>
            <a:r>
              <a:rPr lang="en-US" altLang="ko-KR" dirty="0" err="1"/>
              <a:t>uid</a:t>
            </a:r>
            <a:r>
              <a:rPr lang="en-US" altLang="ko-KR" dirty="0"/>
              <a:t> = </a:t>
            </a:r>
            <a:r>
              <a:rPr lang="en-US" altLang="ko-KR" dirty="0" err="1"/>
              <a:t>i.split</a:t>
            </a:r>
            <a:r>
              <a:rPr lang="en-US" altLang="ko-KR" dirty="0"/>
              <a:t>()</a:t>
            </a:r>
          </a:p>
          <a:p>
            <a:pPr algn="just"/>
            <a:r>
              <a:rPr lang="en-US" altLang="ko-KR" dirty="0"/>
              <a:t>        if </a:t>
            </a:r>
            <a:r>
              <a:rPr lang="en-US" altLang="ko-KR" dirty="0" err="1"/>
              <a:t>uid</a:t>
            </a:r>
            <a:r>
              <a:rPr lang="en-US" altLang="ko-KR" dirty="0"/>
              <a:t>[0] =='Enter' or </a:t>
            </a:r>
            <a:r>
              <a:rPr lang="en-US" altLang="ko-KR" dirty="0" err="1"/>
              <a:t>uid</a:t>
            </a:r>
            <a:r>
              <a:rPr lang="en-US" altLang="ko-KR" dirty="0"/>
              <a:t>[0] == 'Change':</a:t>
            </a:r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r_dic</a:t>
            </a:r>
            <a:r>
              <a:rPr lang="en-US" altLang="ko-KR" dirty="0"/>
              <a:t>[</a:t>
            </a:r>
            <a:r>
              <a:rPr lang="en-US" altLang="ko-KR" dirty="0" err="1"/>
              <a:t>uid</a:t>
            </a:r>
            <a:r>
              <a:rPr lang="en-US" altLang="ko-KR" dirty="0"/>
              <a:t>[1]] = </a:t>
            </a:r>
            <a:r>
              <a:rPr lang="en-US" altLang="ko-KR" dirty="0" err="1"/>
              <a:t>uid</a:t>
            </a:r>
            <a:r>
              <a:rPr lang="en-US" altLang="ko-KR" dirty="0"/>
              <a:t>[2]</a:t>
            </a:r>
          </a:p>
          <a:p>
            <a:pPr algn="just"/>
            <a:r>
              <a:rPr lang="en-US" altLang="ko-KR" dirty="0"/>
              <a:t>        # print(</a:t>
            </a:r>
            <a:r>
              <a:rPr lang="en-US" altLang="ko-KR" dirty="0" err="1"/>
              <a:t>r_dic</a:t>
            </a:r>
            <a:r>
              <a:rPr lang="en-US" altLang="ko-KR" dirty="0"/>
              <a:t>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308503-D0CD-4804-9510-6F68D0263CEB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5C0293-3494-478E-9CDA-22F71A886F2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61D53D-8D4C-4A09-A78D-B963DC46A614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오픈채팅방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D8CF04-0ACB-4EB1-8298-38A6A064B9A2}"/>
              </a:ext>
            </a:extLst>
          </p:cNvPr>
          <p:cNvSpPr txBox="1"/>
          <p:nvPr/>
        </p:nvSpPr>
        <p:spPr>
          <a:xfrm>
            <a:off x="660400" y="694970"/>
            <a:ext cx="1192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 chat room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84EAB4-2E27-40E9-BA43-FE8038B4541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313434F-23AA-46D0-941D-AB2F8E37715E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8F7DEC-3725-4AA6-93FE-274067867A6A}"/>
              </a:ext>
            </a:extLst>
          </p:cNvPr>
          <p:cNvSpPr txBox="1"/>
          <p:nvPr/>
        </p:nvSpPr>
        <p:spPr>
          <a:xfrm>
            <a:off x="5626043" y="2357416"/>
            <a:ext cx="59055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record:</a:t>
            </a:r>
          </a:p>
          <a:p>
            <a:pPr algn="just"/>
            <a:r>
              <a:rPr lang="en-US" altLang="ko-KR" dirty="0"/>
              <a:t>        com = </a:t>
            </a:r>
            <a:r>
              <a:rPr lang="en-US" altLang="ko-KR" dirty="0" err="1"/>
              <a:t>i.split</a:t>
            </a:r>
            <a:r>
              <a:rPr lang="en-US" altLang="ko-KR" dirty="0"/>
              <a:t>()</a:t>
            </a:r>
          </a:p>
          <a:p>
            <a:pPr algn="just"/>
            <a:r>
              <a:rPr lang="en-US" altLang="ko-KR" dirty="0"/>
              <a:t>        if com[0] == 'Enter’:</a:t>
            </a:r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answer.append</a:t>
            </a:r>
            <a:r>
              <a:rPr lang="en-US" altLang="ko-KR" dirty="0"/>
              <a:t>(</a:t>
            </a:r>
            <a:r>
              <a:rPr lang="en-US" altLang="ko-KR" dirty="0" err="1"/>
              <a:t>r_dic</a:t>
            </a:r>
            <a:r>
              <a:rPr lang="en-US" altLang="ko-KR" dirty="0"/>
              <a:t>[com[1]]+'</a:t>
            </a:r>
            <a:r>
              <a:rPr lang="ko-KR" altLang="en-US" dirty="0"/>
              <a:t>님이 들어왔습니다</a:t>
            </a:r>
            <a:r>
              <a:rPr lang="en-US" altLang="ko-KR" dirty="0"/>
              <a:t>.')</a:t>
            </a:r>
          </a:p>
          <a:p>
            <a:pPr algn="just"/>
            <a:r>
              <a:rPr lang="en-US" altLang="ko-KR" dirty="0"/>
              <a:t>        </a:t>
            </a:r>
            <a:r>
              <a:rPr lang="en-US" altLang="ko-KR" dirty="0" err="1"/>
              <a:t>elif</a:t>
            </a:r>
            <a:r>
              <a:rPr lang="en-US" altLang="ko-KR" dirty="0"/>
              <a:t> com[0] == 'Leave’:</a:t>
            </a:r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answer.append</a:t>
            </a:r>
            <a:r>
              <a:rPr lang="en-US" altLang="ko-KR" dirty="0"/>
              <a:t>(</a:t>
            </a:r>
            <a:r>
              <a:rPr lang="en-US" altLang="ko-KR" dirty="0" err="1"/>
              <a:t>r_dic</a:t>
            </a:r>
            <a:r>
              <a:rPr lang="en-US" altLang="ko-KR" dirty="0"/>
              <a:t>[com[1]]+'</a:t>
            </a:r>
            <a:r>
              <a:rPr lang="ko-KR" altLang="en-US" dirty="0"/>
              <a:t>님이 나갔습니다</a:t>
            </a:r>
            <a:r>
              <a:rPr lang="en-US" altLang="ko-KR" dirty="0"/>
              <a:t>.')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    #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algn="just"/>
            <a:r>
              <a:rPr lang="en-US" altLang="ko-KR" dirty="0"/>
              <a:t>    # print(com, a)</a:t>
            </a:r>
          </a:p>
          <a:p>
            <a:pPr algn="just"/>
            <a:r>
              <a:rPr lang="en-US" altLang="ko-KR" dirty="0"/>
              <a:t>    </a:t>
            </a:r>
          </a:p>
          <a:p>
            <a:pPr algn="just"/>
            <a:r>
              <a:rPr lang="en-US" altLang="ko-KR" dirty="0"/>
              <a:t>    return answer</a:t>
            </a:r>
          </a:p>
        </p:txBody>
      </p:sp>
    </p:spTree>
    <p:extLst>
      <p:ext uri="{BB962C8B-B14F-4D97-AF65-F5344CB8AC3E}">
        <p14:creationId xmlns:p14="http://schemas.microsoft.com/office/powerpoint/2010/main" val="415218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/>
                <a:t>다른 사람의 </a:t>
              </a:r>
              <a:r>
                <a:rPr lang="ko-KR" altLang="en-US" sz="2000" b="1" spc="-150" dirty="0"/>
                <a:t>풀이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2547063" y="2357416"/>
            <a:ext cx="77582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def solution(record):</a:t>
            </a:r>
          </a:p>
          <a:p>
            <a:pPr algn="just"/>
            <a:r>
              <a:rPr lang="en-US" altLang="ko-KR" dirty="0"/>
              <a:t>    answer = []</a:t>
            </a:r>
          </a:p>
          <a:p>
            <a:pPr algn="just"/>
            <a:r>
              <a:rPr lang="en-US" altLang="ko-KR" dirty="0"/>
              <a:t>    namespace = {}</a:t>
            </a:r>
          </a:p>
          <a:p>
            <a:pPr algn="just"/>
            <a:r>
              <a:rPr lang="en-US" altLang="ko-KR" dirty="0"/>
              <a:t>    printer = {'Enter':'</a:t>
            </a:r>
            <a:r>
              <a:rPr lang="ko-KR" altLang="en-US" dirty="0"/>
              <a:t>님이 들어왔습니다</a:t>
            </a:r>
            <a:r>
              <a:rPr lang="en-US" altLang="ko-KR" dirty="0"/>
              <a:t>.', 'Leave':'</a:t>
            </a:r>
            <a:r>
              <a:rPr lang="ko-KR" altLang="en-US" dirty="0"/>
              <a:t>님이 나갔습니다</a:t>
            </a:r>
            <a:r>
              <a:rPr lang="en-US" altLang="ko-KR" dirty="0"/>
              <a:t>.'}</a:t>
            </a:r>
          </a:p>
          <a:p>
            <a:pPr algn="just"/>
            <a:r>
              <a:rPr lang="en-US" altLang="ko-KR" dirty="0"/>
              <a:t>    for r in record:</a:t>
            </a:r>
          </a:p>
          <a:p>
            <a:pPr algn="just"/>
            <a:r>
              <a:rPr lang="en-US" altLang="ko-KR" dirty="0"/>
              <a:t>        </a:t>
            </a:r>
            <a:r>
              <a:rPr lang="en-US" altLang="ko-KR" dirty="0" err="1"/>
              <a:t>rr</a:t>
            </a:r>
            <a:r>
              <a:rPr lang="en-US" altLang="ko-KR" dirty="0"/>
              <a:t> = </a:t>
            </a:r>
            <a:r>
              <a:rPr lang="en-US" altLang="ko-KR" dirty="0" err="1"/>
              <a:t>r.split</a:t>
            </a:r>
            <a:r>
              <a:rPr lang="en-US" altLang="ko-KR" dirty="0"/>
              <a:t>(' ')</a:t>
            </a:r>
          </a:p>
          <a:p>
            <a:pPr algn="just"/>
            <a:r>
              <a:rPr lang="en-US" altLang="ko-KR" dirty="0"/>
              <a:t>        if </a:t>
            </a:r>
            <a:r>
              <a:rPr lang="en-US" altLang="ko-KR" dirty="0" err="1"/>
              <a:t>rr</a:t>
            </a:r>
            <a:r>
              <a:rPr lang="en-US" altLang="ko-KR" dirty="0"/>
              <a:t>[0] in ['Enter', 'Change']:</a:t>
            </a:r>
          </a:p>
          <a:p>
            <a:pPr algn="just"/>
            <a:r>
              <a:rPr lang="en-US" altLang="ko-KR" dirty="0"/>
              <a:t>            namespace[</a:t>
            </a:r>
            <a:r>
              <a:rPr lang="en-US" altLang="ko-KR" dirty="0" err="1"/>
              <a:t>rr</a:t>
            </a:r>
            <a:r>
              <a:rPr lang="en-US" altLang="ko-KR" dirty="0"/>
              <a:t>[1]] = </a:t>
            </a:r>
            <a:r>
              <a:rPr lang="en-US" altLang="ko-KR" dirty="0" err="1"/>
              <a:t>rr</a:t>
            </a:r>
            <a:r>
              <a:rPr lang="en-US" altLang="ko-KR" dirty="0"/>
              <a:t>[2]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for r in record:</a:t>
            </a:r>
          </a:p>
          <a:p>
            <a:pPr algn="just"/>
            <a:r>
              <a:rPr lang="en-US" altLang="ko-KR" dirty="0"/>
              <a:t>        if </a:t>
            </a:r>
            <a:r>
              <a:rPr lang="en-US" altLang="ko-KR" dirty="0" err="1"/>
              <a:t>r.split</a:t>
            </a:r>
            <a:r>
              <a:rPr lang="en-US" altLang="ko-KR" dirty="0"/>
              <a:t>(' ')[0] != 'Change':</a:t>
            </a:r>
          </a:p>
          <a:p>
            <a:pPr algn="just"/>
            <a:r>
              <a:rPr lang="en-US" altLang="ko-KR" dirty="0"/>
              <a:t>            </a:t>
            </a:r>
            <a:r>
              <a:rPr lang="en-US" altLang="ko-KR" dirty="0" err="1"/>
              <a:t>answer.append</a:t>
            </a:r>
            <a:r>
              <a:rPr lang="en-US" altLang="ko-KR" dirty="0"/>
              <a:t>(namespace[</a:t>
            </a:r>
            <a:r>
              <a:rPr lang="en-US" altLang="ko-KR" dirty="0" err="1"/>
              <a:t>r.split</a:t>
            </a:r>
            <a:r>
              <a:rPr lang="en-US" altLang="ko-KR" dirty="0"/>
              <a:t>(' ')[1]] + printer[</a:t>
            </a:r>
            <a:r>
              <a:rPr lang="en-US" altLang="ko-KR" dirty="0" err="1"/>
              <a:t>r.split</a:t>
            </a:r>
            <a:r>
              <a:rPr lang="en-US" altLang="ko-KR" dirty="0"/>
              <a:t>(' ')[0]])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    return answer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308503-D0CD-4804-9510-6F68D0263CEB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5C0293-3494-478E-9CDA-22F71A886F2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61D53D-8D4C-4A09-A78D-B963DC46A614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오픈채팅방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D8CF04-0ACB-4EB1-8298-38A6A064B9A2}"/>
              </a:ext>
            </a:extLst>
          </p:cNvPr>
          <p:cNvSpPr txBox="1"/>
          <p:nvPr/>
        </p:nvSpPr>
        <p:spPr>
          <a:xfrm>
            <a:off x="660400" y="694970"/>
            <a:ext cx="1192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 chat room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84EAB4-2E27-40E9-BA43-FE8038B4541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313434F-23AA-46D0-941D-AB2F8E37715E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32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5012154" y="3298987"/>
            <a:ext cx="2412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음양 더하기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90501C-789B-4A4C-9F66-9BC394051C61}"/>
              </a:ext>
            </a:extLst>
          </p:cNvPr>
          <p:cNvSpPr/>
          <p:nvPr/>
        </p:nvSpPr>
        <p:spPr>
          <a:xfrm>
            <a:off x="283021" y="1745703"/>
            <a:ext cx="5556225" cy="4906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예상 풀이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1. signs[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 True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absolutes[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변경후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1" y="1745704"/>
            <a:ext cx="5556225" cy="4906712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5DF662-2278-42BC-BEEE-7D9702985CE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3E5267-FB2B-417E-8E41-90846CC361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32720-842C-4CD5-8D05-0EE7F8DDA6B0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음양 더하기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E0BB16-D23C-426C-B61A-983BC0E0CA35}"/>
              </a:ext>
            </a:extLst>
          </p:cNvPr>
          <p:cNvSpPr txBox="1"/>
          <p:nvPr/>
        </p:nvSpPr>
        <p:spPr>
          <a:xfrm>
            <a:off x="660400" y="694970"/>
            <a:ext cx="1502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Adding yin and yang.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6B3E20-F7D4-43EE-9C43-6722A96948C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850953F-D153-4476-85CC-C24BFA46DC1E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71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1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54175" y="2402748"/>
            <a:ext cx="49163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solution(absolutes, signs):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(absolutes)):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signs[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== False: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absolutes[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 -absolutes[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sum(absolutes)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2DD14A-06CD-41B3-9D3E-2AE3D4CB11E6}"/>
              </a:ext>
            </a:extLst>
          </p:cNvPr>
          <p:cNvSpPr txBox="1"/>
          <p:nvPr/>
        </p:nvSpPr>
        <p:spPr>
          <a:xfrm>
            <a:off x="5868141" y="2402748"/>
            <a:ext cx="546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list signs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값이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경우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absolutes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값을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변경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51CC03-0E98-48B0-B279-6B167CCBF9E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5104B5-FE22-4A41-9728-5746E70CD2F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27796B-8351-44AE-98D2-6553446404A7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음양 더하기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4DECE4-FCDE-44F6-AFF8-32C74B35B21B}"/>
              </a:ext>
            </a:extLst>
          </p:cNvPr>
          <p:cNvSpPr txBox="1"/>
          <p:nvPr/>
        </p:nvSpPr>
        <p:spPr>
          <a:xfrm>
            <a:off x="660400" y="694970"/>
            <a:ext cx="1502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Adding yin and yang.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98F4E-E4D5-465B-8699-99698C06EB6D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E18B0DF-8B7F-4A3F-A051-200E3D4E162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3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4528048" y="3298987"/>
            <a:ext cx="3381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신규 아이디 추천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5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90501C-789B-4A4C-9F66-9BC394051C61}"/>
              </a:ext>
            </a:extLst>
          </p:cNvPr>
          <p:cNvSpPr/>
          <p:nvPr/>
        </p:nvSpPr>
        <p:spPr>
          <a:xfrm>
            <a:off x="283021" y="1745703"/>
            <a:ext cx="5556225" cy="4906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1" y="1745703"/>
            <a:ext cx="5556225" cy="490671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D16CC6-B2E0-4094-9BD7-270C0CD3563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8E80AA-0083-471A-835E-C240A1274BF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A5A102-DFE2-407F-817E-F9653F8D22F7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신규 아이디 추천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366ABC-BC13-4C15-8FC0-8F5204213DA3}"/>
              </a:ext>
            </a:extLst>
          </p:cNvPr>
          <p:cNvSpPr txBox="1"/>
          <p:nvPr/>
        </p:nvSpPr>
        <p:spPr>
          <a:xfrm>
            <a:off x="660400" y="694970"/>
            <a:ext cx="1617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 a new ID.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AABF68-194F-4D80-B22C-ADA8591D7E9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6E5903C-2E66-4346-B0FC-85A6E827A0B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BD7F11E-0951-49E2-B1E0-ED1B4C92A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646" y="1745697"/>
            <a:ext cx="5815333" cy="490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1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예상 풀이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3213215" y="2927454"/>
            <a:ext cx="57939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대문자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소문자로 변경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(lower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2.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마침표 중복사용 제거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3. 16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 이상일 경우 앞의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자만 사용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4.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마침표 위치에 따른 사용유무 판단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5. 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 이하일 경우 마지막 문자를 뒤에 더해서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이상으로 만들기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28B4FD7-C805-41E5-BB83-AD14FC07F58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834AA82-FB35-463C-B978-029227EC9F4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09B04E-D70F-406C-93EF-B9F92F35C2D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신규 아이디 추천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BCA7FC-1B51-4D48-BA47-192837808EF1}"/>
              </a:ext>
            </a:extLst>
          </p:cNvPr>
          <p:cNvSpPr txBox="1"/>
          <p:nvPr/>
        </p:nvSpPr>
        <p:spPr>
          <a:xfrm>
            <a:off x="660400" y="694970"/>
            <a:ext cx="1617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 a new ID.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32BF59-0AC3-4A3D-A8FE-69C2DE55AAED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1E86FB0-185C-4755-B513-1565539195C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92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8" y="2613055"/>
            <a:ext cx="364641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new_id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소문자로 치환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new_id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new_id.lower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new_id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==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new_id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='a'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new_id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&lt;= 2: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new_id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new_id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[-1] 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new_id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225FB-A918-4492-BA1E-2BEFF0708BA3}"/>
              </a:ext>
            </a:extLst>
          </p:cNvPr>
          <p:cNvSpPr txBox="1"/>
          <p:nvPr/>
        </p:nvSpPr>
        <p:spPr>
          <a:xfrm>
            <a:off x="5051558" y="2613055"/>
            <a:ext cx="5553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문자열을 스택으로 바꿔서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???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28B4FD7-C805-41E5-BB83-AD14FC07F58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834AA82-FB35-463C-B978-029227EC9F4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09B04E-D70F-406C-93EF-B9F92F35C2D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신규 아이디 추천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BCA7FC-1B51-4D48-BA47-192837808EF1}"/>
              </a:ext>
            </a:extLst>
          </p:cNvPr>
          <p:cNvSpPr txBox="1"/>
          <p:nvPr/>
        </p:nvSpPr>
        <p:spPr>
          <a:xfrm>
            <a:off x="660400" y="694970"/>
            <a:ext cx="1617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 a new ID.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32BF59-0AC3-4A3D-A8FE-69C2DE55AAED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1E86FB0-185C-4755-B513-1565539195C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1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6118</TotalTime>
  <Words>1737</Words>
  <Application>Microsoft Office PowerPoint</Application>
  <PresentationFormat>와이드스크린</PresentationFormat>
  <Paragraphs>323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Hack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Homil</cp:lastModifiedBy>
  <cp:revision>711</cp:revision>
  <dcterms:created xsi:type="dcterms:W3CDTF">2021-02-14T00:18:03Z</dcterms:created>
  <dcterms:modified xsi:type="dcterms:W3CDTF">2021-11-19T05:52:30Z</dcterms:modified>
</cp:coreProperties>
</file>