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95" r:id="rId3"/>
    <p:sldId id="296" r:id="rId4"/>
    <p:sldId id="369" r:id="rId5"/>
    <p:sldId id="357" r:id="rId6"/>
    <p:sldId id="371" r:id="rId7"/>
    <p:sldId id="370" r:id="rId8"/>
    <p:sldId id="375" r:id="rId9"/>
    <p:sldId id="376" r:id="rId10"/>
    <p:sldId id="348" r:id="rId11"/>
    <p:sldId id="292" r:id="rId12"/>
    <p:sldId id="372" r:id="rId13"/>
    <p:sldId id="373" r:id="rId14"/>
    <p:sldId id="362" r:id="rId15"/>
    <p:sldId id="374" r:id="rId16"/>
    <p:sldId id="377" r:id="rId17"/>
    <p:sldId id="378" r:id="rId18"/>
    <p:sldId id="261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mil" initials="H" lastIdx="4" clrIdx="0">
    <p:extLst>
      <p:ext uri="{19B8F6BF-5375-455C-9EA6-DF929625EA0E}">
        <p15:presenceInfo xmlns:p15="http://schemas.microsoft.com/office/powerpoint/2012/main" userId="Homi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D5B2"/>
    <a:srgbClr val="6BC0FF"/>
    <a:srgbClr val="4785B8"/>
    <a:srgbClr val="396E9A"/>
    <a:srgbClr val="174366"/>
    <a:srgbClr val="000000"/>
    <a:srgbClr val="4B5C75"/>
    <a:srgbClr val="0F518E"/>
    <a:srgbClr val="56C6F2"/>
    <a:srgbClr val="F2EAE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428E5-4487-4DFD-8F28-9D964CD37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4DD16E-187C-4E7E-ABBE-F6BAC9F37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A4909-5F9B-4C27-B710-67153ABA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C0D00-E907-440E-A201-CB22D51C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CD4DB-7CDF-4DC5-A588-36FF3B79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3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66B7B-1EDC-4343-9BA3-A7E1981C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5A37DD-A068-47F0-B5E9-276C85D0A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B77AA3-0D93-4AAE-923B-6CB8DC910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F825F-B1F5-43F1-867C-C0771F64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DF479B-B03B-4053-AC71-D2F3CCE3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3258AE-092A-4CB5-839C-AEFEF541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D5B9B-7087-4278-8D9F-742BE7B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D46886-A0A8-4BC6-BC27-C23665A86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FBE18-7E7B-464D-AD6B-7728D293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B71CC-82EF-4AF7-B753-454DFD33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1512D-1F1E-4E61-8590-1679657E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16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D78E37-5232-46D5-834E-28C0916B6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468B19-65B1-488C-AE29-F57BCDB92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112E3-2C15-484C-AA1B-F968958E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8E4BE-748D-4FB8-BC6B-A661EC4E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3EE48-1179-4BE7-B1F5-AAA66B51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3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0765E-FEE5-4F3E-B758-957F9D1D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203BB-146D-4B44-AA2A-D336C0BF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A8557-8690-42D1-8E15-36046512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62651-A169-457B-99EA-EA1182CF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44B403-3C1C-4CE4-AA5F-DF4C2A7C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8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486F1-7E70-4862-B180-2F6D6C67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908656-EF8F-48E0-9146-072072465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B4667-8BEE-4EC9-BA83-01E5A6FD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D9826-20A3-4308-8A7E-4443ADE4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94DF9-3D1A-4060-B052-7334DBE8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8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22D55-7DBF-4DF1-AA0F-67C643A6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2F76A-C30B-4227-9FF3-E27F34C3E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20396-A042-42DD-9F0A-41B357119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142A1-0A63-479E-9A20-AF9E0235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A1015A-5E4C-48EF-B12F-BAC88CCB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A470E-15C8-4466-BB2E-CE85324B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2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A09FD-4F6B-48E5-BE06-783FEA30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B8419-E738-4085-9DEA-BCA42D09E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587FC7-027E-491E-BED2-077EECD8E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F5D329-9162-4215-8C89-91A50AF8A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CA0DCA-1843-474C-A22A-E55A19E91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0573AA-E75C-4AEF-B12E-B708309C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03317B-845F-46B5-AEAD-5D1A351E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0B0CCC-652B-4FAD-9905-871FB0B1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13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11D18-6A50-431A-910D-D067F0BD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D8662F-716A-4A1D-B2EA-998F00F9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E16FA2-A4DB-4FA7-9701-60D7AF42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B5A49D-3517-4E67-A938-EB73ECC0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02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8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2E3444-C2C2-4681-9513-DB0E82875E9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46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D9945-F253-480F-B350-42D88724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A3872-D885-4E5E-93E0-787173DD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EA71B0-39FE-4979-8EEE-D65F5EED9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D771C-80C4-4A89-9DDE-75DEF39A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BA1B2-C8F1-4247-A6DE-B7406BF0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EDE68-03B7-446B-9B78-5F31A3A3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9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E0DACC-CEE6-4418-B167-457C89CF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9CE159-3C04-447D-A17B-131FA8317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3AF69-C0A0-4CD9-9332-EB467E43C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ADB4A-3A8B-4072-ACF2-B9A64CC5A17A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77B31-56FC-4575-A118-0FB21F2D8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745DC-A89F-4B55-AEDC-D856DADB5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37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4A2E3D7-91A6-4EEF-82B1-5629029CE80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9813" y="714735"/>
            <a:ext cx="4011060" cy="4011060"/>
          </a:xfrm>
          <a:prstGeom prst="ellipse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6A231D34-A997-4FA9-AB4B-04B0E2BA2E28}"/>
              </a:ext>
            </a:extLst>
          </p:cNvPr>
          <p:cNvSpPr/>
          <p:nvPr/>
        </p:nvSpPr>
        <p:spPr>
          <a:xfrm>
            <a:off x="3884745" y="714735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22D3392-C542-49BC-BB5B-6DE5C8EFA770}"/>
              </a:ext>
            </a:extLst>
          </p:cNvPr>
          <p:cNvSpPr/>
          <p:nvPr/>
        </p:nvSpPr>
        <p:spPr>
          <a:xfrm>
            <a:off x="4296195" y="848021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1BB15-838B-44E2-82D2-653300432D78}"/>
              </a:ext>
            </a:extLst>
          </p:cNvPr>
          <p:cNvSpPr txBox="1"/>
          <p:nvPr/>
        </p:nvSpPr>
        <p:spPr>
          <a:xfrm>
            <a:off x="2444958" y="5219935"/>
            <a:ext cx="75007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kern="1800" spc="1100">
                <a:solidFill>
                  <a:srgbClr val="B9BBBE"/>
                </a:solidFill>
                <a:latin typeface="Consolas" panose="020B0609020204030204" pitchFamily="49" charset="0"/>
              </a:rPr>
              <a:t>Python Study16</a:t>
            </a:r>
            <a:endParaRPr lang="ko-KR" altLang="en-US" sz="5400" kern="1800" spc="11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31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348778" y="2651073"/>
            <a:ext cx="1739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2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2015E4-B440-42BA-A5D8-8D71BB3F4A75}"/>
              </a:ext>
            </a:extLst>
          </p:cNvPr>
          <p:cNvSpPr txBox="1"/>
          <p:nvPr/>
        </p:nvSpPr>
        <p:spPr>
          <a:xfrm>
            <a:off x="5158028" y="3298987"/>
            <a:ext cx="2121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/>
                </a:solidFill>
              </a:rPr>
              <a:t>가장 큰 수</a:t>
            </a:r>
            <a:endParaRPr lang="en-US" altLang="ko-KR" sz="3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45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20068B-0A74-45DD-A670-930002BA61D7}"/>
              </a:ext>
            </a:extLst>
          </p:cNvPr>
          <p:cNvSpPr/>
          <p:nvPr/>
        </p:nvSpPr>
        <p:spPr>
          <a:xfrm>
            <a:off x="6093646" y="1745703"/>
            <a:ext cx="5815333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EF03C12-7AB8-4A32-A4FE-50D7081F7558}"/>
              </a:ext>
            </a:extLst>
          </p:cNvPr>
          <p:cNvGrpSpPr/>
          <p:nvPr/>
        </p:nvGrpSpPr>
        <p:grpSpPr>
          <a:xfrm>
            <a:off x="6093646" y="1745703"/>
            <a:ext cx="2323716" cy="633558"/>
            <a:chOff x="389355" y="547877"/>
            <a:chExt cx="2611390" cy="82372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670C57E-00EC-44C3-9EB4-0A3542D0FD3C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F4C384-E903-47AE-B1D7-912F49159EE4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20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/>
                <a:t>예상 풀이</a:t>
              </a:r>
              <a:endParaRPr lang="en-US" altLang="ko-KR" sz="2000" b="1" dirty="0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0D44B48A-353D-47CE-AE0C-E112B9AE28CF}"/>
              </a:ext>
            </a:extLst>
          </p:cNvPr>
          <p:cNvSpPr txBox="1"/>
          <p:nvPr/>
        </p:nvSpPr>
        <p:spPr>
          <a:xfrm>
            <a:off x="6348045" y="2518993"/>
            <a:ext cx="53065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배열에 담겨있는 숫자들 중 앞자리가 큰 값이 앞으로 오게 함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만약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3, 30, 34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처럼 앞자리가 같은 값이 올 경우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어캐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비교 해야함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6, 10, 2 -&gt; 6666, 1010, 2222 -&gt; 6210 ????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3, 30, 34, 5, 9 -&gt; 9 5 34 3 30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1000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이하이기 때문에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 비교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마지막으로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 문자열로 바꾼다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Hack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59EEEA-0AE4-4AF1-94E4-66BAB7E8E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021" y="1745703"/>
            <a:ext cx="5556225" cy="3289769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985DF662-2278-42BC-BEEE-7D9702985CE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43E5267-FB2B-417E-8E41-90846CC361EC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B32720-842C-4CD5-8D05-0EE7F8DDA6B0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가장 큰 수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E0BB16-D23C-426C-B61A-983BC0E0CA35}"/>
              </a:ext>
            </a:extLst>
          </p:cNvPr>
          <p:cNvSpPr txBox="1"/>
          <p:nvPr/>
        </p:nvSpPr>
        <p:spPr>
          <a:xfrm>
            <a:off x="660400" y="694970"/>
            <a:ext cx="13115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Maximum number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6B3E20-F7D4-43EE-9C43-6722A96948CE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850953F-D153-4476-85CC-C24BFA46DC1E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97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rgbClr val="FF0000"/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rgbClr val="FF0000"/>
                  </a:solidFill>
                </a:rPr>
                <a:t>1</a:t>
              </a:r>
              <a:endParaRPr lang="ko-KR" altLang="en-US" sz="2000" b="1" spc="-150" dirty="0">
                <a:solidFill>
                  <a:srgbClr val="FF0000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FA2BCAB-BD91-4171-9483-5CB8F5B79127}"/>
              </a:ext>
            </a:extLst>
          </p:cNvPr>
          <p:cNvSpPr txBox="1"/>
          <p:nvPr/>
        </p:nvSpPr>
        <p:spPr>
          <a:xfrm>
            <a:off x="984308" y="2613055"/>
            <a:ext cx="36464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solution(numbers):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0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numbers1 = list(map(str, numbers))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numbers1.sort(reverse = True)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print(numbers1)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''.join(numbers1)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7225FB-A918-4492-BA1E-2BEFF0708BA3}"/>
              </a:ext>
            </a:extLst>
          </p:cNvPr>
          <p:cNvSpPr txBox="1"/>
          <p:nvPr/>
        </p:nvSpPr>
        <p:spPr>
          <a:xfrm>
            <a:off x="5788405" y="2613055"/>
            <a:ext cx="55535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list(map)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으로 숫자형을 문자형으로 바꿔서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sort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정렬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3, 30, 34, 5, 9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 경우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9, 5, 34, 3, 30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으로 정렬이 되어야 함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어캐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하지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??????????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1.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리스트에 있는 문자형으로 바꾼 숫자를 한 자리 씩 비교한다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번과 같이 할 경우 코드가 굉장히 길어져 효율성이 떨어질 듯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2. enumerate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사용하여 인덱스 값을 넣어서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각 문자의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*3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해서 정렬을 하면 되나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79CE5E4-A8EF-4199-91FD-80ECF13E3F59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54CBDBD-7C48-4982-8619-44A9C622AC2E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DEF7DC-F63C-4BD8-A84C-C50E3EC4649C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가장 큰 수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6C0BAE-90AB-4C94-A96E-01CC529B7FE6}"/>
              </a:ext>
            </a:extLst>
          </p:cNvPr>
          <p:cNvSpPr txBox="1"/>
          <p:nvPr/>
        </p:nvSpPr>
        <p:spPr>
          <a:xfrm>
            <a:off x="660400" y="694970"/>
            <a:ext cx="13115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Maximum number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D263F0-08D3-4821-88E6-51B56A04279A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4FD7634-D43E-4962-8F08-F736A3FBFC54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638D29AF-E85A-4007-868E-0F8B233F5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217" y="4921379"/>
            <a:ext cx="3687005" cy="148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64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rgbClr val="FF0000"/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rgbClr val="FF0000"/>
                  </a:solidFill>
                </a:rPr>
                <a:t>2</a:t>
              </a:r>
              <a:endParaRPr lang="ko-KR" altLang="en-US" sz="2000" b="1" spc="-150" dirty="0">
                <a:solidFill>
                  <a:srgbClr val="FF0000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FA2BCAB-BD91-4171-9483-5CB8F5B79127}"/>
              </a:ext>
            </a:extLst>
          </p:cNvPr>
          <p:cNvSpPr txBox="1"/>
          <p:nvPr/>
        </p:nvSpPr>
        <p:spPr>
          <a:xfrm>
            <a:off x="984308" y="2613055"/>
            <a:ext cx="364641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solution(numbers):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0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numbers = list(map(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str,numbers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a_list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[]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numbers: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a_list.append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* 3)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# print(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a_list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a_list.sort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(reverse = True)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# print(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a_list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''.join(numbers)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7225FB-A918-4492-BA1E-2BEFF0708BA3}"/>
              </a:ext>
            </a:extLst>
          </p:cNvPr>
          <p:cNvSpPr txBox="1"/>
          <p:nvPr/>
        </p:nvSpPr>
        <p:spPr>
          <a:xfrm>
            <a:off x="5788405" y="2613055"/>
            <a:ext cx="5553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원하는 순서대로 정렬은 했으나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원하는 값을 뽑아내려면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dictionary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형식으로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뽑아내야 할 거 같음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79CE5E4-A8EF-4199-91FD-80ECF13E3F59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54CBDBD-7C48-4982-8619-44A9C622AC2E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DEF7DC-F63C-4BD8-A84C-C50E3EC4649C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가장 큰 수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6C0BAE-90AB-4C94-A96E-01CC529B7FE6}"/>
              </a:ext>
            </a:extLst>
          </p:cNvPr>
          <p:cNvSpPr txBox="1"/>
          <p:nvPr/>
        </p:nvSpPr>
        <p:spPr>
          <a:xfrm>
            <a:off x="660400" y="694970"/>
            <a:ext cx="13115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Maximum number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D263F0-08D3-4821-88E6-51B56A04279A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4FD7634-D43E-4962-8F08-F736A3FBFC54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4B1E6550-3EE0-4F66-8293-71482B2FD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2312" y="3470581"/>
            <a:ext cx="3959606" cy="287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82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rgbClr val="FF0000"/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rgbClr val="FF0000"/>
                  </a:solidFill>
                </a:rPr>
                <a:t>3</a:t>
              </a:r>
              <a:endParaRPr lang="ko-KR" altLang="en-US" sz="2000" b="1" spc="-150" dirty="0">
                <a:solidFill>
                  <a:srgbClr val="FF0000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FA2BCAB-BD91-4171-9483-5CB8F5B79127}"/>
              </a:ext>
            </a:extLst>
          </p:cNvPr>
          <p:cNvSpPr txBox="1"/>
          <p:nvPr/>
        </p:nvSpPr>
        <p:spPr>
          <a:xfrm>
            <a:off x="984308" y="2613055"/>
            <a:ext cx="364641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solution(numbers):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''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a_list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[]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num in enumerate(numbers):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a_list.append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([str(num)*3,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a_list.sort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(reverse = True)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a_list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answer += str(numbers[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[1]])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7225FB-A918-4492-BA1E-2BEFF0708BA3}"/>
              </a:ext>
            </a:extLst>
          </p:cNvPr>
          <p:cNvSpPr txBox="1"/>
          <p:nvPr/>
        </p:nvSpPr>
        <p:spPr>
          <a:xfrm>
            <a:off x="5788405" y="2613055"/>
            <a:ext cx="555351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좌측과 같이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enumerate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인덱스 번호를 매겨주고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문자열로 만든 것을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*3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하면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[3, 30, 34, 5, 9]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333, 303030, 343434, 555, 999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 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이때 정렬을 하게 되면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문자열이기 때문에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34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보다 크다는 것을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튜플처럼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인식한다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그렇기 때문에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999, 555, 343434, 333, 303030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으로 정렬이 됨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n_answer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인덱스와 맞는 값을 출력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90.9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한문제가 탈락함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예상 이유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numbers=0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 경우를 생각하지 않음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79CE5E4-A8EF-4199-91FD-80ECF13E3F59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54CBDBD-7C48-4982-8619-44A9C622AC2E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DEF7DC-F63C-4BD8-A84C-C50E3EC4649C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가장 큰 수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6C0BAE-90AB-4C94-A96E-01CC529B7FE6}"/>
              </a:ext>
            </a:extLst>
          </p:cNvPr>
          <p:cNvSpPr txBox="1"/>
          <p:nvPr/>
        </p:nvSpPr>
        <p:spPr>
          <a:xfrm>
            <a:off x="660400" y="694970"/>
            <a:ext cx="13115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Maximum number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D263F0-08D3-4821-88E6-51B56A04279A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4FD7634-D43E-4962-8F08-F736A3FBFC54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9BA19FDF-D7A8-46DC-B56F-D7A7BF0E1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418" y="5529982"/>
            <a:ext cx="1600423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12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/>
                <a:t>나의 풀이 </a:t>
              </a:r>
              <a:r>
                <a:rPr lang="en-US" altLang="ko-KR" sz="2000" b="1" spc="-150" dirty="0"/>
                <a:t>4</a:t>
              </a:r>
              <a:endParaRPr lang="ko-KR" altLang="en-US" sz="2000" b="1" spc="-15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FA2BCAB-BD91-4171-9483-5CB8F5B79127}"/>
              </a:ext>
            </a:extLst>
          </p:cNvPr>
          <p:cNvSpPr txBox="1"/>
          <p:nvPr/>
        </p:nvSpPr>
        <p:spPr>
          <a:xfrm>
            <a:off x="984308" y="2613055"/>
            <a:ext cx="36464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solution(numbers):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''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a_list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[]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num in enumerate(numbers):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a_list.append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([str(num)*3,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a_list.sort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(reverse = True)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rgbClr val="FF0000"/>
                </a:solidFill>
              </a:rPr>
              <a:t>    for </a:t>
            </a:r>
            <a:r>
              <a:rPr lang="en-US" altLang="ko-KR" sz="1600" dirty="0" err="1">
                <a:solidFill>
                  <a:srgbClr val="FF0000"/>
                </a:solidFill>
              </a:rPr>
              <a:t>i</a:t>
            </a:r>
            <a:r>
              <a:rPr lang="en-US" altLang="ko-KR" sz="1600" dirty="0">
                <a:solidFill>
                  <a:srgbClr val="FF0000"/>
                </a:solidFill>
              </a:rPr>
              <a:t> in </a:t>
            </a:r>
            <a:r>
              <a:rPr lang="en-US" altLang="ko-KR" sz="1600" dirty="0" err="1">
                <a:solidFill>
                  <a:srgbClr val="FF0000"/>
                </a:solidFill>
              </a:rPr>
              <a:t>a_list</a:t>
            </a:r>
            <a:r>
              <a:rPr lang="en-US" altLang="ko-KR" sz="1600" dirty="0">
                <a:solidFill>
                  <a:srgbClr val="FF0000"/>
                </a:solidFill>
              </a:rPr>
              <a:t>:</a:t>
            </a:r>
          </a:p>
          <a:p>
            <a:pPr algn="just"/>
            <a:r>
              <a:rPr lang="en-US" altLang="ko-KR" sz="1600" dirty="0">
                <a:solidFill>
                  <a:srgbClr val="FF0000"/>
                </a:solidFill>
              </a:rPr>
              <a:t>        answer += str(numbers[</a:t>
            </a:r>
            <a:r>
              <a:rPr lang="en-US" altLang="ko-KR" sz="1600" dirty="0" err="1">
                <a:solidFill>
                  <a:srgbClr val="FF0000"/>
                </a:solidFill>
              </a:rPr>
              <a:t>i</a:t>
            </a:r>
            <a:r>
              <a:rPr lang="en-US" altLang="ko-KR" sz="1600" dirty="0">
                <a:solidFill>
                  <a:srgbClr val="FF0000"/>
                </a:solidFill>
              </a:rPr>
              <a:t>[1]])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if answer &lt; "1" :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answer = "0"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7225FB-A918-4492-BA1E-2BEFF0708BA3}"/>
              </a:ext>
            </a:extLst>
          </p:cNvPr>
          <p:cNvSpPr txBox="1"/>
          <p:nvPr/>
        </p:nvSpPr>
        <p:spPr>
          <a:xfrm>
            <a:off x="5788405" y="2613055"/>
            <a:ext cx="5553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조건문으로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answer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보다 작을 경우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answer =  “0”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출력함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79CE5E4-A8EF-4199-91FD-80ECF13E3F59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54CBDBD-7C48-4982-8619-44A9C622AC2E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DEF7DC-F63C-4BD8-A84C-C50E3EC4649C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가장 큰 수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6C0BAE-90AB-4C94-A96E-01CC529B7FE6}"/>
              </a:ext>
            </a:extLst>
          </p:cNvPr>
          <p:cNvSpPr txBox="1"/>
          <p:nvPr/>
        </p:nvSpPr>
        <p:spPr>
          <a:xfrm>
            <a:off x="660400" y="694970"/>
            <a:ext cx="13115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Maximum number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D263F0-08D3-4821-88E6-51B56A04279A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4FD7634-D43E-4962-8F08-F736A3FBFC54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49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9109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/>
                <a:t>다른 사람의 풀이 </a:t>
              </a:r>
              <a:r>
                <a:rPr lang="en-US" altLang="ko-KR" sz="2000" b="1" spc="-150" dirty="0"/>
                <a:t>1</a:t>
              </a:r>
              <a:endParaRPr lang="ko-KR" altLang="en-US" sz="2000" b="1" spc="-15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FA2BCAB-BD91-4171-9483-5CB8F5B79127}"/>
              </a:ext>
            </a:extLst>
          </p:cNvPr>
          <p:cNvSpPr txBox="1"/>
          <p:nvPr/>
        </p:nvSpPr>
        <p:spPr>
          <a:xfrm>
            <a:off x="984308" y="2613055"/>
            <a:ext cx="49026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solution(numbers):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numbers = list(map(str, numbers))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numbers.sort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(key=lambda x: x*3, reverse=True)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str(int(''.join(numbers)))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7225FB-A918-4492-BA1E-2BEFF0708BA3}"/>
              </a:ext>
            </a:extLst>
          </p:cNvPr>
          <p:cNvSpPr txBox="1"/>
          <p:nvPr/>
        </p:nvSpPr>
        <p:spPr>
          <a:xfrm>
            <a:off x="6171585" y="2613055"/>
            <a:ext cx="5149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람다를 공부해야 하나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?????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79CE5E4-A8EF-4199-91FD-80ECF13E3F59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54CBDBD-7C48-4982-8619-44A9C622AC2E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DEF7DC-F63C-4BD8-A84C-C50E3EC4649C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가장 큰 수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6C0BAE-90AB-4C94-A96E-01CC529B7FE6}"/>
              </a:ext>
            </a:extLst>
          </p:cNvPr>
          <p:cNvSpPr txBox="1"/>
          <p:nvPr/>
        </p:nvSpPr>
        <p:spPr>
          <a:xfrm>
            <a:off x="660400" y="694970"/>
            <a:ext cx="13115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Maximum number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D263F0-08D3-4821-88E6-51B56A04279A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4FD7634-D43E-4962-8F08-F736A3FBFC54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92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9109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/>
                <a:t>다른 사람의 풀이 </a:t>
              </a:r>
              <a:r>
                <a:rPr lang="en-US" altLang="ko-KR" sz="2000" b="1" spc="-150" dirty="0"/>
                <a:t>2</a:t>
              </a:r>
              <a:endParaRPr lang="ko-KR" altLang="en-US" sz="2000" b="1" spc="-15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FA2BCAB-BD91-4171-9483-5CB8F5B79127}"/>
              </a:ext>
            </a:extLst>
          </p:cNvPr>
          <p:cNvSpPr txBox="1"/>
          <p:nvPr/>
        </p:nvSpPr>
        <p:spPr>
          <a:xfrm>
            <a:off x="984307" y="2613055"/>
            <a:ext cx="82641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functools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comparator(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a,b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t1 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a+b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t2 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b+a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(int(t1) &gt; int(t2)) - (int(t1) &lt; int(t2)) #  t1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크다면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  // t2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 크다면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-1  //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같으면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solution(numbers):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n = [str(x) for x in numbers]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n = sorted(n, key=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functools.cmp_to_key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(comparator),reverse=True)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str(int(''.join(n)))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7225FB-A918-4492-BA1E-2BEFF0708BA3}"/>
              </a:ext>
            </a:extLst>
          </p:cNvPr>
          <p:cNvSpPr txBox="1"/>
          <p:nvPr/>
        </p:nvSpPr>
        <p:spPr>
          <a:xfrm>
            <a:off x="6171585" y="2613055"/>
            <a:ext cx="5149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functools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???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79CE5E4-A8EF-4199-91FD-80ECF13E3F59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54CBDBD-7C48-4982-8619-44A9C622AC2E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DEF7DC-F63C-4BD8-A84C-C50E3EC4649C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가장 큰 수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6C0BAE-90AB-4C94-A96E-01CC529B7FE6}"/>
              </a:ext>
            </a:extLst>
          </p:cNvPr>
          <p:cNvSpPr txBox="1"/>
          <p:nvPr/>
        </p:nvSpPr>
        <p:spPr>
          <a:xfrm>
            <a:off x="660400" y="694970"/>
            <a:ext cx="13115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Maximum number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D263F0-08D3-4821-88E6-51B56A04279A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4FD7634-D43E-4962-8F08-F736A3FBFC54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9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635ED1-ED7F-42FF-BBC4-E015AAC1D1A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" y="0"/>
            <a:ext cx="12190326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E00438A-FA4D-4AC6-AD9E-C18057FDD8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8078-82E0-46B0-BFB6-AC766ABB0F40}"/>
              </a:ext>
            </a:extLst>
          </p:cNvPr>
          <p:cNvSpPr txBox="1"/>
          <p:nvPr/>
        </p:nvSpPr>
        <p:spPr>
          <a:xfrm>
            <a:off x="4362480" y="3034175"/>
            <a:ext cx="34670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</a:rPr>
              <a:t>THANK</a:t>
            </a:r>
            <a:r>
              <a:rPr lang="ko-KR" altLang="en-US" sz="4400" dirty="0">
                <a:solidFill>
                  <a:schemeClr val="bg1"/>
                </a:solidFill>
              </a:rPr>
              <a:t> </a:t>
            </a:r>
            <a:r>
              <a:rPr lang="en-US" altLang="ko-KR" sz="4400" dirty="0">
                <a:solidFill>
                  <a:schemeClr val="bg1"/>
                </a:solidFill>
              </a:rPr>
              <a:t>YOU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49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5BEB9E2-B50D-4FDD-900D-0F34D32DEC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5EAB39-6196-4CD6-B3E7-C80940983B80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11861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2B678D-D6FD-424A-AFAC-0D1C8373FDFA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6096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2902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목차  </a:t>
            </a: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Table of Contents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3C08834-ED35-45E6-B147-6F64B4C6C295}"/>
              </a:ext>
            </a:extLst>
          </p:cNvPr>
          <p:cNvGrpSpPr/>
          <p:nvPr/>
        </p:nvGrpSpPr>
        <p:grpSpPr>
          <a:xfrm>
            <a:off x="939800" y="1857524"/>
            <a:ext cx="1768802" cy="707886"/>
            <a:chOff x="939800" y="1442839"/>
            <a:chExt cx="1768802" cy="70788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EF72330-7E35-4F3E-8233-5EF2FA75D0AC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ko-KR" alt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5346A5-0E50-4A80-AECC-3CD8A3A24059}"/>
                </a:ext>
              </a:extLst>
            </p:cNvPr>
            <p:cNvSpPr txBox="1"/>
            <p:nvPr/>
          </p:nvSpPr>
          <p:spPr>
            <a:xfrm>
              <a:off x="1520456" y="1535172"/>
              <a:ext cx="1188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더 맵게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F076CB6-D359-4E8A-B7BA-83335D6CFD8F}"/>
              </a:ext>
            </a:extLst>
          </p:cNvPr>
          <p:cNvGrpSpPr/>
          <p:nvPr/>
        </p:nvGrpSpPr>
        <p:grpSpPr>
          <a:xfrm>
            <a:off x="948189" y="3328876"/>
            <a:ext cx="2156728" cy="707886"/>
            <a:chOff x="939800" y="1442839"/>
            <a:chExt cx="2156728" cy="70788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275C46-30D4-4E5A-A1AE-F7AB20CDC7FB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endParaRPr lang="ko-KR" alt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39CCD7-3E49-43B4-BB9C-7D7D8A386A9A}"/>
                </a:ext>
              </a:extLst>
            </p:cNvPr>
            <p:cNvSpPr txBox="1"/>
            <p:nvPr/>
          </p:nvSpPr>
          <p:spPr>
            <a:xfrm>
              <a:off x="1520456" y="1535172"/>
              <a:ext cx="15760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가장 큰 수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C3C80B5-AE52-41E1-806D-EC76DD5D2936}"/>
              </a:ext>
            </a:extLst>
          </p:cNvPr>
          <p:cNvGrpSpPr/>
          <p:nvPr/>
        </p:nvGrpSpPr>
        <p:grpSpPr>
          <a:xfrm>
            <a:off x="939800" y="4842392"/>
            <a:ext cx="2940597" cy="707886"/>
            <a:chOff x="939800" y="1442839"/>
            <a:chExt cx="2940597" cy="70788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387F61B-E90A-4A24-8681-B60ABA115232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39A7FC-8333-48EF-848E-56B2C85A9A85}"/>
                </a:ext>
              </a:extLst>
            </p:cNvPr>
            <p:cNvSpPr txBox="1"/>
            <p:nvPr/>
          </p:nvSpPr>
          <p:spPr>
            <a:xfrm>
              <a:off x="1520456" y="1535172"/>
              <a:ext cx="2359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Heap </a:t>
              </a:r>
              <a:r>
                <a:rPr lang="ko-KR" altLang="en-US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개념 정리</a:t>
              </a: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7771067-C4DD-41B9-9D84-B0BFA12A5483}"/>
              </a:ext>
            </a:extLst>
          </p:cNvPr>
          <p:cNvCxnSpPr/>
          <p:nvPr/>
        </p:nvCxnSpPr>
        <p:spPr>
          <a:xfrm>
            <a:off x="776177" y="6666617"/>
            <a:ext cx="53198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27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348778" y="2651073"/>
            <a:ext cx="1739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1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2015E4-B440-42BA-A5D8-8D71BB3F4A75}"/>
              </a:ext>
            </a:extLst>
          </p:cNvPr>
          <p:cNvSpPr txBox="1"/>
          <p:nvPr/>
        </p:nvSpPr>
        <p:spPr>
          <a:xfrm>
            <a:off x="5432139" y="3298987"/>
            <a:ext cx="1572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/>
                </a:solidFill>
              </a:rPr>
              <a:t>더 맵게</a:t>
            </a:r>
            <a:endParaRPr lang="en-US" altLang="ko-KR" sz="3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28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20068B-0A74-45DD-A670-930002BA61D7}"/>
              </a:ext>
            </a:extLst>
          </p:cNvPr>
          <p:cNvSpPr/>
          <p:nvPr/>
        </p:nvSpPr>
        <p:spPr>
          <a:xfrm>
            <a:off x="6093646" y="1745703"/>
            <a:ext cx="5815333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EF03C12-7AB8-4A32-A4FE-50D7081F7558}"/>
              </a:ext>
            </a:extLst>
          </p:cNvPr>
          <p:cNvGrpSpPr/>
          <p:nvPr/>
        </p:nvGrpSpPr>
        <p:grpSpPr>
          <a:xfrm>
            <a:off x="6093646" y="1745703"/>
            <a:ext cx="2323716" cy="633558"/>
            <a:chOff x="389355" y="547877"/>
            <a:chExt cx="2611390" cy="82372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670C57E-00EC-44C3-9EB4-0A3542D0FD3C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F4C384-E903-47AE-B1D7-912F49159EE4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/>
                <a:t>예상 풀이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0D44B48A-353D-47CE-AE0C-E112B9AE28CF}"/>
              </a:ext>
            </a:extLst>
          </p:cNvPr>
          <p:cNvSpPr txBox="1"/>
          <p:nvPr/>
        </p:nvSpPr>
        <p:spPr>
          <a:xfrm>
            <a:off x="6348045" y="2518993"/>
            <a:ext cx="530653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모든 음식의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스코빌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지수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k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만드는 방법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스코빌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지수가 가장 낮은 두 개의 음식을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가장 맵지 않은 음식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 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두 번째로 맵지 않은 음식 *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[1, 2, 3, 9, 10, 12] -&gt; 1 + (2 * 2) = 5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[5, 3, 9, 10, 12] -&gt; 3 + (5 * 2) = 13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[13, 9, 10, 12] =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모든 음식이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보다 높다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최소힙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 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최대힙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heapq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Hack"/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ack"/>
              </a:rPr>
              <a:t>#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ack"/>
              </a:rPr>
              <a:t>scoville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ack"/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ack"/>
              </a:rPr>
              <a:t>지수를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ack"/>
              </a:rPr>
              <a:t>heap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ack"/>
              </a:rPr>
              <a:t>으로 바꿔준다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ack"/>
              </a:rPr>
              <a:t>?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ack"/>
              </a:rPr>
              <a:t>#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ack"/>
              </a:rPr>
              <a:t>heapify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ack"/>
              </a:rPr>
              <a:t>?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ack"/>
              </a:rPr>
              <a:t>를 사용하면 자동으로 </a:t>
            </a:r>
            <a:r>
              <a:rPr lang="en-US" altLang="ko-KR" sz="1600" dirty="0">
                <a:solidFill>
                  <a:srgbClr val="FF0000"/>
                </a:solidFill>
                <a:latin typeface="Hack"/>
              </a:rPr>
              <a:t>min heap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ack"/>
              </a:rPr>
              <a:t>으로 바꿔준다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Hack"/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ack"/>
              </a:rPr>
              <a:t># min heap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ack"/>
              </a:rPr>
              <a:t>이 아닌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ack"/>
              </a:rPr>
              <a:t>max heap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ack"/>
              </a:rPr>
              <a:t>이었다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ack"/>
              </a:rPr>
              <a:t>. *(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ack"/>
              </a:rPr>
              <a:t>주현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ack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59EEEA-0AE4-4AF1-94E4-66BAB7E8E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021" y="1745703"/>
            <a:ext cx="5556225" cy="3289769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985DF662-2278-42BC-BEEE-7D9702985CE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43E5267-FB2B-417E-8E41-90846CC361EC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B32720-842C-4CD5-8D05-0EE7F8DDA6B0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 맵게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E0BB16-D23C-426C-B61A-983BC0E0CA35}"/>
              </a:ext>
            </a:extLst>
          </p:cNvPr>
          <p:cNvSpPr txBox="1"/>
          <p:nvPr/>
        </p:nvSpPr>
        <p:spPr>
          <a:xfrm>
            <a:off x="660400" y="694970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More spicy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6B3E20-F7D4-43EE-9C43-6722A96948CE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850953F-D153-4476-85CC-C24BFA46DC1E}"/>
              </a:ext>
            </a:extLst>
          </p:cNvPr>
          <p:cNvCxnSpPr/>
          <p:nvPr/>
        </p:nvCxnSpPr>
        <p:spPr>
          <a:xfrm>
            <a:off x="582245" y="1076960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63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20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rgbClr val="FF0000"/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873425" y="2257147"/>
            <a:ext cx="510065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heapq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scoville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K):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0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while True: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heapq.heapify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scoville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first = heapq.heappop(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scoville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second = heapq.heappop(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scoville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heapq.heappush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scoville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first + (second * 2))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answer += 1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if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scoville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[0] &gt; K :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ak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bre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print(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scoville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D8EF0F1-761D-4EA7-8892-1CA36CD2CD46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E3CC0D-D9A8-435A-BB43-A5D8777BCBDA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2951E7-B1AD-4357-96B9-4B71B14EA794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 맵게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CB3CFE-ACA0-42C9-B5C5-7875A4AF15E9}"/>
              </a:ext>
            </a:extLst>
          </p:cNvPr>
          <p:cNvSpPr txBox="1"/>
          <p:nvPr/>
        </p:nvSpPr>
        <p:spPr>
          <a:xfrm>
            <a:off x="660400" y="694970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More spicy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81E575-B47C-410D-A2FB-C7B73B5A88D4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E581667-03C2-433B-972B-0734FF1B83A4}"/>
              </a:ext>
            </a:extLst>
          </p:cNvPr>
          <p:cNvCxnSpPr/>
          <p:nvPr/>
        </p:nvCxnSpPr>
        <p:spPr>
          <a:xfrm>
            <a:off x="582245" y="1076960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738C40A8-777E-45E7-995A-8E96B1B6E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369" y="2629989"/>
            <a:ext cx="2321208" cy="368996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67C4F3B-162D-4C64-9A1A-FF40685F8585}"/>
              </a:ext>
            </a:extLst>
          </p:cNvPr>
          <p:cNvSpPr txBox="1"/>
          <p:nvPr/>
        </p:nvSpPr>
        <p:spPr>
          <a:xfrm>
            <a:off x="5728829" y="2248111"/>
            <a:ext cx="283169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테스트 케이스는 통과하지만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제출 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1,3,8,14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 통과하지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않는다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예상 이유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효율성에서 통과하지 못한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것으로 보아 코드에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불필요한 부분이 존재한다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173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20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rgbClr val="FF0000"/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873425" y="2407459"/>
            <a:ext cx="510065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heapq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scoville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K):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0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heapq.heapify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scoville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while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scoville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[0] &lt; K: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answer += 1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first 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heapq.heappop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scoville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second 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heapq.heappop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scoville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heapq.heappush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scoville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first + (second * 2))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print(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scoville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D8EF0F1-761D-4EA7-8892-1CA36CD2CD46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E3CC0D-D9A8-435A-BB43-A5D8777BCBDA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2951E7-B1AD-4357-96B9-4B71B14EA794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 맵게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CB3CFE-ACA0-42C9-B5C5-7875A4AF15E9}"/>
              </a:ext>
            </a:extLst>
          </p:cNvPr>
          <p:cNvSpPr txBox="1"/>
          <p:nvPr/>
        </p:nvSpPr>
        <p:spPr>
          <a:xfrm>
            <a:off x="660400" y="694970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More spicy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81E575-B47C-410D-A2FB-C7B73B5A88D4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E581667-03C2-433B-972B-0734FF1B83A4}"/>
              </a:ext>
            </a:extLst>
          </p:cNvPr>
          <p:cNvCxnSpPr/>
          <p:nvPr/>
        </p:nvCxnSpPr>
        <p:spPr>
          <a:xfrm>
            <a:off x="582245" y="1076960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DD5C5E2-9B40-42C3-B60C-592E367C1C39}"/>
              </a:ext>
            </a:extLst>
          </p:cNvPr>
          <p:cNvSpPr txBox="1"/>
          <p:nvPr/>
        </p:nvSpPr>
        <p:spPr>
          <a:xfrm>
            <a:off x="5974081" y="2407459"/>
            <a:ext cx="29068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효율성에서는 통과했다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전에 통과하지 못한 이유는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heapify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매번 정렬을 했기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때문이었다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모든 음식의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스코빌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지수를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 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이상으로 만들 수 없는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경우에는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합니다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위의 지문을 생각하지 못함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250B59-1C76-4599-8AB3-F1D0ECA5F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0731" y="2630466"/>
            <a:ext cx="2447844" cy="373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18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20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/>
                <a:t>나의 풀이 </a:t>
              </a:r>
              <a:r>
                <a:rPr lang="en-US" altLang="ko-KR" sz="2000" b="1" spc="-150" dirty="0"/>
                <a:t>3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873425" y="2269673"/>
            <a:ext cx="959833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heapq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scoville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K):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0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heapq.heapify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scoville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while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scoville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[0] &lt; K:	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가장 낮은 노드의 값이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보다 작을 경우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while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실행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if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scoville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&gt; 1:	#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scoville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길이가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보다 클 때 실행 아닐 경우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answer = -1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answer += 1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first 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heapq.heappop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scoville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			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제일 낮은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스코빌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지수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second 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heapq.heappop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scoville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		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두 번째로 낮은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스코빌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지수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heapq.heappush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scoville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first + (second * 2))	#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스코빌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리스트에 공식의 값을 추가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else 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answer = -1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break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D8EF0F1-761D-4EA7-8892-1CA36CD2CD46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E3CC0D-D9A8-435A-BB43-A5D8777BCBDA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2951E7-B1AD-4357-96B9-4B71B14EA794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 맵게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CB3CFE-ACA0-42C9-B5C5-7875A4AF15E9}"/>
              </a:ext>
            </a:extLst>
          </p:cNvPr>
          <p:cNvSpPr txBox="1"/>
          <p:nvPr/>
        </p:nvSpPr>
        <p:spPr>
          <a:xfrm>
            <a:off x="660400" y="694970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More spicy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81E575-B47C-410D-A2FB-C7B73B5A88D4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E581667-03C2-433B-972B-0734FF1B83A4}"/>
              </a:ext>
            </a:extLst>
          </p:cNvPr>
          <p:cNvCxnSpPr/>
          <p:nvPr/>
        </p:nvCxnSpPr>
        <p:spPr>
          <a:xfrm>
            <a:off x="582245" y="1076960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31A16CC-672F-47AC-B72F-5BF81F47E1DB}"/>
              </a:ext>
            </a:extLst>
          </p:cNvPr>
          <p:cNvSpPr txBox="1"/>
          <p:nvPr/>
        </p:nvSpPr>
        <p:spPr>
          <a:xfrm>
            <a:off x="6096000" y="2269673"/>
            <a:ext cx="51006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모든 음식의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스코빌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지수를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이상으로 만들 수 없는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경우에는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합니다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위의 지문을 해결하기 위해 조건문을 추가하였다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623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20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/>
                <a:t>다른 사람의 풀이 </a:t>
              </a:r>
              <a:r>
                <a:rPr lang="en-US" altLang="ko-KR" sz="2000" b="1" spc="-150" dirty="0"/>
                <a:t>1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873425" y="2269673"/>
            <a:ext cx="959833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heapq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hq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scoville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K):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hq.heapify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scoville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0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while True: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first 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hq.heappop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scoville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if first &gt;= K: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break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if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scoville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== 0: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return -1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second 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hq.heappop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scoville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hq.heappush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scoville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first + second*2)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answer += 1  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D8EF0F1-761D-4EA7-8892-1CA36CD2CD46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E3CC0D-D9A8-435A-BB43-A5D8777BCBDA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2951E7-B1AD-4357-96B9-4B71B14EA794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 맵게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CB3CFE-ACA0-42C9-B5C5-7875A4AF15E9}"/>
              </a:ext>
            </a:extLst>
          </p:cNvPr>
          <p:cNvSpPr txBox="1"/>
          <p:nvPr/>
        </p:nvSpPr>
        <p:spPr>
          <a:xfrm>
            <a:off x="660400" y="694970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More spicy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81E575-B47C-410D-A2FB-C7B73B5A88D4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E581667-03C2-433B-972B-0734FF1B83A4}"/>
              </a:ext>
            </a:extLst>
          </p:cNvPr>
          <p:cNvCxnSpPr/>
          <p:nvPr/>
        </p:nvCxnSpPr>
        <p:spPr>
          <a:xfrm>
            <a:off x="582245" y="1076960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31A16CC-672F-47AC-B72F-5BF81F47E1DB}"/>
              </a:ext>
            </a:extLst>
          </p:cNvPr>
          <p:cNvSpPr txBox="1"/>
          <p:nvPr/>
        </p:nvSpPr>
        <p:spPr>
          <a:xfrm>
            <a:off x="6096000" y="2269673"/>
            <a:ext cx="51006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모든 음식의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스코빌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지수를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이상으로 만들 수 없는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경우에는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합니다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위의 지문을 해결하기 위해 조건문을 추가하였다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555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20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/>
                <a:t>다른 사람의 풀이 </a:t>
              </a:r>
              <a:r>
                <a:rPr lang="en-US" altLang="ko-KR" sz="2000" b="1" spc="-150" dirty="0"/>
                <a:t>2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1361108" y="2269673"/>
            <a:ext cx="411690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scoville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K):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import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heapq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0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scoville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list(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scoville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heapq.heapify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scoville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-1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while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scoville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&gt; 0: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fst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heapq.heappop(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scoville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if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fst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&gt;= K: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break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elif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scoville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== 0: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return -1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snd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heapq.heappop(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scoville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comb 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fst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snd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heapq.heappush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scoville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comb)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answer += 1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D8EF0F1-761D-4EA7-8892-1CA36CD2CD46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E3CC0D-D9A8-435A-BB43-A5D8777BCBDA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2951E7-B1AD-4357-96B9-4B71B14EA794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 맵게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CB3CFE-ACA0-42C9-B5C5-7875A4AF15E9}"/>
              </a:ext>
            </a:extLst>
          </p:cNvPr>
          <p:cNvSpPr txBox="1"/>
          <p:nvPr/>
        </p:nvSpPr>
        <p:spPr>
          <a:xfrm>
            <a:off x="660400" y="694970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More spicy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81E575-B47C-410D-A2FB-C7B73B5A88D4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E581667-03C2-433B-972B-0734FF1B83A4}"/>
              </a:ext>
            </a:extLst>
          </p:cNvPr>
          <p:cNvCxnSpPr/>
          <p:nvPr/>
        </p:nvCxnSpPr>
        <p:spPr>
          <a:xfrm>
            <a:off x="582245" y="1076960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0448123-439F-4BA7-A048-6260BAC2F3CD}"/>
              </a:ext>
            </a:extLst>
          </p:cNvPr>
          <p:cNvSpPr txBox="1"/>
          <p:nvPr/>
        </p:nvSpPr>
        <p:spPr>
          <a:xfrm>
            <a:off x="5660572" y="2269673"/>
            <a:ext cx="52225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answer + 1 if answer &gt;= 0 else answer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(x, y):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x + 2 * y</a:t>
            </a:r>
          </a:p>
        </p:txBody>
      </p:sp>
    </p:spTree>
    <p:extLst>
      <p:ext uri="{BB962C8B-B14F-4D97-AF65-F5344CB8AC3E}">
        <p14:creationId xmlns:p14="http://schemas.microsoft.com/office/powerpoint/2010/main" val="426175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518E"/>
      </a:accent1>
      <a:accent2>
        <a:srgbClr val="00608A"/>
      </a:accent2>
      <a:accent3>
        <a:srgbClr val="0286AD"/>
      </a:accent3>
      <a:accent4>
        <a:srgbClr val="01B1D0"/>
      </a:accent4>
      <a:accent5>
        <a:srgbClr val="90CBDD"/>
      </a:accent5>
      <a:accent6>
        <a:srgbClr val="F2EAE3"/>
      </a:accent6>
      <a:hlink>
        <a:srgbClr val="262626"/>
      </a:hlink>
      <a:folHlink>
        <a:srgbClr val="262626"/>
      </a:folHlink>
    </a:clrScheme>
    <a:fontScheme name="Arial나눔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6435</TotalTime>
  <Words>1668</Words>
  <Application>Microsoft Office PowerPoint</Application>
  <PresentationFormat>와이드스크린</PresentationFormat>
  <Paragraphs>295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Hack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Homil</cp:lastModifiedBy>
  <cp:revision>638</cp:revision>
  <dcterms:created xsi:type="dcterms:W3CDTF">2021-02-14T00:18:03Z</dcterms:created>
  <dcterms:modified xsi:type="dcterms:W3CDTF">2021-10-22T04:14:49Z</dcterms:modified>
</cp:coreProperties>
</file>